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Montserrat"/>
      <p:regular r:id="rId32"/>
      <p:bold r:id="rId33"/>
      <p:italic r:id="rId34"/>
      <p:boldItalic r:id="rId35"/>
    </p:embeddedFont>
    <p:embeddedFont>
      <p:font typeface="Lato Light"/>
      <p:regular r:id="rId36"/>
      <p:bold r:id="rId37"/>
      <p:italic r:id="rId38"/>
      <p:boldItalic r:id="rId39"/>
    </p:embeddedFont>
    <p:embeddedFont>
      <p:font typeface="Arial Black"/>
      <p:regular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45" roundtripDataSignature="AMtx7mj+mGlJDS0XZDlE16Dc7VRrM0Vt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ArialBlack-regular.fntdata"/><Relationship Id="rId42" Type="http://schemas.openxmlformats.org/officeDocument/2006/relationships/font" Target="fonts/OpenSans-bold.fntdata"/><Relationship Id="rId41" Type="http://schemas.openxmlformats.org/officeDocument/2006/relationships/font" Target="fonts/OpenSans-regular.fntdata"/><Relationship Id="rId44" Type="http://schemas.openxmlformats.org/officeDocument/2006/relationships/font" Target="fonts/OpenSans-boldItalic.fntdata"/><Relationship Id="rId43" Type="http://schemas.openxmlformats.org/officeDocument/2006/relationships/font" Target="fonts/OpenSans-italic.fntdata"/><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font" Target="fonts/Montserrat-bold.fntdata"/><Relationship Id="rId32" Type="http://schemas.openxmlformats.org/officeDocument/2006/relationships/font" Target="fonts/Montserrat-regular.fntdata"/><Relationship Id="rId35" Type="http://schemas.openxmlformats.org/officeDocument/2006/relationships/font" Target="fonts/Montserrat-boldItalic.fntdata"/><Relationship Id="rId34" Type="http://schemas.openxmlformats.org/officeDocument/2006/relationships/font" Target="fonts/Montserrat-italic.fntdata"/><Relationship Id="rId37" Type="http://schemas.openxmlformats.org/officeDocument/2006/relationships/font" Target="fonts/LatoLight-bold.fntdata"/><Relationship Id="rId36" Type="http://schemas.openxmlformats.org/officeDocument/2006/relationships/font" Target="fonts/LatoLight-regular.fntdata"/><Relationship Id="rId39" Type="http://schemas.openxmlformats.org/officeDocument/2006/relationships/font" Target="fonts/LatoLight-boldItalic.fntdata"/><Relationship Id="rId38" Type="http://schemas.openxmlformats.org/officeDocument/2006/relationships/font" Target="fonts/LatoLight-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19C0B4"/>
            </a:solidFill>
            <a:ln>
              <a:noFill/>
            </a:ln>
            <a:effectLst/>
          </c:spPr>
          <c:invertIfNegative val="0"/>
          <c:dPt>
            <c:idx val="0"/>
            <c:invertIfNegative val="0"/>
            <c:bubble3D val="0"/>
            <c:spPr>
              <a:solidFill>
                <a:srgbClr val="1052A7"/>
              </a:solidFill>
              <a:ln>
                <a:noFill/>
              </a:ln>
              <a:effectLst/>
            </c:spPr>
            <c:extLst>
              <c:ext xmlns:c16="http://schemas.microsoft.com/office/drawing/2014/chart" uri="{C3380CC4-5D6E-409C-BE32-E72D297353CC}">
                <c16:uniqueId val="{00000001-80E6-4465-855C-06E60055DEE8}"/>
              </c:ext>
            </c:extLst>
          </c:dPt>
          <c:dPt>
            <c:idx val="1"/>
            <c:invertIfNegative val="0"/>
            <c:bubble3D val="0"/>
            <c:spPr>
              <a:solidFill>
                <a:srgbClr val="0B4184"/>
              </a:solidFill>
              <a:ln>
                <a:noFill/>
              </a:ln>
              <a:effectLst/>
            </c:spPr>
            <c:extLst>
              <c:ext xmlns:c16="http://schemas.microsoft.com/office/drawing/2014/chart" uri="{C3380CC4-5D6E-409C-BE32-E72D297353CC}">
                <c16:uniqueId val="{00000003-80E6-4465-855C-06E60055DEE8}"/>
              </c:ext>
            </c:extLst>
          </c:dPt>
          <c:dPt>
            <c:idx val="2"/>
            <c:invertIfNegative val="0"/>
            <c:bubble3D val="0"/>
            <c:spPr>
              <a:solidFill>
                <a:srgbClr val="1052A7"/>
              </a:solidFill>
              <a:ln>
                <a:noFill/>
              </a:ln>
              <a:effectLst/>
            </c:spPr>
            <c:extLst>
              <c:ext xmlns:c16="http://schemas.microsoft.com/office/drawing/2014/chart" uri="{C3380CC4-5D6E-409C-BE32-E72D297353CC}">
                <c16:uniqueId val="{00000005-80E6-4465-855C-06E60055DEE8}"/>
              </c:ext>
            </c:extLst>
          </c:dPt>
          <c:dPt>
            <c:idx val="3"/>
            <c:invertIfNegative val="0"/>
            <c:bubble3D val="0"/>
            <c:spPr>
              <a:solidFill>
                <a:srgbClr val="0B4184"/>
              </a:solidFill>
              <a:ln>
                <a:noFill/>
              </a:ln>
              <a:effectLst/>
            </c:spPr>
            <c:extLst>
              <c:ext xmlns:c16="http://schemas.microsoft.com/office/drawing/2014/chart" uri="{C3380CC4-5D6E-409C-BE32-E72D297353CC}">
                <c16:uniqueId val="{00000007-80E6-4465-855C-06E60055DEE8}"/>
              </c:ext>
            </c:extLst>
          </c:dPt>
          <c:dPt>
            <c:idx val="4"/>
            <c:invertIfNegative val="0"/>
            <c:bubble3D val="0"/>
            <c:spPr>
              <a:solidFill>
                <a:srgbClr val="1052A7"/>
              </a:solidFill>
              <a:ln>
                <a:noFill/>
              </a:ln>
              <a:effectLst/>
            </c:spPr>
            <c:extLst>
              <c:ext xmlns:c16="http://schemas.microsoft.com/office/drawing/2014/chart" uri="{C3380CC4-5D6E-409C-BE32-E72D297353CC}">
                <c16:uniqueId val="{00000009-80E6-4465-855C-06E60055DEE8}"/>
              </c:ext>
            </c:extLst>
          </c:dPt>
          <c:dPt>
            <c:idx val="5"/>
            <c:invertIfNegative val="0"/>
            <c:bubble3D val="0"/>
            <c:spPr>
              <a:solidFill>
                <a:srgbClr val="0B4184"/>
              </a:solidFill>
              <a:ln>
                <a:noFill/>
              </a:ln>
              <a:effectLst/>
            </c:spPr>
            <c:extLst>
              <c:ext xmlns:c16="http://schemas.microsoft.com/office/drawing/2014/chart" uri="{C3380CC4-5D6E-409C-BE32-E72D297353CC}">
                <c16:uniqueId val="{0000000B-80E6-4465-855C-06E60055DEE8}"/>
              </c:ext>
            </c:extLst>
          </c:dPt>
          <c:dPt>
            <c:idx val="6"/>
            <c:invertIfNegative val="0"/>
            <c:bubble3D val="0"/>
            <c:spPr>
              <a:solidFill>
                <a:srgbClr val="1052A7"/>
              </a:solidFill>
              <a:ln>
                <a:noFill/>
              </a:ln>
              <a:effectLst/>
            </c:spPr>
            <c:extLst>
              <c:ext xmlns:c16="http://schemas.microsoft.com/office/drawing/2014/chart" uri="{C3380CC4-5D6E-409C-BE32-E72D297353CC}">
                <c16:uniqueId val="{0000000D-80E6-4465-855C-06E60055DEE8}"/>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F-80E6-4465-855C-06E60055DEE8}"/>
              </c:ext>
            </c:extLst>
          </c:dPt>
          <c:dPt>
            <c:idx val="8"/>
            <c:invertIfNegative val="0"/>
            <c:bubble3D val="0"/>
            <c:spPr>
              <a:solidFill>
                <a:schemeClr val="accent2"/>
              </a:solidFill>
              <a:ln>
                <a:noFill/>
              </a:ln>
              <a:effectLst/>
            </c:spPr>
            <c:extLst>
              <c:ext xmlns:c16="http://schemas.microsoft.com/office/drawing/2014/chart" uri="{C3380CC4-5D6E-409C-BE32-E72D297353CC}">
                <c16:uniqueId val="{00000011-80E6-4465-855C-06E60055DEE8}"/>
              </c:ext>
            </c:extLst>
          </c:dPt>
          <c:dPt>
            <c:idx val="9"/>
            <c:invertIfNegative val="0"/>
            <c:bubble3D val="0"/>
            <c:spPr>
              <a:solidFill>
                <a:schemeClr val="accent3"/>
              </a:solidFill>
              <a:ln>
                <a:noFill/>
              </a:ln>
              <a:effectLst/>
            </c:spPr>
            <c:extLst>
              <c:ext xmlns:c16="http://schemas.microsoft.com/office/drawing/2014/chart" uri="{C3380CC4-5D6E-409C-BE32-E72D297353CC}">
                <c16:uniqueId val="{00000013-80E6-4465-855C-06E60055DEE8}"/>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15-80E6-4465-855C-06E60055DEE8}"/>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17-80E6-4465-855C-06E60055DEE8}"/>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19-80E6-4465-855C-06E60055DEE8}"/>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1B-80E6-4465-855C-06E60055DEE8}"/>
              </c:ext>
            </c:extLst>
          </c:dPt>
          <c:dPt>
            <c:idx val="14"/>
            <c:invertIfNegative val="0"/>
            <c:bubble3D val="0"/>
            <c:spPr>
              <a:solidFill>
                <a:schemeClr val="accent4"/>
              </a:solidFill>
              <a:ln>
                <a:noFill/>
              </a:ln>
              <a:effectLst/>
            </c:spPr>
            <c:extLst>
              <c:ext xmlns:c16="http://schemas.microsoft.com/office/drawing/2014/chart" uri="{C3380CC4-5D6E-409C-BE32-E72D297353CC}">
                <c16:uniqueId val="{0000001D-80E6-4465-855C-06E60055DEE8}"/>
              </c:ext>
            </c:extLst>
          </c:dPt>
          <c:dPt>
            <c:idx val="15"/>
            <c:invertIfNegative val="0"/>
            <c:bubble3D val="0"/>
            <c:spPr>
              <a:solidFill>
                <a:schemeClr val="accent4"/>
              </a:solidFill>
              <a:ln>
                <a:noFill/>
              </a:ln>
              <a:effectLst/>
            </c:spPr>
            <c:extLst>
              <c:ext xmlns:c16="http://schemas.microsoft.com/office/drawing/2014/chart" uri="{C3380CC4-5D6E-409C-BE32-E72D297353CC}">
                <c16:uniqueId val="{0000001F-80E6-4465-855C-06E60055DEE8}"/>
              </c:ext>
            </c:extLst>
          </c:dPt>
          <c:dPt>
            <c:idx val="16"/>
            <c:invertIfNegative val="0"/>
            <c:bubble3D val="0"/>
            <c:spPr>
              <a:solidFill>
                <a:schemeClr val="accent4"/>
              </a:solidFill>
              <a:ln>
                <a:noFill/>
              </a:ln>
              <a:effectLst/>
            </c:spPr>
            <c:extLst>
              <c:ext xmlns:c16="http://schemas.microsoft.com/office/drawing/2014/chart" uri="{C3380CC4-5D6E-409C-BE32-E72D297353CC}">
                <c16:uniqueId val="{00000021-80E6-4465-855C-06E60055DEE8}"/>
              </c:ext>
            </c:extLst>
          </c:dPt>
          <c:dPt>
            <c:idx val="17"/>
            <c:invertIfNegative val="0"/>
            <c:bubble3D val="0"/>
            <c:spPr>
              <a:solidFill>
                <a:schemeClr val="accent4"/>
              </a:solidFill>
              <a:ln>
                <a:noFill/>
              </a:ln>
              <a:effectLst/>
            </c:spPr>
            <c:extLst>
              <c:ext xmlns:c16="http://schemas.microsoft.com/office/drawing/2014/chart" uri="{C3380CC4-5D6E-409C-BE32-E72D297353CC}">
                <c16:uniqueId val="{00000023-80E6-4465-855C-06E60055DEE8}"/>
              </c:ext>
            </c:extLst>
          </c:dPt>
          <c:dPt>
            <c:idx val="18"/>
            <c:invertIfNegative val="0"/>
            <c:bubble3D val="0"/>
            <c:spPr>
              <a:solidFill>
                <a:schemeClr val="accent4"/>
              </a:solidFill>
              <a:ln>
                <a:noFill/>
              </a:ln>
              <a:effectLst/>
            </c:spPr>
            <c:extLst>
              <c:ext xmlns:c16="http://schemas.microsoft.com/office/drawing/2014/chart" uri="{C3380CC4-5D6E-409C-BE32-E72D297353CC}">
                <c16:uniqueId val="{00000025-80E6-4465-855C-06E60055DEE8}"/>
              </c:ext>
            </c:extLst>
          </c:dPt>
          <c:dPt>
            <c:idx val="19"/>
            <c:invertIfNegative val="0"/>
            <c:bubble3D val="0"/>
            <c:spPr>
              <a:solidFill>
                <a:schemeClr val="accent4"/>
              </a:solidFill>
              <a:ln>
                <a:noFill/>
              </a:ln>
              <a:effectLst/>
            </c:spPr>
            <c:extLst>
              <c:ext xmlns:c16="http://schemas.microsoft.com/office/drawing/2014/chart" uri="{C3380CC4-5D6E-409C-BE32-E72D297353CC}">
                <c16:uniqueId val="{00000027-80E6-4465-855C-06E60055DEE8}"/>
              </c:ext>
            </c:extLst>
          </c:dPt>
          <c:cat>
            <c:strRef>
              <c:f>Sheet1!$A$2:$A$8</c:f>
              <c:strCache>
                <c:ptCount val="7"/>
                <c:pt idx="0">
                  <c:v>FACEBOOK</c:v>
                </c:pt>
                <c:pt idx="1">
                  <c:v>INSTAGRAM</c:v>
                </c:pt>
                <c:pt idx="2">
                  <c:v>YOUTUBE</c:v>
                </c:pt>
                <c:pt idx="3">
                  <c:v>TWITTER</c:v>
                </c:pt>
                <c:pt idx="4">
                  <c:v>LINKEDIN</c:v>
                </c:pt>
                <c:pt idx="5">
                  <c:v>TIKTOK</c:v>
                </c:pt>
                <c:pt idx="6">
                  <c:v>SNAPCHAT</c:v>
                </c:pt>
              </c:strCache>
            </c:strRef>
          </c:cat>
          <c:val>
            <c:numRef>
              <c:f>Sheet1!$B$2:$B$8</c:f>
              <c:numCache>
                <c:formatCode>General</c:formatCode>
                <c:ptCount val="7"/>
                <c:pt idx="0">
                  <c:v>68.150000000000006</c:v>
                </c:pt>
                <c:pt idx="1">
                  <c:v>60.31</c:v>
                </c:pt>
                <c:pt idx="2">
                  <c:v>56.45</c:v>
                </c:pt>
                <c:pt idx="3">
                  <c:v>25.69</c:v>
                </c:pt>
                <c:pt idx="4">
                  <c:v>24</c:v>
                </c:pt>
                <c:pt idx="5">
                  <c:v>13.99</c:v>
                </c:pt>
                <c:pt idx="6">
                  <c:v>11.22</c:v>
                </c:pt>
              </c:numCache>
            </c:numRef>
          </c:val>
          <c:extLst>
            <c:ext xmlns:c16="http://schemas.microsoft.com/office/drawing/2014/chart" uri="{C3380CC4-5D6E-409C-BE32-E72D297353CC}">
              <c16:uniqueId val="{00000028-80E6-4465-855C-06E60055DEE8}"/>
            </c:ext>
          </c:extLst>
        </c:ser>
        <c:dLbls>
          <c:showLegendKey val="0"/>
          <c:showVal val="0"/>
          <c:showCatName val="0"/>
          <c:showSerName val="0"/>
          <c:showPercent val="0"/>
          <c:showBubbleSize val="0"/>
        </c:dLbls>
        <c:gapWidth val="50"/>
        <c:overlap val="-34"/>
        <c:axId val="-1711641392"/>
        <c:axId val="-1711639072"/>
      </c:barChart>
      <c:catAx>
        <c:axId val="-171164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Source Sans Pro" charset="0"/>
                <a:cs typeface="Source Sans Pro" charset="0"/>
              </a:defRPr>
            </a:pPr>
            <a:endParaRPr lang="it-IT"/>
          </a:p>
        </c:txPr>
        <c:crossAx val="-1711639072"/>
        <c:crosses val="autoZero"/>
        <c:auto val="1"/>
        <c:lblAlgn val="ctr"/>
        <c:lblOffset val="100"/>
        <c:noMultiLvlLbl val="0"/>
      </c:catAx>
      <c:valAx>
        <c:axId val="-171163907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Source Sans Pro" charset="0"/>
                <a:cs typeface="Source Sans Pro" charset="0"/>
              </a:defRPr>
            </a:pPr>
            <a:endParaRPr lang="it-IT"/>
          </a:p>
        </c:txPr>
        <c:crossAx val="-1711641392"/>
        <c:crosses val="autoZero"/>
        <c:crossBetween val="between"/>
      </c:valAx>
      <c:spPr>
        <a:noFill/>
        <a:ln>
          <a:noFill/>
        </a:ln>
        <a:effectLst>
          <a:outerShdw blurRad="50800" dist="50800" dir="5400000" sx="1000" sy="1000" algn="ctr" rotWithShape="0">
            <a:srgbClr val="000000">
              <a:alpha val="43137"/>
            </a:srgbClr>
          </a:outerShdw>
        </a:effectLst>
      </c:spPr>
    </c:plotArea>
    <c:plotVisOnly val="1"/>
    <c:dispBlanksAs val="gap"/>
    <c:showDLblsOverMax val="0"/>
  </c:chart>
  <c:spPr>
    <a:noFill/>
    <a:ln>
      <a:noFill/>
    </a:ln>
    <a:effectLst/>
  </c:spPr>
  <c:txPr>
    <a:bodyPr/>
    <a:lstStyle/>
    <a:p>
      <a:pPr>
        <a:defRPr sz="1000" b="0" i="0">
          <a:solidFill>
            <a:schemeClr val="tx1"/>
          </a:solidFill>
          <a:latin typeface="+mn-lt"/>
          <a:ea typeface="Source Sans Pro" charset="0"/>
          <a:cs typeface="Source Sans Pro" charset="0"/>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1" name="Google Shape;43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4" name="Google Shape;45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7" name="Google Shape;46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7" name="Google Shape;52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7" name="Google Shape;53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8" name="Google Shape;54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9" name="Google Shape;55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1" name="Google Shape;57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7" name="Google Shape;58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9" name="Google Shape;60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9" name="Google Shape;63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8" name="Google Shape;65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8" name="Google Shape;67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6" name="Google Shape;69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6" name="Google Shape;70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5" name="Google Shape;71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4" name="Google Shape;72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6" name="Google Shape;39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0" name="Google Shape;41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6" name="Shape 16"/>
        <p:cNvGrpSpPr/>
        <p:nvPr/>
      </p:nvGrpSpPr>
      <p:grpSpPr>
        <a:xfrm>
          <a:off x="0" y="0"/>
          <a:ext cx="0" cy="0"/>
          <a:chOff x="0" y="0"/>
          <a:chExt cx="0" cy="0"/>
        </a:xfrm>
      </p:grpSpPr>
      <p:sp>
        <p:nvSpPr>
          <p:cNvPr id="17" name="Google Shape;17;p28"/>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18" name="Google Shape;18;p28"/>
          <p:cNvSpPr/>
          <p:nvPr>
            <p:ph idx="2" type="pic"/>
          </p:nvPr>
        </p:nvSpPr>
        <p:spPr>
          <a:xfrm>
            <a:off x="0" y="0"/>
            <a:ext cx="12192000" cy="6858000"/>
          </a:xfrm>
          <a:prstGeom prst="rect">
            <a:avLst/>
          </a:prstGeom>
          <a:solidFill>
            <a:schemeClr val="l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showMasterSp="0">
  <p:cSld name="12_Custom Layout">
    <p:spTree>
      <p:nvGrpSpPr>
        <p:cNvPr id="49" name="Shape 49"/>
        <p:cNvGrpSpPr/>
        <p:nvPr/>
      </p:nvGrpSpPr>
      <p:grpSpPr>
        <a:xfrm>
          <a:off x="0" y="0"/>
          <a:ext cx="0" cy="0"/>
          <a:chOff x="0" y="0"/>
          <a:chExt cx="0" cy="0"/>
        </a:xfrm>
      </p:grpSpPr>
      <p:sp>
        <p:nvSpPr>
          <p:cNvPr id="50" name="Google Shape;50;p37"/>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51" name="Google Shape;51;p37"/>
          <p:cNvSpPr/>
          <p:nvPr>
            <p:ph idx="2" type="pic"/>
          </p:nvPr>
        </p:nvSpPr>
        <p:spPr>
          <a:xfrm>
            <a:off x="9056536" y="0"/>
            <a:ext cx="3135464" cy="6858000"/>
          </a:xfrm>
          <a:prstGeom prst="rect">
            <a:avLst/>
          </a:prstGeom>
          <a:solidFill>
            <a:schemeClr val="lt1"/>
          </a:solidFill>
          <a:ln>
            <a:noFill/>
          </a:ln>
        </p:spPr>
      </p:sp>
      <p:sp>
        <p:nvSpPr>
          <p:cNvPr id="52" name="Google Shape;52;p37"/>
          <p:cNvSpPr txBox="1"/>
          <p:nvPr>
            <p:ph type="title"/>
          </p:nvPr>
        </p:nvSpPr>
        <p:spPr>
          <a:xfrm>
            <a:off x="1866900" y="996124"/>
            <a:ext cx="4229100" cy="1621619"/>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3600"/>
              <a:buFont typeface="Montserra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7"/>
          <p:cNvSpPr/>
          <p:nvPr/>
        </p:nvSpPr>
        <p:spPr>
          <a:xfrm>
            <a:off x="0" y="0"/>
            <a:ext cx="9906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54" name="Google Shape;54;p37"/>
          <p:cNvSpPr txBox="1"/>
          <p:nvPr/>
        </p:nvSpPr>
        <p:spPr>
          <a:xfrm>
            <a:off x="235873" y="6418877"/>
            <a:ext cx="513735" cy="227164"/>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0" i="0" lang="it-IT" sz="1000" u="none" cap="none" strike="noStrike">
                <a:solidFill>
                  <a:srgbClr val="8E8E8E"/>
                </a:solidFill>
                <a:latin typeface="Arial"/>
                <a:ea typeface="Arial"/>
                <a:cs typeface="Arial"/>
                <a:sym typeface="Arial"/>
              </a:rPr>
              <a:t>‹#›</a:t>
            </a:fld>
            <a:endParaRPr b="0" i="0" sz="1000" u="none" cap="none" strike="noStrike">
              <a:solidFill>
                <a:srgbClr val="8E8E8E"/>
              </a:solidFill>
              <a:latin typeface="Arial"/>
              <a:ea typeface="Arial"/>
              <a:cs typeface="Arial"/>
              <a:sym typeface="Arial"/>
            </a:endParaRPr>
          </a:p>
        </p:txBody>
      </p:sp>
      <p:cxnSp>
        <p:nvCxnSpPr>
          <p:cNvPr id="55" name="Google Shape;55;p37"/>
          <p:cNvCxnSpPr/>
          <p:nvPr/>
        </p:nvCxnSpPr>
        <p:spPr>
          <a:xfrm>
            <a:off x="468887" y="3262747"/>
            <a:ext cx="0" cy="344978"/>
          </a:xfrm>
          <a:prstGeom prst="straightConnector1">
            <a:avLst/>
          </a:prstGeom>
          <a:noFill/>
          <a:ln cap="flat" cmpd="sng" w="25400">
            <a:solidFill>
              <a:schemeClr val="accent1"/>
            </a:solidFill>
            <a:prstDash val="solid"/>
            <a:miter lim="800000"/>
            <a:headEnd len="sm" w="sm" type="none"/>
            <a:tailEnd len="sm" w="sm" type="none"/>
          </a:ln>
        </p:spPr>
      </p:cxnSp>
      <p:cxnSp>
        <p:nvCxnSpPr>
          <p:cNvPr id="56" name="Google Shape;56;p37"/>
          <p:cNvCxnSpPr/>
          <p:nvPr/>
        </p:nvCxnSpPr>
        <p:spPr>
          <a:xfrm>
            <a:off x="516593" y="3262747"/>
            <a:ext cx="0" cy="344978"/>
          </a:xfrm>
          <a:prstGeom prst="straightConnector1">
            <a:avLst/>
          </a:prstGeom>
          <a:noFill/>
          <a:ln cap="flat" cmpd="sng" w="25400">
            <a:solidFill>
              <a:schemeClr val="accent1"/>
            </a:solidFill>
            <a:prstDash val="solid"/>
            <a:miter lim="800000"/>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spTree>
      <p:nvGrpSpPr>
        <p:cNvPr id="57" name="Shape 57"/>
        <p:cNvGrpSpPr/>
        <p:nvPr/>
      </p:nvGrpSpPr>
      <p:grpSpPr>
        <a:xfrm>
          <a:off x="0" y="0"/>
          <a:ext cx="0" cy="0"/>
          <a:chOff x="0" y="0"/>
          <a:chExt cx="0" cy="0"/>
        </a:xfrm>
      </p:grpSpPr>
      <p:sp>
        <p:nvSpPr>
          <p:cNvPr id="58" name="Google Shape;58;p38"/>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59" name="Google Shape;59;p38"/>
          <p:cNvSpPr/>
          <p:nvPr>
            <p:ph idx="2" type="pic"/>
          </p:nvPr>
        </p:nvSpPr>
        <p:spPr>
          <a:xfrm>
            <a:off x="9056536" y="0"/>
            <a:ext cx="3135464" cy="6858000"/>
          </a:xfrm>
          <a:prstGeom prst="rect">
            <a:avLst/>
          </a:prstGeom>
          <a:solidFill>
            <a:schemeClr val="lt1"/>
          </a:solidFill>
          <a:ln>
            <a:noFill/>
          </a:ln>
        </p:spPr>
      </p:sp>
      <p:sp>
        <p:nvSpPr>
          <p:cNvPr id="60" name="Google Shape;60;p38"/>
          <p:cNvSpPr txBox="1"/>
          <p:nvPr>
            <p:ph type="title"/>
          </p:nvPr>
        </p:nvSpPr>
        <p:spPr>
          <a:xfrm>
            <a:off x="1866900" y="2618190"/>
            <a:ext cx="4229100" cy="1621619"/>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3600"/>
              <a:buFont typeface="Montserra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showMasterSp="0">
  <p:cSld name="10_Custom Layout">
    <p:spTree>
      <p:nvGrpSpPr>
        <p:cNvPr id="61" name="Shape 61"/>
        <p:cNvGrpSpPr/>
        <p:nvPr/>
      </p:nvGrpSpPr>
      <p:grpSpPr>
        <a:xfrm>
          <a:off x="0" y="0"/>
          <a:ext cx="0" cy="0"/>
          <a:chOff x="0" y="0"/>
          <a:chExt cx="0" cy="0"/>
        </a:xfrm>
      </p:grpSpPr>
      <p:sp>
        <p:nvSpPr>
          <p:cNvPr id="62" name="Google Shape;62;p39"/>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3" name="Shape 63"/>
        <p:cNvGrpSpPr/>
        <p:nvPr/>
      </p:nvGrpSpPr>
      <p:grpSpPr>
        <a:xfrm>
          <a:off x="0" y="0"/>
          <a:ext cx="0" cy="0"/>
          <a:chOff x="0" y="0"/>
          <a:chExt cx="0" cy="0"/>
        </a:xfrm>
      </p:grpSpPr>
      <p:sp>
        <p:nvSpPr>
          <p:cNvPr id="64" name="Google Shape;64;p40"/>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65" name="Shape 65"/>
        <p:cNvGrpSpPr/>
        <p:nvPr/>
      </p:nvGrpSpPr>
      <p:grpSpPr>
        <a:xfrm>
          <a:off x="0" y="0"/>
          <a:ext cx="0" cy="0"/>
          <a:chOff x="0" y="0"/>
          <a:chExt cx="0" cy="0"/>
        </a:xfrm>
      </p:grpSpPr>
      <p:sp>
        <p:nvSpPr>
          <p:cNvPr id="66" name="Google Shape;66;p41"/>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67" name="Google Shape;67;p41"/>
          <p:cNvSpPr/>
          <p:nvPr>
            <p:ph idx="2" type="pic"/>
          </p:nvPr>
        </p:nvSpPr>
        <p:spPr>
          <a:xfrm>
            <a:off x="0" y="0"/>
            <a:ext cx="12192000" cy="6858000"/>
          </a:xfrm>
          <a:prstGeom prst="rect">
            <a:avLst/>
          </a:prstGeom>
          <a:solidFill>
            <a:schemeClr val="lt1"/>
          </a:solidFill>
          <a:ln>
            <a:noFill/>
          </a:ln>
        </p:spPr>
      </p:sp>
      <p:sp>
        <p:nvSpPr>
          <p:cNvPr id="68" name="Google Shape;68;p41"/>
          <p:cNvSpPr txBox="1"/>
          <p:nvPr/>
        </p:nvSpPr>
        <p:spPr>
          <a:xfrm>
            <a:off x="388273" y="6571277"/>
            <a:ext cx="513735" cy="227164"/>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0" i="0" lang="it-IT"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Custom Layout">
  <p:cSld name="27_Custom Layout">
    <p:spTree>
      <p:nvGrpSpPr>
        <p:cNvPr id="69" name="Shape 69"/>
        <p:cNvGrpSpPr/>
        <p:nvPr/>
      </p:nvGrpSpPr>
      <p:grpSpPr>
        <a:xfrm>
          <a:off x="0" y="0"/>
          <a:ext cx="0" cy="0"/>
          <a:chOff x="0" y="0"/>
          <a:chExt cx="0" cy="0"/>
        </a:xfrm>
      </p:grpSpPr>
      <p:sp>
        <p:nvSpPr>
          <p:cNvPr id="70" name="Google Shape;70;p42"/>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71" name="Google Shape;71;p42"/>
          <p:cNvSpPr/>
          <p:nvPr>
            <p:ph idx="2" type="pic"/>
          </p:nvPr>
        </p:nvSpPr>
        <p:spPr>
          <a:xfrm>
            <a:off x="0" y="0"/>
            <a:ext cx="12192000" cy="6858000"/>
          </a:xfrm>
          <a:prstGeom prst="rect">
            <a:avLst/>
          </a:prstGeom>
          <a:solidFill>
            <a:schemeClr val="lt1"/>
          </a:solidFill>
          <a:ln>
            <a:noFill/>
          </a:ln>
        </p:spPr>
      </p:sp>
      <p:sp>
        <p:nvSpPr>
          <p:cNvPr id="72" name="Google Shape;72;p42"/>
          <p:cNvSpPr txBox="1"/>
          <p:nvPr/>
        </p:nvSpPr>
        <p:spPr>
          <a:xfrm>
            <a:off x="388273" y="6571277"/>
            <a:ext cx="513735" cy="227164"/>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0" i="0" lang="it-IT"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sp>
        <p:nvSpPr>
          <p:cNvPr id="73" name="Google Shape;73;p42"/>
          <p:cNvSpPr txBox="1"/>
          <p:nvPr>
            <p:ph type="title"/>
          </p:nvPr>
        </p:nvSpPr>
        <p:spPr>
          <a:xfrm>
            <a:off x="1866899" y="4517240"/>
            <a:ext cx="8046357" cy="2438731"/>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5400"/>
              <a:buFont typeface="Montserrat"/>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74" name="Shape 74"/>
        <p:cNvGrpSpPr/>
        <p:nvPr/>
      </p:nvGrpSpPr>
      <p:grpSpPr>
        <a:xfrm>
          <a:off x="0" y="0"/>
          <a:ext cx="0" cy="0"/>
          <a:chOff x="0" y="0"/>
          <a:chExt cx="0" cy="0"/>
        </a:xfrm>
      </p:grpSpPr>
      <p:sp>
        <p:nvSpPr>
          <p:cNvPr id="75" name="Google Shape;75;p43"/>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76" name="Google Shape;76;p43"/>
          <p:cNvSpPr/>
          <p:nvPr>
            <p:ph idx="2" type="pic"/>
          </p:nvPr>
        </p:nvSpPr>
        <p:spPr>
          <a:xfrm>
            <a:off x="0" y="0"/>
            <a:ext cx="12192000" cy="6858000"/>
          </a:xfrm>
          <a:prstGeom prst="rect">
            <a:avLst/>
          </a:prstGeom>
          <a:solidFill>
            <a:schemeClr val="lt1"/>
          </a:solidFill>
          <a:ln>
            <a:noFill/>
          </a:ln>
        </p:spPr>
      </p:sp>
      <p:sp>
        <p:nvSpPr>
          <p:cNvPr id="77" name="Google Shape;77;p43"/>
          <p:cNvSpPr txBox="1"/>
          <p:nvPr/>
        </p:nvSpPr>
        <p:spPr>
          <a:xfrm>
            <a:off x="235873" y="6418877"/>
            <a:ext cx="513735" cy="227164"/>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0" i="0" lang="it-IT"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cxnSp>
        <p:nvCxnSpPr>
          <p:cNvPr id="78" name="Google Shape;78;p43"/>
          <p:cNvCxnSpPr/>
          <p:nvPr/>
        </p:nvCxnSpPr>
        <p:spPr>
          <a:xfrm>
            <a:off x="985480" y="0"/>
            <a:ext cx="0" cy="6858000"/>
          </a:xfrm>
          <a:prstGeom prst="straightConnector1">
            <a:avLst/>
          </a:prstGeom>
          <a:noFill/>
          <a:ln cap="flat" cmpd="sng" w="9525">
            <a:solidFill>
              <a:schemeClr val="dk1">
                <a:alpha val="20000"/>
              </a:schemeClr>
            </a:solidFill>
            <a:prstDash val="solid"/>
            <a:miter lim="800000"/>
            <a:headEnd len="sm" w="sm" type="none"/>
            <a:tailEnd len="sm" w="sm" type="none"/>
          </a:ln>
        </p:spPr>
      </p:cxnSp>
      <p:cxnSp>
        <p:nvCxnSpPr>
          <p:cNvPr id="79" name="Google Shape;79;p43"/>
          <p:cNvCxnSpPr/>
          <p:nvPr/>
        </p:nvCxnSpPr>
        <p:spPr>
          <a:xfrm>
            <a:off x="468887" y="3262747"/>
            <a:ext cx="0" cy="344978"/>
          </a:xfrm>
          <a:prstGeom prst="straightConnector1">
            <a:avLst/>
          </a:prstGeom>
          <a:noFill/>
          <a:ln cap="flat" cmpd="sng" w="25400">
            <a:solidFill>
              <a:schemeClr val="accent1"/>
            </a:solidFill>
            <a:prstDash val="solid"/>
            <a:miter lim="800000"/>
            <a:headEnd len="sm" w="sm" type="none"/>
            <a:tailEnd len="sm" w="sm" type="none"/>
          </a:ln>
        </p:spPr>
      </p:cxnSp>
      <p:cxnSp>
        <p:nvCxnSpPr>
          <p:cNvPr id="80" name="Google Shape;80;p43"/>
          <p:cNvCxnSpPr/>
          <p:nvPr/>
        </p:nvCxnSpPr>
        <p:spPr>
          <a:xfrm>
            <a:off x="516593" y="3262747"/>
            <a:ext cx="0" cy="344978"/>
          </a:xfrm>
          <a:prstGeom prst="straightConnector1">
            <a:avLst/>
          </a:prstGeom>
          <a:noFill/>
          <a:ln cap="flat" cmpd="sng" w="25400">
            <a:solidFill>
              <a:schemeClr val="accent1"/>
            </a:solidFill>
            <a:prstDash val="solid"/>
            <a:miter lim="800000"/>
            <a:headEnd len="sm" w="sm" type="none"/>
            <a:tailEnd len="sm" w="sm" type="none"/>
          </a:ln>
        </p:spPr>
      </p:cxnSp>
      <p:sp>
        <p:nvSpPr>
          <p:cNvPr id="81" name="Google Shape;81;p43"/>
          <p:cNvSpPr txBox="1"/>
          <p:nvPr>
            <p:ph type="title"/>
          </p:nvPr>
        </p:nvSpPr>
        <p:spPr>
          <a:xfrm>
            <a:off x="1866900" y="996124"/>
            <a:ext cx="4229100" cy="1621619"/>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3600"/>
              <a:buFont typeface="Montserra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Custom Layout">
  <p:cSld name="35_Custom Layout">
    <p:spTree>
      <p:nvGrpSpPr>
        <p:cNvPr id="82" name="Shape 82"/>
        <p:cNvGrpSpPr/>
        <p:nvPr/>
      </p:nvGrpSpPr>
      <p:grpSpPr>
        <a:xfrm>
          <a:off x="0" y="0"/>
          <a:ext cx="0" cy="0"/>
          <a:chOff x="0" y="0"/>
          <a:chExt cx="0" cy="0"/>
        </a:xfrm>
      </p:grpSpPr>
      <p:sp>
        <p:nvSpPr>
          <p:cNvPr id="83" name="Google Shape;83;p44"/>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84" name="Google Shape;84;p44"/>
          <p:cNvSpPr/>
          <p:nvPr>
            <p:ph idx="2" type="pic"/>
          </p:nvPr>
        </p:nvSpPr>
        <p:spPr>
          <a:xfrm>
            <a:off x="0" y="0"/>
            <a:ext cx="12192000" cy="6858000"/>
          </a:xfrm>
          <a:prstGeom prst="rect">
            <a:avLst/>
          </a:prstGeom>
          <a:solidFill>
            <a:schemeClr val="lt1"/>
          </a:solidFill>
          <a:ln>
            <a:noFill/>
          </a:ln>
        </p:spPr>
      </p:sp>
      <p:sp>
        <p:nvSpPr>
          <p:cNvPr id="85" name="Google Shape;85;p44"/>
          <p:cNvSpPr txBox="1"/>
          <p:nvPr/>
        </p:nvSpPr>
        <p:spPr>
          <a:xfrm>
            <a:off x="235873" y="6418877"/>
            <a:ext cx="513735" cy="227164"/>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0" i="0" lang="it-IT" sz="1000" u="none" cap="none" strike="noStrike">
                <a:solidFill>
                  <a:schemeClr val="lt1"/>
                </a:solidFill>
                <a:latin typeface="Arial"/>
                <a:ea typeface="Arial"/>
                <a:cs typeface="Arial"/>
                <a:sym typeface="Arial"/>
              </a:rPr>
              <a:t>‹#›</a:t>
            </a:fld>
            <a:endParaRPr b="0" i="0" sz="1000" u="none" cap="none" strike="noStrike">
              <a:solidFill>
                <a:schemeClr val="lt1"/>
              </a:solidFill>
              <a:latin typeface="Arial"/>
              <a:ea typeface="Arial"/>
              <a:cs typeface="Arial"/>
              <a:sym typeface="Arial"/>
            </a:endParaRPr>
          </a:p>
        </p:txBody>
      </p:sp>
      <p:cxnSp>
        <p:nvCxnSpPr>
          <p:cNvPr id="86" name="Google Shape;86;p44"/>
          <p:cNvCxnSpPr/>
          <p:nvPr/>
        </p:nvCxnSpPr>
        <p:spPr>
          <a:xfrm>
            <a:off x="985480" y="0"/>
            <a:ext cx="0" cy="6858000"/>
          </a:xfrm>
          <a:prstGeom prst="straightConnector1">
            <a:avLst/>
          </a:prstGeom>
          <a:noFill/>
          <a:ln cap="flat" cmpd="sng" w="9525">
            <a:solidFill>
              <a:schemeClr val="dk1">
                <a:alpha val="20000"/>
              </a:schemeClr>
            </a:solidFill>
            <a:prstDash val="solid"/>
            <a:miter lim="800000"/>
            <a:headEnd len="sm" w="sm" type="none"/>
            <a:tailEnd len="sm" w="sm" type="none"/>
          </a:ln>
        </p:spPr>
      </p:cxnSp>
      <p:cxnSp>
        <p:nvCxnSpPr>
          <p:cNvPr id="87" name="Google Shape;87;p44"/>
          <p:cNvCxnSpPr/>
          <p:nvPr/>
        </p:nvCxnSpPr>
        <p:spPr>
          <a:xfrm>
            <a:off x="468887" y="3262747"/>
            <a:ext cx="0" cy="344978"/>
          </a:xfrm>
          <a:prstGeom prst="straightConnector1">
            <a:avLst/>
          </a:prstGeom>
          <a:noFill/>
          <a:ln cap="flat" cmpd="sng" w="25400">
            <a:solidFill>
              <a:schemeClr val="accent1"/>
            </a:solidFill>
            <a:prstDash val="solid"/>
            <a:miter lim="800000"/>
            <a:headEnd len="sm" w="sm" type="none"/>
            <a:tailEnd len="sm" w="sm" type="none"/>
          </a:ln>
        </p:spPr>
      </p:cxnSp>
      <p:cxnSp>
        <p:nvCxnSpPr>
          <p:cNvPr id="88" name="Google Shape;88;p44"/>
          <p:cNvCxnSpPr/>
          <p:nvPr/>
        </p:nvCxnSpPr>
        <p:spPr>
          <a:xfrm>
            <a:off x="516593" y="3262747"/>
            <a:ext cx="0" cy="344978"/>
          </a:xfrm>
          <a:prstGeom prst="straightConnector1">
            <a:avLst/>
          </a:prstGeom>
          <a:noFill/>
          <a:ln cap="flat" cmpd="sng" w="25400">
            <a:solidFill>
              <a:schemeClr val="accent1"/>
            </a:solidFill>
            <a:prstDash val="solid"/>
            <a:miter lim="800000"/>
            <a:headEnd len="sm" w="sm" type="none"/>
            <a:tailEnd len="sm" w="sm" type="none"/>
          </a:ln>
        </p:spPr>
      </p:cxnSp>
      <p:sp>
        <p:nvSpPr>
          <p:cNvPr id="89" name="Google Shape;89;p44"/>
          <p:cNvSpPr txBox="1"/>
          <p:nvPr>
            <p:ph type="title"/>
          </p:nvPr>
        </p:nvSpPr>
        <p:spPr>
          <a:xfrm>
            <a:off x="1866900" y="996124"/>
            <a:ext cx="4229100" cy="1621619"/>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lt1"/>
              </a:buClr>
              <a:buSzPts val="3600"/>
              <a:buFont typeface="Montserrat"/>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90" name="Shape 90"/>
        <p:cNvGrpSpPr/>
        <p:nvPr/>
      </p:nvGrpSpPr>
      <p:grpSpPr>
        <a:xfrm>
          <a:off x="0" y="0"/>
          <a:ext cx="0" cy="0"/>
          <a:chOff x="0" y="0"/>
          <a:chExt cx="0" cy="0"/>
        </a:xfrm>
      </p:grpSpPr>
      <p:sp>
        <p:nvSpPr>
          <p:cNvPr id="91" name="Google Shape;91;p45"/>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92" name="Google Shape;92;p45"/>
          <p:cNvSpPr txBox="1"/>
          <p:nvPr>
            <p:ph type="title"/>
          </p:nvPr>
        </p:nvSpPr>
        <p:spPr>
          <a:xfrm>
            <a:off x="1866900" y="2500438"/>
            <a:ext cx="4229100" cy="1857123"/>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Custom Layout">
  <p:cSld name="46_Custom Layout">
    <p:spTree>
      <p:nvGrpSpPr>
        <p:cNvPr id="93" name="Shape 93"/>
        <p:cNvGrpSpPr/>
        <p:nvPr/>
      </p:nvGrpSpPr>
      <p:grpSpPr>
        <a:xfrm>
          <a:off x="0" y="0"/>
          <a:ext cx="0" cy="0"/>
          <a:chOff x="0" y="0"/>
          <a:chExt cx="0" cy="0"/>
        </a:xfrm>
      </p:grpSpPr>
      <p:sp>
        <p:nvSpPr>
          <p:cNvPr id="94" name="Google Shape;94;p46"/>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95" name="Google Shape;95;p46"/>
          <p:cNvSpPr/>
          <p:nvPr>
            <p:ph idx="2" type="pic"/>
          </p:nvPr>
        </p:nvSpPr>
        <p:spPr>
          <a:xfrm>
            <a:off x="4653153" y="2907197"/>
            <a:ext cx="1866901" cy="1301578"/>
          </a:xfrm>
          <a:prstGeom prst="rect">
            <a:avLst/>
          </a:prstGeom>
          <a:solidFill>
            <a:schemeClr val="lt1"/>
          </a:solidFill>
          <a:ln>
            <a:noFill/>
          </a:ln>
        </p:spPr>
      </p:sp>
      <p:sp>
        <p:nvSpPr>
          <p:cNvPr id="96" name="Google Shape;96;p46"/>
          <p:cNvSpPr/>
          <p:nvPr>
            <p:ph idx="3" type="pic"/>
          </p:nvPr>
        </p:nvSpPr>
        <p:spPr>
          <a:xfrm>
            <a:off x="4653153" y="1181100"/>
            <a:ext cx="1866901" cy="1301578"/>
          </a:xfrm>
          <a:prstGeom prst="rect">
            <a:avLst/>
          </a:prstGeom>
          <a:solidFill>
            <a:schemeClr val="lt1"/>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spTree>
      <p:nvGrpSpPr>
        <p:cNvPr id="19" name="Shape 19"/>
        <p:cNvGrpSpPr/>
        <p:nvPr/>
      </p:nvGrpSpPr>
      <p:grpSpPr>
        <a:xfrm>
          <a:off x="0" y="0"/>
          <a:ext cx="0" cy="0"/>
          <a:chOff x="0" y="0"/>
          <a:chExt cx="0" cy="0"/>
        </a:xfrm>
      </p:grpSpPr>
      <p:sp>
        <p:nvSpPr>
          <p:cNvPr id="20" name="Google Shape;20;p29"/>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21" name="Google Shape;21;p29"/>
          <p:cNvSpPr/>
          <p:nvPr>
            <p:ph idx="2" type="pic"/>
          </p:nvPr>
        </p:nvSpPr>
        <p:spPr>
          <a:xfrm>
            <a:off x="0" y="0"/>
            <a:ext cx="6096000" cy="6858000"/>
          </a:xfrm>
          <a:prstGeom prst="rect">
            <a:avLst/>
          </a:prstGeom>
          <a:solidFill>
            <a:schemeClr val="lt1"/>
          </a:solidFill>
          <a:ln>
            <a:noFill/>
          </a:ln>
        </p:spPr>
      </p:sp>
      <p:sp>
        <p:nvSpPr>
          <p:cNvPr id="22" name="Google Shape;22;p29"/>
          <p:cNvSpPr txBox="1"/>
          <p:nvPr>
            <p:ph type="title"/>
          </p:nvPr>
        </p:nvSpPr>
        <p:spPr>
          <a:xfrm>
            <a:off x="5206448" y="990269"/>
            <a:ext cx="6414052" cy="2438731"/>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5400"/>
              <a:buFont typeface="Montserrat"/>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showMasterSp="0">
  <p:cSld name="11_Custom Layout">
    <p:spTree>
      <p:nvGrpSpPr>
        <p:cNvPr id="97" name="Shape 97"/>
        <p:cNvGrpSpPr/>
        <p:nvPr/>
      </p:nvGrpSpPr>
      <p:grpSpPr>
        <a:xfrm>
          <a:off x="0" y="0"/>
          <a:ext cx="0" cy="0"/>
          <a:chOff x="0" y="0"/>
          <a:chExt cx="0" cy="0"/>
        </a:xfrm>
      </p:grpSpPr>
      <p:sp>
        <p:nvSpPr>
          <p:cNvPr id="98" name="Google Shape;98;p47"/>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99" name="Google Shape;99;p47"/>
          <p:cNvSpPr txBox="1"/>
          <p:nvPr>
            <p:ph type="title"/>
          </p:nvPr>
        </p:nvSpPr>
        <p:spPr>
          <a:xfrm>
            <a:off x="1866900" y="996124"/>
            <a:ext cx="4229100" cy="1621619"/>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3600"/>
              <a:buFont typeface="Montserra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100" name="Shape 100"/>
        <p:cNvGrpSpPr/>
        <p:nvPr/>
      </p:nvGrpSpPr>
      <p:grpSpPr>
        <a:xfrm>
          <a:off x="0" y="0"/>
          <a:ext cx="0" cy="0"/>
          <a:chOff x="0" y="0"/>
          <a:chExt cx="0" cy="0"/>
        </a:xfrm>
      </p:grpSpPr>
      <p:sp>
        <p:nvSpPr>
          <p:cNvPr id="101" name="Google Shape;101;p48"/>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102" name="Google Shape;102;p48"/>
          <p:cNvSpPr txBox="1"/>
          <p:nvPr>
            <p:ph type="title"/>
          </p:nvPr>
        </p:nvSpPr>
        <p:spPr>
          <a:xfrm>
            <a:off x="1866900" y="996125"/>
            <a:ext cx="8477747" cy="745212"/>
          </a:xfrm>
          <a:prstGeom prst="rect">
            <a:avLst/>
          </a:prstGeom>
          <a:noFill/>
          <a:ln>
            <a:noFill/>
          </a:ln>
        </p:spPr>
        <p:txBody>
          <a:bodyPr anchorCtr="0" anchor="t" bIns="0" lIns="0" spcFirstLastPara="1" rIns="0" wrap="square" tIns="192000">
            <a:noAutofit/>
          </a:bodyPr>
          <a:lstStyle>
            <a:lvl1pPr lvl="0" algn="ctr">
              <a:lnSpc>
                <a:spcPct val="80000"/>
              </a:lnSpc>
              <a:spcBef>
                <a:spcPts val="0"/>
              </a:spcBef>
              <a:spcAft>
                <a:spcPts val="0"/>
              </a:spcAft>
              <a:buClr>
                <a:schemeClr val="dk1"/>
              </a:buClr>
              <a:buSzPts val="3600"/>
              <a:buFont typeface="Montserra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103" name="Shape 103"/>
        <p:cNvGrpSpPr/>
        <p:nvPr/>
      </p:nvGrpSpPr>
      <p:grpSpPr>
        <a:xfrm>
          <a:off x="0" y="0"/>
          <a:ext cx="0" cy="0"/>
          <a:chOff x="0" y="0"/>
          <a:chExt cx="0" cy="0"/>
        </a:xfrm>
      </p:grpSpPr>
      <p:sp>
        <p:nvSpPr>
          <p:cNvPr id="104" name="Google Shape;104;p49"/>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105" name="Google Shape;105;p49"/>
          <p:cNvSpPr txBox="1"/>
          <p:nvPr>
            <p:ph type="title"/>
          </p:nvPr>
        </p:nvSpPr>
        <p:spPr>
          <a:xfrm>
            <a:off x="1866900" y="1759448"/>
            <a:ext cx="4229100" cy="1621619"/>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3600"/>
              <a:buFont typeface="Montserra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49"/>
          <p:cNvSpPr/>
          <p:nvPr>
            <p:ph idx="2" type="pic"/>
          </p:nvPr>
        </p:nvSpPr>
        <p:spPr>
          <a:xfrm>
            <a:off x="0" y="3927944"/>
            <a:ext cx="12192000" cy="2930056"/>
          </a:xfrm>
          <a:prstGeom prst="rect">
            <a:avLst/>
          </a:prstGeom>
          <a:solidFill>
            <a:schemeClr val="lt1"/>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107" name="Shape 107"/>
        <p:cNvGrpSpPr/>
        <p:nvPr/>
      </p:nvGrpSpPr>
      <p:grpSpPr>
        <a:xfrm>
          <a:off x="0" y="0"/>
          <a:ext cx="0" cy="0"/>
          <a:chOff x="0" y="0"/>
          <a:chExt cx="0" cy="0"/>
        </a:xfrm>
      </p:grpSpPr>
      <p:sp>
        <p:nvSpPr>
          <p:cNvPr id="108" name="Google Shape;108;p50"/>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109" name="Google Shape;109;p50"/>
          <p:cNvSpPr/>
          <p:nvPr>
            <p:ph idx="2" type="pic"/>
          </p:nvPr>
        </p:nvSpPr>
        <p:spPr>
          <a:xfrm>
            <a:off x="990600" y="2313828"/>
            <a:ext cx="3748377" cy="2798861"/>
          </a:xfrm>
          <a:prstGeom prst="rect">
            <a:avLst/>
          </a:prstGeom>
          <a:solidFill>
            <a:schemeClr val="lt1"/>
          </a:solidFill>
          <a:ln>
            <a:noFill/>
          </a:ln>
        </p:spPr>
      </p:sp>
      <p:sp>
        <p:nvSpPr>
          <p:cNvPr id="110" name="Google Shape;110;p50"/>
          <p:cNvSpPr/>
          <p:nvPr>
            <p:ph idx="3" type="pic"/>
          </p:nvPr>
        </p:nvSpPr>
        <p:spPr>
          <a:xfrm>
            <a:off x="4738977" y="2313828"/>
            <a:ext cx="3748377" cy="2798861"/>
          </a:xfrm>
          <a:prstGeom prst="rect">
            <a:avLst/>
          </a:prstGeom>
          <a:solidFill>
            <a:schemeClr val="lt1"/>
          </a:solidFill>
          <a:ln>
            <a:noFill/>
          </a:ln>
        </p:spPr>
      </p:sp>
      <p:sp>
        <p:nvSpPr>
          <p:cNvPr id="111" name="Google Shape;111;p50"/>
          <p:cNvSpPr/>
          <p:nvPr>
            <p:ph idx="4" type="pic"/>
          </p:nvPr>
        </p:nvSpPr>
        <p:spPr>
          <a:xfrm>
            <a:off x="8487355" y="2313828"/>
            <a:ext cx="3704646" cy="2798861"/>
          </a:xfrm>
          <a:prstGeom prst="rect">
            <a:avLst/>
          </a:prstGeom>
          <a:solidFill>
            <a:schemeClr val="lt1"/>
          </a:solidFill>
          <a:ln>
            <a:noFill/>
          </a:ln>
        </p:spPr>
      </p:sp>
      <p:sp>
        <p:nvSpPr>
          <p:cNvPr id="112" name="Google Shape;112;p50"/>
          <p:cNvSpPr txBox="1"/>
          <p:nvPr>
            <p:ph type="title"/>
          </p:nvPr>
        </p:nvSpPr>
        <p:spPr>
          <a:xfrm>
            <a:off x="1866900" y="996124"/>
            <a:ext cx="4229100" cy="1621619"/>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3600"/>
              <a:buFont typeface="Montserra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113" name="Shape 113"/>
        <p:cNvGrpSpPr/>
        <p:nvPr/>
      </p:nvGrpSpPr>
      <p:grpSpPr>
        <a:xfrm>
          <a:off x="0" y="0"/>
          <a:ext cx="0" cy="0"/>
          <a:chOff x="0" y="0"/>
          <a:chExt cx="0" cy="0"/>
        </a:xfrm>
      </p:grpSpPr>
      <p:sp>
        <p:nvSpPr>
          <p:cNvPr id="114" name="Google Shape;114;p51"/>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115" name="Google Shape;115;p51"/>
          <p:cNvSpPr/>
          <p:nvPr>
            <p:ph idx="2" type="pic"/>
          </p:nvPr>
        </p:nvSpPr>
        <p:spPr>
          <a:xfrm>
            <a:off x="4837707" y="1"/>
            <a:ext cx="3598627" cy="2289976"/>
          </a:xfrm>
          <a:prstGeom prst="rect">
            <a:avLst/>
          </a:prstGeom>
          <a:solidFill>
            <a:schemeClr val="lt1"/>
          </a:solidFill>
          <a:ln>
            <a:noFill/>
          </a:ln>
        </p:spPr>
      </p:sp>
      <p:sp>
        <p:nvSpPr>
          <p:cNvPr id="116" name="Google Shape;116;p51"/>
          <p:cNvSpPr/>
          <p:nvPr>
            <p:ph idx="3" type="pic"/>
          </p:nvPr>
        </p:nvSpPr>
        <p:spPr>
          <a:xfrm>
            <a:off x="4837707" y="2289977"/>
            <a:ext cx="3598627" cy="2289976"/>
          </a:xfrm>
          <a:prstGeom prst="rect">
            <a:avLst/>
          </a:prstGeom>
          <a:solidFill>
            <a:schemeClr val="lt1"/>
          </a:solidFill>
          <a:ln>
            <a:noFill/>
          </a:ln>
        </p:spPr>
      </p:sp>
      <p:sp>
        <p:nvSpPr>
          <p:cNvPr id="117" name="Google Shape;117;p51"/>
          <p:cNvSpPr/>
          <p:nvPr>
            <p:ph idx="4" type="pic"/>
          </p:nvPr>
        </p:nvSpPr>
        <p:spPr>
          <a:xfrm>
            <a:off x="4837707" y="4573989"/>
            <a:ext cx="3598627" cy="2284011"/>
          </a:xfrm>
          <a:prstGeom prst="rect">
            <a:avLst/>
          </a:prstGeom>
          <a:solidFill>
            <a:schemeClr val="lt1"/>
          </a:solidFill>
          <a:ln>
            <a:noFill/>
          </a:ln>
        </p:spPr>
      </p:sp>
      <p:sp>
        <p:nvSpPr>
          <p:cNvPr id="118" name="Google Shape;118;p51"/>
          <p:cNvSpPr txBox="1"/>
          <p:nvPr>
            <p:ph type="title"/>
          </p:nvPr>
        </p:nvSpPr>
        <p:spPr>
          <a:xfrm>
            <a:off x="1866900" y="2618190"/>
            <a:ext cx="4229100" cy="1621619"/>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3600"/>
              <a:buFont typeface="Montserra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119" name="Shape 119"/>
        <p:cNvGrpSpPr/>
        <p:nvPr/>
      </p:nvGrpSpPr>
      <p:grpSpPr>
        <a:xfrm>
          <a:off x="0" y="0"/>
          <a:ext cx="0" cy="0"/>
          <a:chOff x="0" y="0"/>
          <a:chExt cx="0" cy="0"/>
        </a:xfrm>
      </p:grpSpPr>
      <p:sp>
        <p:nvSpPr>
          <p:cNvPr id="120" name="Google Shape;120;p52"/>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121" name="Google Shape;121;p52"/>
          <p:cNvSpPr/>
          <p:nvPr>
            <p:ph idx="2" type="pic"/>
          </p:nvPr>
        </p:nvSpPr>
        <p:spPr>
          <a:xfrm>
            <a:off x="4885413" y="1"/>
            <a:ext cx="3113599" cy="2289976"/>
          </a:xfrm>
          <a:prstGeom prst="rect">
            <a:avLst/>
          </a:prstGeom>
          <a:solidFill>
            <a:schemeClr val="lt1"/>
          </a:solidFill>
          <a:ln>
            <a:noFill/>
          </a:ln>
        </p:spPr>
      </p:sp>
      <p:sp>
        <p:nvSpPr>
          <p:cNvPr id="122" name="Google Shape;122;p52"/>
          <p:cNvSpPr/>
          <p:nvPr>
            <p:ph idx="3" type="pic"/>
          </p:nvPr>
        </p:nvSpPr>
        <p:spPr>
          <a:xfrm>
            <a:off x="4473601" y="2289977"/>
            <a:ext cx="3113599" cy="2289976"/>
          </a:xfrm>
          <a:prstGeom prst="rect">
            <a:avLst/>
          </a:prstGeom>
          <a:solidFill>
            <a:schemeClr val="lt1"/>
          </a:solidFill>
          <a:ln>
            <a:noFill/>
          </a:ln>
        </p:spPr>
      </p:sp>
      <p:sp>
        <p:nvSpPr>
          <p:cNvPr id="123" name="Google Shape;123;p52"/>
          <p:cNvSpPr/>
          <p:nvPr>
            <p:ph idx="4" type="pic"/>
          </p:nvPr>
        </p:nvSpPr>
        <p:spPr>
          <a:xfrm>
            <a:off x="4885413" y="4573989"/>
            <a:ext cx="3113599" cy="2284011"/>
          </a:xfrm>
          <a:prstGeom prst="rect">
            <a:avLst/>
          </a:prstGeom>
          <a:solidFill>
            <a:schemeClr val="lt1"/>
          </a:solidFill>
          <a:ln>
            <a:noFill/>
          </a:ln>
        </p:spPr>
      </p:sp>
      <p:sp>
        <p:nvSpPr>
          <p:cNvPr id="124" name="Google Shape;124;p52"/>
          <p:cNvSpPr txBox="1"/>
          <p:nvPr>
            <p:ph type="title"/>
          </p:nvPr>
        </p:nvSpPr>
        <p:spPr>
          <a:xfrm>
            <a:off x="1866900" y="2618190"/>
            <a:ext cx="4229100" cy="1621619"/>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3600"/>
              <a:buFont typeface="Montserra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showMasterSp="0">
  <p:cSld name="13_Custom Layout">
    <p:spTree>
      <p:nvGrpSpPr>
        <p:cNvPr id="125" name="Shape 125"/>
        <p:cNvGrpSpPr/>
        <p:nvPr/>
      </p:nvGrpSpPr>
      <p:grpSpPr>
        <a:xfrm>
          <a:off x="0" y="0"/>
          <a:ext cx="0" cy="0"/>
          <a:chOff x="0" y="0"/>
          <a:chExt cx="0" cy="0"/>
        </a:xfrm>
      </p:grpSpPr>
      <p:sp>
        <p:nvSpPr>
          <p:cNvPr id="126" name="Google Shape;126;p53"/>
          <p:cNvSpPr txBox="1"/>
          <p:nvPr>
            <p:ph idx="12" type="sldNum"/>
          </p:nvPr>
        </p:nvSpPr>
        <p:spPr>
          <a:xfrm>
            <a:off x="3371337"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127" name="Google Shape;127;p53"/>
          <p:cNvSpPr/>
          <p:nvPr>
            <p:ph idx="2" type="pic"/>
          </p:nvPr>
        </p:nvSpPr>
        <p:spPr>
          <a:xfrm>
            <a:off x="0" y="0"/>
            <a:ext cx="3135464" cy="6858000"/>
          </a:xfrm>
          <a:prstGeom prst="rect">
            <a:avLst/>
          </a:prstGeom>
          <a:solidFill>
            <a:schemeClr val="lt1"/>
          </a:solidFill>
          <a:ln>
            <a:noFill/>
          </a:ln>
        </p:spPr>
      </p:sp>
      <p:sp>
        <p:nvSpPr>
          <p:cNvPr id="128" name="Google Shape;128;p53"/>
          <p:cNvSpPr txBox="1"/>
          <p:nvPr>
            <p:ph type="title"/>
          </p:nvPr>
        </p:nvSpPr>
        <p:spPr>
          <a:xfrm>
            <a:off x="5002364" y="996124"/>
            <a:ext cx="4229100" cy="1621619"/>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3600"/>
              <a:buFont typeface="Montserra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53"/>
          <p:cNvSpPr/>
          <p:nvPr/>
        </p:nvSpPr>
        <p:spPr>
          <a:xfrm>
            <a:off x="3135464" y="0"/>
            <a:ext cx="9906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130" name="Google Shape;130;p53"/>
          <p:cNvSpPr txBox="1"/>
          <p:nvPr/>
        </p:nvSpPr>
        <p:spPr>
          <a:xfrm>
            <a:off x="3371337" y="6418877"/>
            <a:ext cx="513735" cy="227164"/>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0" i="0" lang="it-IT" sz="1000" u="none" cap="none" strike="noStrike">
                <a:solidFill>
                  <a:srgbClr val="8E8E8E"/>
                </a:solidFill>
                <a:latin typeface="Arial"/>
                <a:ea typeface="Arial"/>
                <a:cs typeface="Arial"/>
                <a:sym typeface="Arial"/>
              </a:rPr>
              <a:t>‹#›</a:t>
            </a:fld>
            <a:endParaRPr b="0" i="0" sz="1000" u="none" cap="none" strike="noStrike">
              <a:solidFill>
                <a:srgbClr val="8E8E8E"/>
              </a:solidFill>
              <a:latin typeface="Arial"/>
              <a:ea typeface="Arial"/>
              <a:cs typeface="Arial"/>
              <a:sym typeface="Arial"/>
            </a:endParaRPr>
          </a:p>
        </p:txBody>
      </p:sp>
      <p:cxnSp>
        <p:nvCxnSpPr>
          <p:cNvPr id="131" name="Google Shape;131;p53"/>
          <p:cNvCxnSpPr/>
          <p:nvPr/>
        </p:nvCxnSpPr>
        <p:spPr>
          <a:xfrm>
            <a:off x="3604351" y="3262747"/>
            <a:ext cx="0" cy="344978"/>
          </a:xfrm>
          <a:prstGeom prst="straightConnector1">
            <a:avLst/>
          </a:prstGeom>
          <a:noFill/>
          <a:ln cap="flat" cmpd="sng" w="25400">
            <a:solidFill>
              <a:schemeClr val="accent1"/>
            </a:solidFill>
            <a:prstDash val="solid"/>
            <a:miter lim="800000"/>
            <a:headEnd len="sm" w="sm" type="none"/>
            <a:tailEnd len="sm" w="sm" type="none"/>
          </a:ln>
        </p:spPr>
      </p:cxnSp>
      <p:cxnSp>
        <p:nvCxnSpPr>
          <p:cNvPr id="132" name="Google Shape;132;p53"/>
          <p:cNvCxnSpPr/>
          <p:nvPr/>
        </p:nvCxnSpPr>
        <p:spPr>
          <a:xfrm>
            <a:off x="3652057" y="3262747"/>
            <a:ext cx="0" cy="344978"/>
          </a:xfrm>
          <a:prstGeom prst="straightConnector1">
            <a:avLst/>
          </a:prstGeom>
          <a:noFill/>
          <a:ln cap="flat" cmpd="sng" w="25400">
            <a:solidFill>
              <a:schemeClr val="accent1"/>
            </a:solidFill>
            <a:prstDash val="solid"/>
            <a:miter lim="800000"/>
            <a:headEnd len="sm" w="sm" type="none"/>
            <a:tailEnd len="sm" w="sm"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133" name="Shape 133"/>
        <p:cNvGrpSpPr/>
        <p:nvPr/>
      </p:nvGrpSpPr>
      <p:grpSpPr>
        <a:xfrm>
          <a:off x="0" y="0"/>
          <a:ext cx="0" cy="0"/>
          <a:chOff x="0" y="0"/>
          <a:chExt cx="0" cy="0"/>
        </a:xfrm>
      </p:grpSpPr>
      <p:sp>
        <p:nvSpPr>
          <p:cNvPr id="134" name="Google Shape;134;p54"/>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135" name="Google Shape;135;p54"/>
          <p:cNvSpPr txBox="1"/>
          <p:nvPr>
            <p:ph type="title"/>
          </p:nvPr>
        </p:nvSpPr>
        <p:spPr>
          <a:xfrm>
            <a:off x="1866900" y="996124"/>
            <a:ext cx="4229100" cy="1621619"/>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3600"/>
              <a:buFont typeface="Montserra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54"/>
          <p:cNvSpPr/>
          <p:nvPr>
            <p:ph idx="2" type="pic"/>
          </p:nvPr>
        </p:nvSpPr>
        <p:spPr>
          <a:xfrm>
            <a:off x="6096001" y="1181099"/>
            <a:ext cx="5524500" cy="2839357"/>
          </a:xfrm>
          <a:prstGeom prst="rect">
            <a:avLst/>
          </a:prstGeom>
          <a:solidFill>
            <a:schemeClr val="lt1"/>
          </a:solidFill>
          <a:ln>
            <a:noFill/>
          </a:ln>
        </p:spPr>
      </p:sp>
      <p:sp>
        <p:nvSpPr>
          <p:cNvPr id="137" name="Google Shape;137;p54"/>
          <p:cNvSpPr/>
          <p:nvPr>
            <p:ph idx="3" type="pic"/>
          </p:nvPr>
        </p:nvSpPr>
        <p:spPr>
          <a:xfrm>
            <a:off x="3628571" y="4020456"/>
            <a:ext cx="3093359" cy="1959430"/>
          </a:xfrm>
          <a:prstGeom prst="rect">
            <a:avLst/>
          </a:prstGeom>
          <a:solidFill>
            <a:schemeClr val="lt1"/>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138" name="Shape 138"/>
        <p:cNvGrpSpPr/>
        <p:nvPr/>
      </p:nvGrpSpPr>
      <p:grpSpPr>
        <a:xfrm>
          <a:off x="0" y="0"/>
          <a:ext cx="0" cy="0"/>
          <a:chOff x="0" y="0"/>
          <a:chExt cx="0" cy="0"/>
        </a:xfrm>
      </p:grpSpPr>
      <p:sp>
        <p:nvSpPr>
          <p:cNvPr id="139" name="Google Shape;139;p55"/>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140" name="Google Shape;140;p55"/>
          <p:cNvSpPr txBox="1"/>
          <p:nvPr>
            <p:ph type="title"/>
          </p:nvPr>
        </p:nvSpPr>
        <p:spPr>
          <a:xfrm>
            <a:off x="1866900" y="2500438"/>
            <a:ext cx="4229100" cy="1857123"/>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55"/>
          <p:cNvSpPr/>
          <p:nvPr>
            <p:ph idx="2" type="pic"/>
          </p:nvPr>
        </p:nvSpPr>
        <p:spPr>
          <a:xfrm>
            <a:off x="10167256" y="0"/>
            <a:ext cx="2024743" cy="3106057"/>
          </a:xfrm>
          <a:prstGeom prst="rect">
            <a:avLst/>
          </a:prstGeom>
          <a:solidFill>
            <a:schemeClr val="lt1"/>
          </a:solidFill>
          <a:ln>
            <a:noFill/>
          </a:ln>
        </p:spPr>
      </p:sp>
      <p:sp>
        <p:nvSpPr>
          <p:cNvPr id="142" name="Google Shape;142;p55"/>
          <p:cNvSpPr/>
          <p:nvPr>
            <p:ph idx="3" type="pic"/>
          </p:nvPr>
        </p:nvSpPr>
        <p:spPr>
          <a:xfrm>
            <a:off x="8142512" y="0"/>
            <a:ext cx="2024743" cy="5696857"/>
          </a:xfrm>
          <a:prstGeom prst="rect">
            <a:avLst/>
          </a:prstGeom>
          <a:solidFill>
            <a:schemeClr val="lt1"/>
          </a:solidFill>
          <a:ln>
            <a:noFill/>
          </a:ln>
        </p:spPr>
      </p:sp>
      <p:sp>
        <p:nvSpPr>
          <p:cNvPr id="143" name="Google Shape;143;p55"/>
          <p:cNvSpPr/>
          <p:nvPr>
            <p:ph idx="4" type="pic"/>
          </p:nvPr>
        </p:nvSpPr>
        <p:spPr>
          <a:xfrm>
            <a:off x="6117769" y="0"/>
            <a:ext cx="2024743" cy="4963886"/>
          </a:xfrm>
          <a:prstGeom prst="rect">
            <a:avLst/>
          </a:prstGeom>
          <a:solidFill>
            <a:schemeClr val="lt1"/>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144" name="Shape 144"/>
        <p:cNvGrpSpPr/>
        <p:nvPr/>
      </p:nvGrpSpPr>
      <p:grpSpPr>
        <a:xfrm>
          <a:off x="0" y="0"/>
          <a:ext cx="0" cy="0"/>
          <a:chOff x="0" y="0"/>
          <a:chExt cx="0" cy="0"/>
        </a:xfrm>
      </p:grpSpPr>
      <p:sp>
        <p:nvSpPr>
          <p:cNvPr id="145" name="Google Shape;145;p56"/>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146" name="Google Shape;146;p56"/>
          <p:cNvSpPr/>
          <p:nvPr>
            <p:ph idx="2" type="pic"/>
          </p:nvPr>
        </p:nvSpPr>
        <p:spPr>
          <a:xfrm>
            <a:off x="990600" y="1952170"/>
            <a:ext cx="2024743" cy="4905829"/>
          </a:xfrm>
          <a:prstGeom prst="rect">
            <a:avLst/>
          </a:prstGeom>
          <a:solidFill>
            <a:schemeClr val="lt1"/>
          </a:solidFill>
          <a:ln>
            <a:noFill/>
          </a:ln>
        </p:spPr>
      </p:sp>
      <p:sp>
        <p:nvSpPr>
          <p:cNvPr id="147" name="Google Shape;147;p56"/>
          <p:cNvSpPr/>
          <p:nvPr>
            <p:ph idx="3" type="pic"/>
          </p:nvPr>
        </p:nvSpPr>
        <p:spPr>
          <a:xfrm>
            <a:off x="3015343" y="1181101"/>
            <a:ext cx="2024743" cy="5676898"/>
          </a:xfrm>
          <a:prstGeom prst="rect">
            <a:avLst/>
          </a:prstGeom>
          <a:solidFill>
            <a:schemeClr val="lt1"/>
          </a:solidFill>
          <a:ln>
            <a:noFill/>
          </a:ln>
        </p:spPr>
      </p:sp>
      <p:sp>
        <p:nvSpPr>
          <p:cNvPr id="148" name="Google Shape;148;p56"/>
          <p:cNvSpPr/>
          <p:nvPr>
            <p:ph idx="4" type="pic"/>
          </p:nvPr>
        </p:nvSpPr>
        <p:spPr>
          <a:xfrm>
            <a:off x="5040086" y="2728687"/>
            <a:ext cx="2024743" cy="4129314"/>
          </a:xfrm>
          <a:prstGeom prst="rect">
            <a:avLst/>
          </a:prstGeom>
          <a:solidFill>
            <a:schemeClr val="lt1"/>
          </a:solidFill>
          <a:ln>
            <a:noFill/>
          </a:ln>
        </p:spPr>
      </p:sp>
      <p:sp>
        <p:nvSpPr>
          <p:cNvPr id="149" name="Google Shape;149;p56"/>
          <p:cNvSpPr txBox="1"/>
          <p:nvPr>
            <p:ph type="title"/>
          </p:nvPr>
        </p:nvSpPr>
        <p:spPr>
          <a:xfrm>
            <a:off x="6096000" y="996124"/>
            <a:ext cx="4229100" cy="1621619"/>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3600"/>
              <a:buFont typeface="Montserra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23" name="Shape 23"/>
        <p:cNvGrpSpPr/>
        <p:nvPr/>
      </p:nvGrpSpPr>
      <p:grpSpPr>
        <a:xfrm>
          <a:off x="0" y="0"/>
          <a:ext cx="0" cy="0"/>
          <a:chOff x="0" y="0"/>
          <a:chExt cx="0" cy="0"/>
        </a:xfrm>
      </p:grpSpPr>
      <p:sp>
        <p:nvSpPr>
          <p:cNvPr id="24" name="Google Shape;24;p30"/>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25" name="Google Shape;25;p30"/>
          <p:cNvSpPr txBox="1"/>
          <p:nvPr>
            <p:ph type="title"/>
          </p:nvPr>
        </p:nvSpPr>
        <p:spPr>
          <a:xfrm>
            <a:off x="1866900" y="2618190"/>
            <a:ext cx="4229100" cy="1621619"/>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3600"/>
              <a:buFont typeface="Montserra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spTree>
      <p:nvGrpSpPr>
        <p:cNvPr id="150" name="Shape 150"/>
        <p:cNvGrpSpPr/>
        <p:nvPr/>
      </p:nvGrpSpPr>
      <p:grpSpPr>
        <a:xfrm>
          <a:off x="0" y="0"/>
          <a:ext cx="0" cy="0"/>
          <a:chOff x="0" y="0"/>
          <a:chExt cx="0" cy="0"/>
        </a:xfrm>
      </p:grpSpPr>
      <p:sp>
        <p:nvSpPr>
          <p:cNvPr id="151" name="Google Shape;151;p57"/>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152" name="Google Shape;152;p57"/>
          <p:cNvSpPr/>
          <p:nvPr>
            <p:ph idx="2" type="pic"/>
          </p:nvPr>
        </p:nvSpPr>
        <p:spPr>
          <a:xfrm>
            <a:off x="4579951" y="0"/>
            <a:ext cx="7612049" cy="6858000"/>
          </a:xfrm>
          <a:prstGeom prst="rect">
            <a:avLst/>
          </a:prstGeom>
          <a:solidFill>
            <a:schemeClr val="lt1"/>
          </a:solidFill>
          <a:ln>
            <a:noFill/>
          </a:ln>
        </p:spPr>
      </p:sp>
      <p:sp>
        <p:nvSpPr>
          <p:cNvPr id="153" name="Google Shape;153;p57"/>
          <p:cNvSpPr txBox="1"/>
          <p:nvPr>
            <p:ph type="title"/>
          </p:nvPr>
        </p:nvSpPr>
        <p:spPr>
          <a:xfrm>
            <a:off x="1866900" y="990269"/>
            <a:ext cx="6414052" cy="2438731"/>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5400"/>
              <a:buFont typeface="Montserrat"/>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spTree>
      <p:nvGrpSpPr>
        <p:cNvPr id="154" name="Shape 154"/>
        <p:cNvGrpSpPr/>
        <p:nvPr/>
      </p:nvGrpSpPr>
      <p:grpSpPr>
        <a:xfrm>
          <a:off x="0" y="0"/>
          <a:ext cx="0" cy="0"/>
          <a:chOff x="0" y="0"/>
          <a:chExt cx="0" cy="0"/>
        </a:xfrm>
      </p:grpSpPr>
      <p:sp>
        <p:nvSpPr>
          <p:cNvPr id="155" name="Google Shape;155;p58"/>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156" name="Google Shape;156;p58"/>
          <p:cNvSpPr/>
          <p:nvPr>
            <p:ph idx="2" type="pic"/>
          </p:nvPr>
        </p:nvSpPr>
        <p:spPr>
          <a:xfrm>
            <a:off x="1866900" y="0"/>
            <a:ext cx="10325101" cy="3429000"/>
          </a:xfrm>
          <a:prstGeom prst="rect">
            <a:avLst/>
          </a:prstGeom>
          <a:solidFill>
            <a:schemeClr val="lt1"/>
          </a:solidFill>
          <a:ln>
            <a:noFill/>
          </a:ln>
        </p:spPr>
      </p:sp>
      <p:sp>
        <p:nvSpPr>
          <p:cNvPr id="157" name="Google Shape;157;p58"/>
          <p:cNvSpPr txBox="1"/>
          <p:nvPr>
            <p:ph type="title"/>
          </p:nvPr>
        </p:nvSpPr>
        <p:spPr>
          <a:xfrm>
            <a:off x="1866900" y="3715470"/>
            <a:ext cx="4229100" cy="1621619"/>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3600"/>
              <a:buFont typeface="Montserra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Custom Layout">
  <p:cSld name="39_Custom Layout">
    <p:spTree>
      <p:nvGrpSpPr>
        <p:cNvPr id="158" name="Shape 158"/>
        <p:cNvGrpSpPr/>
        <p:nvPr/>
      </p:nvGrpSpPr>
      <p:grpSpPr>
        <a:xfrm>
          <a:off x="0" y="0"/>
          <a:ext cx="0" cy="0"/>
          <a:chOff x="0" y="0"/>
          <a:chExt cx="0" cy="0"/>
        </a:xfrm>
      </p:grpSpPr>
      <p:sp>
        <p:nvSpPr>
          <p:cNvPr id="159" name="Google Shape;159;p59"/>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160" name="Google Shape;160;p59"/>
          <p:cNvSpPr/>
          <p:nvPr>
            <p:ph idx="2" type="pic"/>
          </p:nvPr>
        </p:nvSpPr>
        <p:spPr>
          <a:xfrm>
            <a:off x="1866901" y="3429000"/>
            <a:ext cx="4229100" cy="2521857"/>
          </a:xfrm>
          <a:prstGeom prst="rect">
            <a:avLst/>
          </a:prstGeom>
          <a:solidFill>
            <a:schemeClr val="lt1"/>
          </a:solidFill>
          <a:ln>
            <a:noFill/>
          </a:ln>
        </p:spPr>
      </p:sp>
      <p:sp>
        <p:nvSpPr>
          <p:cNvPr id="161" name="Google Shape;161;p59"/>
          <p:cNvSpPr/>
          <p:nvPr>
            <p:ph idx="3" type="pic"/>
          </p:nvPr>
        </p:nvSpPr>
        <p:spPr>
          <a:xfrm>
            <a:off x="6489701" y="3429000"/>
            <a:ext cx="4229100" cy="2521857"/>
          </a:xfrm>
          <a:prstGeom prst="rect">
            <a:avLst/>
          </a:prstGeom>
          <a:solidFill>
            <a:schemeClr val="lt1"/>
          </a:solid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p:cSld name="24_Custom Layout">
    <p:spTree>
      <p:nvGrpSpPr>
        <p:cNvPr id="162" name="Shape 162"/>
        <p:cNvGrpSpPr/>
        <p:nvPr/>
      </p:nvGrpSpPr>
      <p:grpSpPr>
        <a:xfrm>
          <a:off x="0" y="0"/>
          <a:ext cx="0" cy="0"/>
          <a:chOff x="0" y="0"/>
          <a:chExt cx="0" cy="0"/>
        </a:xfrm>
      </p:grpSpPr>
      <p:sp>
        <p:nvSpPr>
          <p:cNvPr id="163" name="Google Shape;163;p60"/>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164" name="Google Shape;164;p60"/>
          <p:cNvSpPr/>
          <p:nvPr>
            <p:ph idx="2" type="pic"/>
          </p:nvPr>
        </p:nvSpPr>
        <p:spPr>
          <a:xfrm>
            <a:off x="1866900" y="2569027"/>
            <a:ext cx="3423557" cy="2198915"/>
          </a:xfrm>
          <a:prstGeom prst="rect">
            <a:avLst/>
          </a:prstGeom>
          <a:solidFill>
            <a:schemeClr val="lt1"/>
          </a:solidFill>
          <a:ln>
            <a:noFill/>
          </a:ln>
        </p:spPr>
      </p:sp>
      <p:sp>
        <p:nvSpPr>
          <p:cNvPr id="165" name="Google Shape;165;p60"/>
          <p:cNvSpPr/>
          <p:nvPr>
            <p:ph idx="3" type="pic"/>
          </p:nvPr>
        </p:nvSpPr>
        <p:spPr>
          <a:xfrm>
            <a:off x="5317671" y="2569027"/>
            <a:ext cx="3423557" cy="2198915"/>
          </a:xfrm>
          <a:prstGeom prst="rect">
            <a:avLst/>
          </a:prstGeom>
          <a:solidFill>
            <a:schemeClr val="lt1"/>
          </a:solidFill>
          <a:ln>
            <a:noFill/>
          </a:ln>
        </p:spPr>
      </p:sp>
      <p:sp>
        <p:nvSpPr>
          <p:cNvPr id="166" name="Google Shape;166;p60"/>
          <p:cNvSpPr/>
          <p:nvPr>
            <p:ph idx="4" type="pic"/>
          </p:nvPr>
        </p:nvSpPr>
        <p:spPr>
          <a:xfrm>
            <a:off x="8768443" y="2569027"/>
            <a:ext cx="3423557" cy="2198915"/>
          </a:xfrm>
          <a:prstGeom prst="rect">
            <a:avLst/>
          </a:prstGeom>
          <a:solidFill>
            <a:schemeClr val="lt1"/>
          </a:solidFill>
          <a:ln>
            <a:noFill/>
          </a:ln>
        </p:spPr>
      </p:sp>
      <p:sp>
        <p:nvSpPr>
          <p:cNvPr id="167" name="Google Shape;167;p60"/>
          <p:cNvSpPr txBox="1"/>
          <p:nvPr>
            <p:ph type="title"/>
          </p:nvPr>
        </p:nvSpPr>
        <p:spPr>
          <a:xfrm>
            <a:off x="1866900" y="996124"/>
            <a:ext cx="4229100" cy="1621619"/>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3600"/>
              <a:buFont typeface="Montserra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Custom Layout">
  <p:cSld name="40_Custom Layout">
    <p:spTree>
      <p:nvGrpSpPr>
        <p:cNvPr id="168" name="Shape 168"/>
        <p:cNvGrpSpPr/>
        <p:nvPr/>
      </p:nvGrpSpPr>
      <p:grpSpPr>
        <a:xfrm>
          <a:off x="0" y="0"/>
          <a:ext cx="0" cy="0"/>
          <a:chOff x="0" y="0"/>
          <a:chExt cx="0" cy="0"/>
        </a:xfrm>
      </p:grpSpPr>
      <p:sp>
        <p:nvSpPr>
          <p:cNvPr id="169" name="Google Shape;169;p61"/>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170" name="Google Shape;170;p61"/>
          <p:cNvSpPr/>
          <p:nvPr>
            <p:ph idx="2" type="pic"/>
          </p:nvPr>
        </p:nvSpPr>
        <p:spPr>
          <a:xfrm>
            <a:off x="1866901" y="3004456"/>
            <a:ext cx="2385785" cy="3127830"/>
          </a:xfrm>
          <a:prstGeom prst="rect">
            <a:avLst/>
          </a:prstGeom>
          <a:solidFill>
            <a:schemeClr val="lt1"/>
          </a:solidFill>
          <a:ln>
            <a:noFill/>
          </a:ln>
        </p:spPr>
      </p:sp>
      <p:sp>
        <p:nvSpPr>
          <p:cNvPr id="171" name="Google Shape;171;p61"/>
          <p:cNvSpPr txBox="1"/>
          <p:nvPr>
            <p:ph type="title"/>
          </p:nvPr>
        </p:nvSpPr>
        <p:spPr>
          <a:xfrm>
            <a:off x="1866900" y="996124"/>
            <a:ext cx="4229100" cy="1621619"/>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3600"/>
              <a:buFont typeface="Montserra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61"/>
          <p:cNvSpPr/>
          <p:nvPr>
            <p:ph idx="3" type="pic"/>
          </p:nvPr>
        </p:nvSpPr>
        <p:spPr>
          <a:xfrm>
            <a:off x="4322839" y="3004456"/>
            <a:ext cx="2385785" cy="3127830"/>
          </a:xfrm>
          <a:prstGeom prst="rect">
            <a:avLst/>
          </a:prstGeom>
          <a:solidFill>
            <a:schemeClr val="lt1"/>
          </a:solidFill>
          <a:ln>
            <a:noFill/>
          </a:ln>
        </p:spPr>
      </p:sp>
      <p:sp>
        <p:nvSpPr>
          <p:cNvPr id="173" name="Google Shape;173;p61"/>
          <p:cNvSpPr/>
          <p:nvPr>
            <p:ph idx="4" type="pic"/>
          </p:nvPr>
        </p:nvSpPr>
        <p:spPr>
          <a:xfrm>
            <a:off x="6778777" y="3004456"/>
            <a:ext cx="2385785" cy="3127830"/>
          </a:xfrm>
          <a:prstGeom prst="rect">
            <a:avLst/>
          </a:prstGeom>
          <a:solidFill>
            <a:schemeClr val="lt1"/>
          </a:solidFill>
          <a:ln>
            <a:noFill/>
          </a:ln>
        </p:spPr>
      </p:sp>
      <p:sp>
        <p:nvSpPr>
          <p:cNvPr id="174" name="Google Shape;174;p61"/>
          <p:cNvSpPr/>
          <p:nvPr>
            <p:ph idx="5" type="pic"/>
          </p:nvPr>
        </p:nvSpPr>
        <p:spPr>
          <a:xfrm>
            <a:off x="9234715" y="3004456"/>
            <a:ext cx="2385785" cy="3127830"/>
          </a:xfrm>
          <a:prstGeom prst="rect">
            <a:avLst/>
          </a:prstGeom>
          <a:solidFill>
            <a:schemeClr val="lt1"/>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Custom Layout">
  <p:cSld name="25_Custom Layout">
    <p:spTree>
      <p:nvGrpSpPr>
        <p:cNvPr id="175" name="Shape 175"/>
        <p:cNvGrpSpPr/>
        <p:nvPr/>
      </p:nvGrpSpPr>
      <p:grpSpPr>
        <a:xfrm>
          <a:off x="0" y="0"/>
          <a:ext cx="0" cy="0"/>
          <a:chOff x="0" y="0"/>
          <a:chExt cx="0" cy="0"/>
        </a:xfrm>
      </p:grpSpPr>
      <p:sp>
        <p:nvSpPr>
          <p:cNvPr id="176" name="Google Shape;176;p62"/>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177" name="Google Shape;177;p62"/>
          <p:cNvSpPr txBox="1"/>
          <p:nvPr>
            <p:ph type="title"/>
          </p:nvPr>
        </p:nvSpPr>
        <p:spPr>
          <a:xfrm>
            <a:off x="1866900" y="2500438"/>
            <a:ext cx="4229100" cy="1857123"/>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62"/>
          <p:cNvSpPr/>
          <p:nvPr>
            <p:ph idx="2" type="pic"/>
          </p:nvPr>
        </p:nvSpPr>
        <p:spPr>
          <a:xfrm>
            <a:off x="7649028" y="2318656"/>
            <a:ext cx="2220685" cy="2220685"/>
          </a:xfrm>
          <a:prstGeom prst="rect">
            <a:avLst/>
          </a:prstGeom>
          <a:solidFill>
            <a:schemeClr val="lt1"/>
          </a:solidFill>
          <a:ln>
            <a:noFill/>
          </a:ln>
        </p:spPr>
      </p:sp>
      <p:sp>
        <p:nvSpPr>
          <p:cNvPr id="179" name="Google Shape;179;p62"/>
          <p:cNvSpPr/>
          <p:nvPr>
            <p:ph idx="3" type="pic"/>
          </p:nvPr>
        </p:nvSpPr>
        <p:spPr>
          <a:xfrm>
            <a:off x="9971315" y="2318657"/>
            <a:ext cx="2220685" cy="2220685"/>
          </a:xfrm>
          <a:prstGeom prst="rect">
            <a:avLst/>
          </a:prstGeom>
          <a:solidFill>
            <a:schemeClr val="lt1"/>
          </a:solidFill>
          <a:ln>
            <a:noFill/>
          </a:ln>
        </p:spPr>
      </p:sp>
      <p:sp>
        <p:nvSpPr>
          <p:cNvPr id="180" name="Google Shape;180;p62"/>
          <p:cNvSpPr/>
          <p:nvPr>
            <p:ph idx="4" type="pic"/>
          </p:nvPr>
        </p:nvSpPr>
        <p:spPr>
          <a:xfrm>
            <a:off x="9971315" y="0"/>
            <a:ext cx="2220685" cy="2220685"/>
          </a:xfrm>
          <a:prstGeom prst="rect">
            <a:avLst/>
          </a:prstGeom>
          <a:solidFill>
            <a:schemeClr val="lt1"/>
          </a:solidFill>
          <a:ln>
            <a:noFill/>
          </a:ln>
        </p:spPr>
      </p:sp>
      <p:sp>
        <p:nvSpPr>
          <p:cNvPr id="181" name="Google Shape;181;p62"/>
          <p:cNvSpPr/>
          <p:nvPr>
            <p:ph idx="5" type="pic"/>
          </p:nvPr>
        </p:nvSpPr>
        <p:spPr>
          <a:xfrm>
            <a:off x="9971314" y="4637315"/>
            <a:ext cx="2220685" cy="2220685"/>
          </a:xfrm>
          <a:prstGeom prst="rect">
            <a:avLst/>
          </a:prstGeom>
          <a:solidFill>
            <a:schemeClr val="lt1"/>
          </a:solidFill>
          <a:ln>
            <a:noFill/>
          </a:ln>
        </p:spPr>
      </p:sp>
      <p:sp>
        <p:nvSpPr>
          <p:cNvPr id="182" name="Google Shape;182;p62"/>
          <p:cNvSpPr/>
          <p:nvPr>
            <p:ph idx="6" type="pic"/>
          </p:nvPr>
        </p:nvSpPr>
        <p:spPr>
          <a:xfrm>
            <a:off x="7649028" y="4637315"/>
            <a:ext cx="2220685" cy="2220685"/>
          </a:xfrm>
          <a:prstGeom prst="rect">
            <a:avLst/>
          </a:prstGeom>
          <a:solidFill>
            <a:schemeClr val="lt1"/>
          </a:solidFill>
          <a:ln>
            <a:noFill/>
          </a:ln>
        </p:spPr>
      </p:sp>
      <p:sp>
        <p:nvSpPr>
          <p:cNvPr id="183" name="Google Shape;183;p62"/>
          <p:cNvSpPr/>
          <p:nvPr>
            <p:ph idx="7" type="pic"/>
          </p:nvPr>
        </p:nvSpPr>
        <p:spPr>
          <a:xfrm>
            <a:off x="5326741" y="2318657"/>
            <a:ext cx="2220685" cy="2220685"/>
          </a:xfrm>
          <a:prstGeom prst="rect">
            <a:avLst/>
          </a:prstGeom>
          <a:solidFill>
            <a:schemeClr val="lt1"/>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Custom Layout">
  <p:cSld name="26_Custom Layout">
    <p:spTree>
      <p:nvGrpSpPr>
        <p:cNvPr id="184" name="Shape 184"/>
        <p:cNvGrpSpPr/>
        <p:nvPr/>
      </p:nvGrpSpPr>
      <p:grpSpPr>
        <a:xfrm>
          <a:off x="0" y="0"/>
          <a:ext cx="0" cy="0"/>
          <a:chOff x="0" y="0"/>
          <a:chExt cx="0" cy="0"/>
        </a:xfrm>
      </p:grpSpPr>
      <p:sp>
        <p:nvSpPr>
          <p:cNvPr id="185" name="Google Shape;185;p63"/>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186" name="Google Shape;186;p63"/>
          <p:cNvSpPr/>
          <p:nvPr>
            <p:ph idx="2" type="pic"/>
          </p:nvPr>
        </p:nvSpPr>
        <p:spPr>
          <a:xfrm>
            <a:off x="1866901" y="1181101"/>
            <a:ext cx="2019300" cy="2019300"/>
          </a:xfrm>
          <a:prstGeom prst="rect">
            <a:avLst/>
          </a:prstGeom>
          <a:solidFill>
            <a:schemeClr val="lt1"/>
          </a:solidFill>
          <a:ln>
            <a:noFill/>
          </a:ln>
        </p:spPr>
      </p:sp>
      <p:sp>
        <p:nvSpPr>
          <p:cNvPr id="187" name="Google Shape;187;p63"/>
          <p:cNvSpPr/>
          <p:nvPr>
            <p:ph idx="3" type="pic"/>
          </p:nvPr>
        </p:nvSpPr>
        <p:spPr>
          <a:xfrm>
            <a:off x="3943351" y="1181101"/>
            <a:ext cx="2019300" cy="2019300"/>
          </a:xfrm>
          <a:prstGeom prst="rect">
            <a:avLst/>
          </a:prstGeom>
          <a:solidFill>
            <a:schemeClr val="lt1"/>
          </a:solidFill>
          <a:ln>
            <a:noFill/>
          </a:ln>
        </p:spPr>
      </p:sp>
      <p:sp>
        <p:nvSpPr>
          <p:cNvPr id="188" name="Google Shape;188;p63"/>
          <p:cNvSpPr/>
          <p:nvPr>
            <p:ph idx="4" type="pic"/>
          </p:nvPr>
        </p:nvSpPr>
        <p:spPr>
          <a:xfrm>
            <a:off x="6019801" y="1181101"/>
            <a:ext cx="2019300" cy="2019300"/>
          </a:xfrm>
          <a:prstGeom prst="rect">
            <a:avLst/>
          </a:prstGeom>
          <a:solidFill>
            <a:schemeClr val="lt1"/>
          </a:solidFill>
          <a:ln>
            <a:noFill/>
          </a:ln>
        </p:spPr>
      </p:sp>
      <p:sp>
        <p:nvSpPr>
          <p:cNvPr id="189" name="Google Shape;189;p63"/>
          <p:cNvSpPr/>
          <p:nvPr>
            <p:ph idx="5" type="pic"/>
          </p:nvPr>
        </p:nvSpPr>
        <p:spPr>
          <a:xfrm>
            <a:off x="8096251" y="1181101"/>
            <a:ext cx="2019300" cy="2019300"/>
          </a:xfrm>
          <a:prstGeom prst="rect">
            <a:avLst/>
          </a:prstGeom>
          <a:solidFill>
            <a:schemeClr val="lt1"/>
          </a:solidFill>
          <a:ln>
            <a:noFill/>
          </a:ln>
        </p:spPr>
      </p:sp>
      <p:sp>
        <p:nvSpPr>
          <p:cNvPr id="190" name="Google Shape;190;p63"/>
          <p:cNvSpPr/>
          <p:nvPr>
            <p:ph idx="6" type="pic"/>
          </p:nvPr>
        </p:nvSpPr>
        <p:spPr>
          <a:xfrm>
            <a:off x="10172700" y="1181101"/>
            <a:ext cx="2019300" cy="2019300"/>
          </a:xfrm>
          <a:prstGeom prst="rect">
            <a:avLst/>
          </a:prstGeom>
          <a:solidFill>
            <a:schemeClr val="lt1"/>
          </a:solidFill>
          <a:ln>
            <a:noFill/>
          </a:ln>
        </p:spPr>
      </p:sp>
      <p:sp>
        <p:nvSpPr>
          <p:cNvPr id="191" name="Google Shape;191;p63"/>
          <p:cNvSpPr txBox="1"/>
          <p:nvPr>
            <p:ph type="title"/>
          </p:nvPr>
        </p:nvSpPr>
        <p:spPr>
          <a:xfrm>
            <a:off x="1866900" y="4653724"/>
            <a:ext cx="4229100" cy="1621619"/>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3600"/>
              <a:buFont typeface="Montserra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Custom Layout">
  <p:cSld name="28_Custom Layout">
    <p:spTree>
      <p:nvGrpSpPr>
        <p:cNvPr id="192" name="Shape 192"/>
        <p:cNvGrpSpPr/>
        <p:nvPr/>
      </p:nvGrpSpPr>
      <p:grpSpPr>
        <a:xfrm>
          <a:off x="0" y="0"/>
          <a:ext cx="0" cy="0"/>
          <a:chOff x="0" y="0"/>
          <a:chExt cx="0" cy="0"/>
        </a:xfrm>
      </p:grpSpPr>
      <p:sp>
        <p:nvSpPr>
          <p:cNvPr id="193" name="Google Shape;193;p64"/>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194" name="Google Shape;194;p64"/>
          <p:cNvSpPr/>
          <p:nvPr>
            <p:ph idx="2" type="pic"/>
          </p:nvPr>
        </p:nvSpPr>
        <p:spPr>
          <a:xfrm>
            <a:off x="1866901" y="2621644"/>
            <a:ext cx="2139042" cy="2139042"/>
          </a:xfrm>
          <a:prstGeom prst="ellipse">
            <a:avLst/>
          </a:prstGeom>
          <a:solidFill>
            <a:schemeClr val="lt1"/>
          </a:solidFill>
          <a:ln>
            <a:noFill/>
          </a:ln>
        </p:spPr>
      </p:sp>
      <p:sp>
        <p:nvSpPr>
          <p:cNvPr id="195" name="Google Shape;195;p64"/>
          <p:cNvSpPr/>
          <p:nvPr>
            <p:ph idx="3" type="pic"/>
          </p:nvPr>
        </p:nvSpPr>
        <p:spPr>
          <a:xfrm>
            <a:off x="4890408" y="2621644"/>
            <a:ext cx="2139042" cy="2139042"/>
          </a:xfrm>
          <a:prstGeom prst="ellipse">
            <a:avLst/>
          </a:prstGeom>
          <a:solidFill>
            <a:schemeClr val="lt1"/>
          </a:solidFill>
          <a:ln>
            <a:noFill/>
          </a:ln>
        </p:spPr>
      </p:sp>
      <p:sp>
        <p:nvSpPr>
          <p:cNvPr id="196" name="Google Shape;196;p64"/>
          <p:cNvSpPr/>
          <p:nvPr>
            <p:ph idx="4" type="pic"/>
          </p:nvPr>
        </p:nvSpPr>
        <p:spPr>
          <a:xfrm>
            <a:off x="7913915" y="2621644"/>
            <a:ext cx="2139042" cy="2139042"/>
          </a:xfrm>
          <a:prstGeom prst="ellipse">
            <a:avLst/>
          </a:prstGeom>
          <a:solidFill>
            <a:schemeClr val="lt1"/>
          </a:solidFill>
          <a:ln>
            <a:noFill/>
          </a:ln>
        </p:spPr>
      </p:sp>
      <p:sp>
        <p:nvSpPr>
          <p:cNvPr id="197" name="Google Shape;197;p64"/>
          <p:cNvSpPr txBox="1"/>
          <p:nvPr>
            <p:ph type="title"/>
          </p:nvPr>
        </p:nvSpPr>
        <p:spPr>
          <a:xfrm>
            <a:off x="1866900" y="1000025"/>
            <a:ext cx="4229100" cy="1621619"/>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3600"/>
              <a:buFont typeface="Montserra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Custom Layout" showMasterSp="0">
  <p:cSld name="29_Custom Layout">
    <p:spTree>
      <p:nvGrpSpPr>
        <p:cNvPr id="198" name="Shape 198"/>
        <p:cNvGrpSpPr/>
        <p:nvPr/>
      </p:nvGrpSpPr>
      <p:grpSpPr>
        <a:xfrm>
          <a:off x="0" y="0"/>
          <a:ext cx="0" cy="0"/>
          <a:chOff x="0" y="0"/>
          <a:chExt cx="0" cy="0"/>
        </a:xfrm>
      </p:grpSpPr>
      <p:sp>
        <p:nvSpPr>
          <p:cNvPr id="199" name="Google Shape;199;p65"/>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200" name="Google Shape;200;p65"/>
          <p:cNvSpPr/>
          <p:nvPr>
            <p:ph idx="2" type="pic"/>
          </p:nvPr>
        </p:nvSpPr>
        <p:spPr>
          <a:xfrm>
            <a:off x="0" y="1"/>
            <a:ext cx="3011714" cy="6857999"/>
          </a:xfrm>
          <a:prstGeom prst="rect">
            <a:avLst/>
          </a:prstGeom>
          <a:solidFill>
            <a:schemeClr val="lt1"/>
          </a:solidFill>
          <a:ln>
            <a:noFill/>
          </a:ln>
        </p:spPr>
      </p:sp>
      <p:sp>
        <p:nvSpPr>
          <p:cNvPr id="201" name="Google Shape;201;p65"/>
          <p:cNvSpPr/>
          <p:nvPr>
            <p:ph idx="3" type="pic"/>
          </p:nvPr>
        </p:nvSpPr>
        <p:spPr>
          <a:xfrm>
            <a:off x="3060095" y="1"/>
            <a:ext cx="3011714" cy="6857999"/>
          </a:xfrm>
          <a:prstGeom prst="rect">
            <a:avLst/>
          </a:prstGeom>
          <a:solidFill>
            <a:schemeClr val="lt1"/>
          </a:solidFill>
          <a:ln>
            <a:noFill/>
          </a:ln>
        </p:spPr>
      </p:sp>
      <p:sp>
        <p:nvSpPr>
          <p:cNvPr id="202" name="Google Shape;202;p65"/>
          <p:cNvSpPr/>
          <p:nvPr>
            <p:ph idx="4" type="pic"/>
          </p:nvPr>
        </p:nvSpPr>
        <p:spPr>
          <a:xfrm>
            <a:off x="6120190" y="1"/>
            <a:ext cx="3011714" cy="6857999"/>
          </a:xfrm>
          <a:prstGeom prst="rect">
            <a:avLst/>
          </a:prstGeom>
          <a:solidFill>
            <a:schemeClr val="lt1"/>
          </a:solidFill>
          <a:ln>
            <a:noFill/>
          </a:ln>
        </p:spPr>
      </p:sp>
      <p:sp>
        <p:nvSpPr>
          <p:cNvPr id="203" name="Google Shape;203;p65"/>
          <p:cNvSpPr/>
          <p:nvPr>
            <p:ph idx="5" type="pic"/>
          </p:nvPr>
        </p:nvSpPr>
        <p:spPr>
          <a:xfrm>
            <a:off x="9180286" y="1"/>
            <a:ext cx="3011714" cy="6857999"/>
          </a:xfrm>
          <a:prstGeom prst="rect">
            <a:avLst/>
          </a:prstGeom>
          <a:solidFill>
            <a:schemeClr val="lt1"/>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Custom Layout">
  <p:cSld name="30_Custom Layout">
    <p:spTree>
      <p:nvGrpSpPr>
        <p:cNvPr id="204" name="Shape 204"/>
        <p:cNvGrpSpPr/>
        <p:nvPr/>
      </p:nvGrpSpPr>
      <p:grpSpPr>
        <a:xfrm>
          <a:off x="0" y="0"/>
          <a:ext cx="0" cy="0"/>
          <a:chOff x="0" y="0"/>
          <a:chExt cx="0" cy="0"/>
        </a:xfrm>
      </p:grpSpPr>
      <p:sp>
        <p:nvSpPr>
          <p:cNvPr id="205" name="Google Shape;205;p66"/>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206" name="Google Shape;206;p66"/>
          <p:cNvSpPr/>
          <p:nvPr>
            <p:ph idx="2" type="pic"/>
          </p:nvPr>
        </p:nvSpPr>
        <p:spPr>
          <a:xfrm>
            <a:off x="990600" y="1181100"/>
            <a:ext cx="7326086" cy="5676900"/>
          </a:xfrm>
          <a:prstGeom prst="rect">
            <a:avLst/>
          </a:prstGeom>
          <a:solidFill>
            <a:schemeClr val="lt1"/>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26" name="Shape 26"/>
        <p:cNvGrpSpPr/>
        <p:nvPr/>
      </p:nvGrpSpPr>
      <p:grpSpPr>
        <a:xfrm>
          <a:off x="0" y="0"/>
          <a:ext cx="0" cy="0"/>
          <a:chOff x="0" y="0"/>
          <a:chExt cx="0" cy="0"/>
        </a:xfrm>
      </p:grpSpPr>
      <p:sp>
        <p:nvSpPr>
          <p:cNvPr id="27" name="Google Shape;27;p31"/>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28" name="Google Shape;28;p31"/>
          <p:cNvSpPr txBox="1"/>
          <p:nvPr>
            <p:ph type="title"/>
          </p:nvPr>
        </p:nvSpPr>
        <p:spPr>
          <a:xfrm>
            <a:off x="1866900" y="996124"/>
            <a:ext cx="4229100" cy="1621619"/>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3600"/>
              <a:buFont typeface="Montserra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Custom Layout">
  <p:cSld name="31_Custom Layout">
    <p:spTree>
      <p:nvGrpSpPr>
        <p:cNvPr id="207" name="Shape 207"/>
        <p:cNvGrpSpPr/>
        <p:nvPr/>
      </p:nvGrpSpPr>
      <p:grpSpPr>
        <a:xfrm>
          <a:off x="0" y="0"/>
          <a:ext cx="0" cy="0"/>
          <a:chOff x="0" y="0"/>
          <a:chExt cx="0" cy="0"/>
        </a:xfrm>
      </p:grpSpPr>
      <p:sp>
        <p:nvSpPr>
          <p:cNvPr id="208" name="Google Shape;208;p67"/>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209" name="Google Shape;209;p67"/>
          <p:cNvSpPr/>
          <p:nvPr>
            <p:ph idx="2" type="pic"/>
          </p:nvPr>
        </p:nvSpPr>
        <p:spPr>
          <a:xfrm>
            <a:off x="0" y="0"/>
            <a:ext cx="4361543" cy="6858000"/>
          </a:xfrm>
          <a:prstGeom prst="rect">
            <a:avLst/>
          </a:prstGeom>
          <a:solidFill>
            <a:schemeClr val="lt1"/>
          </a:solidFill>
          <a:ln>
            <a:noFill/>
          </a:ln>
        </p:spPr>
      </p:sp>
      <p:sp>
        <p:nvSpPr>
          <p:cNvPr id="210" name="Google Shape;210;p67"/>
          <p:cNvSpPr/>
          <p:nvPr/>
        </p:nvSpPr>
        <p:spPr>
          <a:xfrm>
            <a:off x="4361543" y="-1"/>
            <a:ext cx="2227943" cy="686525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211" name="Google Shape;211;p67"/>
          <p:cNvSpPr txBox="1"/>
          <p:nvPr>
            <p:ph type="title"/>
          </p:nvPr>
        </p:nvSpPr>
        <p:spPr>
          <a:xfrm>
            <a:off x="7391400" y="1000025"/>
            <a:ext cx="4229100" cy="1621619"/>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3600"/>
              <a:buFont typeface="Montserra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Custom Layout">
  <p:cSld name="32_Custom Layout">
    <p:spTree>
      <p:nvGrpSpPr>
        <p:cNvPr id="212" name="Shape 212"/>
        <p:cNvGrpSpPr/>
        <p:nvPr/>
      </p:nvGrpSpPr>
      <p:grpSpPr>
        <a:xfrm>
          <a:off x="0" y="0"/>
          <a:ext cx="0" cy="0"/>
          <a:chOff x="0" y="0"/>
          <a:chExt cx="0" cy="0"/>
        </a:xfrm>
      </p:grpSpPr>
      <p:sp>
        <p:nvSpPr>
          <p:cNvPr id="213" name="Google Shape;213;p68"/>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214" name="Google Shape;214;p68"/>
          <p:cNvSpPr/>
          <p:nvPr>
            <p:ph idx="2" type="pic"/>
          </p:nvPr>
        </p:nvSpPr>
        <p:spPr>
          <a:xfrm>
            <a:off x="990600" y="0"/>
            <a:ext cx="5105400" cy="6858000"/>
          </a:xfrm>
          <a:prstGeom prst="rect">
            <a:avLst/>
          </a:prstGeom>
          <a:solidFill>
            <a:schemeClr val="lt1"/>
          </a:solidFill>
          <a:ln>
            <a:noFill/>
          </a:ln>
        </p:spPr>
      </p:sp>
      <p:sp>
        <p:nvSpPr>
          <p:cNvPr id="215" name="Google Shape;215;p68"/>
          <p:cNvSpPr txBox="1"/>
          <p:nvPr>
            <p:ph type="title"/>
          </p:nvPr>
        </p:nvSpPr>
        <p:spPr>
          <a:xfrm>
            <a:off x="6531429" y="1000025"/>
            <a:ext cx="5089071" cy="1621619"/>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3600"/>
              <a:buFont typeface="Montserra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Custom Layout">
  <p:cSld name="33_Custom Layout">
    <p:spTree>
      <p:nvGrpSpPr>
        <p:cNvPr id="216" name="Shape 216"/>
        <p:cNvGrpSpPr/>
        <p:nvPr/>
      </p:nvGrpSpPr>
      <p:grpSpPr>
        <a:xfrm>
          <a:off x="0" y="0"/>
          <a:ext cx="0" cy="0"/>
          <a:chOff x="0" y="0"/>
          <a:chExt cx="0" cy="0"/>
        </a:xfrm>
      </p:grpSpPr>
      <p:sp>
        <p:nvSpPr>
          <p:cNvPr id="217" name="Google Shape;217;p69"/>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218" name="Google Shape;218;p69"/>
          <p:cNvSpPr/>
          <p:nvPr>
            <p:ph idx="2" type="pic"/>
          </p:nvPr>
        </p:nvSpPr>
        <p:spPr>
          <a:xfrm>
            <a:off x="7086600" y="0"/>
            <a:ext cx="5105400" cy="6858000"/>
          </a:xfrm>
          <a:prstGeom prst="rect">
            <a:avLst/>
          </a:prstGeom>
          <a:solidFill>
            <a:schemeClr val="lt1"/>
          </a:solidFill>
          <a:ln>
            <a:noFill/>
          </a:ln>
        </p:spPr>
      </p:sp>
      <p:sp>
        <p:nvSpPr>
          <p:cNvPr id="219" name="Google Shape;219;p69"/>
          <p:cNvSpPr txBox="1"/>
          <p:nvPr>
            <p:ph type="title"/>
          </p:nvPr>
        </p:nvSpPr>
        <p:spPr>
          <a:xfrm>
            <a:off x="1866900" y="1000025"/>
            <a:ext cx="4229100" cy="1621619"/>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3600"/>
              <a:buFont typeface="Montserra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Custom Layout">
  <p:cSld name="36_Custom Layout">
    <p:spTree>
      <p:nvGrpSpPr>
        <p:cNvPr id="220" name="Shape 220"/>
        <p:cNvGrpSpPr/>
        <p:nvPr/>
      </p:nvGrpSpPr>
      <p:grpSpPr>
        <a:xfrm>
          <a:off x="0" y="0"/>
          <a:ext cx="0" cy="0"/>
          <a:chOff x="0" y="0"/>
          <a:chExt cx="0" cy="0"/>
        </a:xfrm>
      </p:grpSpPr>
      <p:sp>
        <p:nvSpPr>
          <p:cNvPr id="221" name="Google Shape;221;p70"/>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222" name="Google Shape;222;p70"/>
          <p:cNvSpPr/>
          <p:nvPr>
            <p:ph idx="2" type="pic"/>
          </p:nvPr>
        </p:nvSpPr>
        <p:spPr>
          <a:xfrm>
            <a:off x="7086600" y="0"/>
            <a:ext cx="5105400" cy="6858000"/>
          </a:xfrm>
          <a:prstGeom prst="rect">
            <a:avLst/>
          </a:prstGeom>
          <a:solidFill>
            <a:schemeClr val="lt1"/>
          </a:solidFill>
          <a:ln>
            <a:noFill/>
          </a:ln>
        </p:spPr>
      </p:sp>
      <p:sp>
        <p:nvSpPr>
          <p:cNvPr id="223" name="Google Shape;223;p70"/>
          <p:cNvSpPr txBox="1"/>
          <p:nvPr>
            <p:ph type="title"/>
          </p:nvPr>
        </p:nvSpPr>
        <p:spPr>
          <a:xfrm>
            <a:off x="1866900" y="2618190"/>
            <a:ext cx="4229100" cy="1621619"/>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3600"/>
              <a:buFont typeface="Montserra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Custom Layout">
  <p:cSld name="34_Custom Layout">
    <p:spTree>
      <p:nvGrpSpPr>
        <p:cNvPr id="224" name="Shape 224"/>
        <p:cNvGrpSpPr/>
        <p:nvPr/>
      </p:nvGrpSpPr>
      <p:grpSpPr>
        <a:xfrm>
          <a:off x="0" y="0"/>
          <a:ext cx="0" cy="0"/>
          <a:chOff x="0" y="0"/>
          <a:chExt cx="0" cy="0"/>
        </a:xfrm>
      </p:grpSpPr>
      <p:sp>
        <p:nvSpPr>
          <p:cNvPr id="225" name="Google Shape;225;p71"/>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226" name="Google Shape;226;p71"/>
          <p:cNvSpPr/>
          <p:nvPr>
            <p:ph idx="2" type="pic"/>
          </p:nvPr>
        </p:nvSpPr>
        <p:spPr>
          <a:xfrm>
            <a:off x="3699328" y="1181100"/>
            <a:ext cx="4793343" cy="5676900"/>
          </a:xfrm>
          <a:prstGeom prst="rect">
            <a:avLst/>
          </a:prstGeom>
          <a:solidFill>
            <a:schemeClr val="lt1"/>
          </a:solidFill>
          <a:ln>
            <a:noFill/>
          </a:ln>
        </p:spPr>
      </p:sp>
      <p:sp>
        <p:nvSpPr>
          <p:cNvPr id="227" name="Google Shape;227;p71"/>
          <p:cNvSpPr txBox="1"/>
          <p:nvPr>
            <p:ph type="title"/>
          </p:nvPr>
        </p:nvSpPr>
        <p:spPr>
          <a:xfrm>
            <a:off x="1866900" y="1767466"/>
            <a:ext cx="4229100" cy="1857123"/>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p71"/>
          <p:cNvSpPr/>
          <p:nvPr>
            <p:ph idx="3" type="pic"/>
          </p:nvPr>
        </p:nvSpPr>
        <p:spPr>
          <a:xfrm>
            <a:off x="9927771" y="1848660"/>
            <a:ext cx="2264228" cy="2433054"/>
          </a:xfrm>
          <a:prstGeom prst="rect">
            <a:avLst/>
          </a:prstGeom>
          <a:solidFill>
            <a:schemeClr val="lt1"/>
          </a:solidFill>
          <a:ln>
            <a:noFill/>
          </a:ln>
        </p:spPr>
      </p:sp>
      <p:sp>
        <p:nvSpPr>
          <p:cNvPr id="229" name="Google Shape;229;p71"/>
          <p:cNvSpPr/>
          <p:nvPr>
            <p:ph idx="4" type="pic"/>
          </p:nvPr>
        </p:nvSpPr>
        <p:spPr>
          <a:xfrm>
            <a:off x="7531100" y="1848660"/>
            <a:ext cx="2264228" cy="2433054"/>
          </a:xfrm>
          <a:prstGeom prst="rect">
            <a:avLst/>
          </a:prstGeom>
          <a:solidFill>
            <a:schemeClr val="lt1"/>
          </a:solid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Custom Layout">
  <p:cSld name="37_Custom Layout">
    <p:spTree>
      <p:nvGrpSpPr>
        <p:cNvPr id="230" name="Shape 230"/>
        <p:cNvGrpSpPr/>
        <p:nvPr/>
      </p:nvGrpSpPr>
      <p:grpSpPr>
        <a:xfrm>
          <a:off x="0" y="0"/>
          <a:ext cx="0" cy="0"/>
          <a:chOff x="0" y="0"/>
          <a:chExt cx="0" cy="0"/>
        </a:xfrm>
      </p:grpSpPr>
      <p:sp>
        <p:nvSpPr>
          <p:cNvPr id="231" name="Google Shape;231;p72"/>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232" name="Google Shape;232;p72"/>
          <p:cNvSpPr/>
          <p:nvPr>
            <p:ph idx="2" type="pic"/>
          </p:nvPr>
        </p:nvSpPr>
        <p:spPr>
          <a:xfrm>
            <a:off x="1866901" y="1181100"/>
            <a:ext cx="1406070" cy="1406070"/>
          </a:xfrm>
          <a:prstGeom prst="ellipse">
            <a:avLst/>
          </a:prstGeom>
          <a:solidFill>
            <a:schemeClr val="lt1"/>
          </a:solidFill>
          <a:ln>
            <a:noFill/>
          </a:ln>
        </p:spPr>
      </p:sp>
      <p:sp>
        <p:nvSpPr>
          <p:cNvPr id="233" name="Google Shape;233;p72"/>
          <p:cNvSpPr/>
          <p:nvPr/>
        </p:nvSpPr>
        <p:spPr>
          <a:xfrm>
            <a:off x="1448707" y="762906"/>
            <a:ext cx="2242457" cy="2242457"/>
          </a:xfrm>
          <a:prstGeom prst="ellipse">
            <a:avLst/>
          </a:prstGeom>
          <a:noFill/>
          <a:ln cap="flat" cmpd="sng" w="9525">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Custom Layout">
  <p:cSld name="38_Custom Layout">
    <p:spTree>
      <p:nvGrpSpPr>
        <p:cNvPr id="234" name="Shape 234"/>
        <p:cNvGrpSpPr/>
        <p:nvPr/>
      </p:nvGrpSpPr>
      <p:grpSpPr>
        <a:xfrm>
          <a:off x="0" y="0"/>
          <a:ext cx="0" cy="0"/>
          <a:chOff x="0" y="0"/>
          <a:chExt cx="0" cy="0"/>
        </a:xfrm>
      </p:grpSpPr>
      <p:sp>
        <p:nvSpPr>
          <p:cNvPr id="235" name="Google Shape;235;p73"/>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236" name="Google Shape;236;p73"/>
          <p:cNvSpPr txBox="1"/>
          <p:nvPr>
            <p:ph type="title"/>
          </p:nvPr>
        </p:nvSpPr>
        <p:spPr>
          <a:xfrm>
            <a:off x="1866900" y="1000025"/>
            <a:ext cx="4229100" cy="1621619"/>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3600"/>
              <a:buFont typeface="Montserra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73"/>
          <p:cNvSpPr/>
          <p:nvPr>
            <p:ph idx="2" type="pic"/>
          </p:nvPr>
        </p:nvSpPr>
        <p:spPr>
          <a:xfrm>
            <a:off x="0" y="2358570"/>
            <a:ext cx="12192000" cy="4499429"/>
          </a:xfrm>
          <a:prstGeom prst="rect">
            <a:avLst/>
          </a:prstGeom>
          <a:solidFill>
            <a:schemeClr val="lt1"/>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Custom Layout">
  <p:cSld name="41_Custom Layout">
    <p:spTree>
      <p:nvGrpSpPr>
        <p:cNvPr id="238" name="Shape 238"/>
        <p:cNvGrpSpPr/>
        <p:nvPr/>
      </p:nvGrpSpPr>
      <p:grpSpPr>
        <a:xfrm>
          <a:off x="0" y="0"/>
          <a:ext cx="0" cy="0"/>
          <a:chOff x="0" y="0"/>
          <a:chExt cx="0" cy="0"/>
        </a:xfrm>
      </p:grpSpPr>
      <p:sp>
        <p:nvSpPr>
          <p:cNvPr id="239" name="Google Shape;239;p74"/>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240" name="Google Shape;240;p74"/>
          <p:cNvSpPr txBox="1"/>
          <p:nvPr>
            <p:ph type="title"/>
          </p:nvPr>
        </p:nvSpPr>
        <p:spPr>
          <a:xfrm>
            <a:off x="1866900" y="1000025"/>
            <a:ext cx="4229100" cy="1621619"/>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3600"/>
              <a:buFont typeface="Montserra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1" name="Google Shape;241;p74"/>
          <p:cNvSpPr/>
          <p:nvPr>
            <p:ph idx="2" type="pic"/>
          </p:nvPr>
        </p:nvSpPr>
        <p:spPr>
          <a:xfrm>
            <a:off x="1866901" y="2770416"/>
            <a:ext cx="2019300" cy="2019300"/>
          </a:xfrm>
          <a:prstGeom prst="rect">
            <a:avLst/>
          </a:prstGeom>
          <a:solidFill>
            <a:schemeClr val="lt1"/>
          </a:solidFill>
          <a:ln>
            <a:noFill/>
          </a:ln>
        </p:spPr>
      </p:sp>
      <p:sp>
        <p:nvSpPr>
          <p:cNvPr id="242" name="Google Shape;242;p74"/>
          <p:cNvSpPr/>
          <p:nvPr>
            <p:ph idx="3" type="pic"/>
          </p:nvPr>
        </p:nvSpPr>
        <p:spPr>
          <a:xfrm>
            <a:off x="3943351" y="2770416"/>
            <a:ext cx="2019300" cy="2019300"/>
          </a:xfrm>
          <a:prstGeom prst="rect">
            <a:avLst/>
          </a:prstGeom>
          <a:solidFill>
            <a:schemeClr val="lt1"/>
          </a:solidFill>
          <a:ln>
            <a:noFill/>
          </a:ln>
        </p:spPr>
      </p:sp>
      <p:sp>
        <p:nvSpPr>
          <p:cNvPr id="243" name="Google Shape;243;p74"/>
          <p:cNvSpPr/>
          <p:nvPr>
            <p:ph idx="4" type="pic"/>
          </p:nvPr>
        </p:nvSpPr>
        <p:spPr>
          <a:xfrm>
            <a:off x="6019801" y="2770416"/>
            <a:ext cx="2019300" cy="2019300"/>
          </a:xfrm>
          <a:prstGeom prst="rect">
            <a:avLst/>
          </a:prstGeom>
          <a:solidFill>
            <a:schemeClr val="lt1"/>
          </a:solidFill>
          <a:ln>
            <a:noFill/>
          </a:ln>
        </p:spPr>
      </p:sp>
      <p:sp>
        <p:nvSpPr>
          <p:cNvPr id="244" name="Google Shape;244;p74"/>
          <p:cNvSpPr/>
          <p:nvPr>
            <p:ph idx="5" type="pic"/>
          </p:nvPr>
        </p:nvSpPr>
        <p:spPr>
          <a:xfrm>
            <a:off x="8096251" y="2770416"/>
            <a:ext cx="2019300" cy="2019300"/>
          </a:xfrm>
          <a:prstGeom prst="rect">
            <a:avLst/>
          </a:prstGeom>
          <a:solidFill>
            <a:schemeClr val="lt1"/>
          </a:solidFill>
          <a:ln>
            <a:noFill/>
          </a:ln>
        </p:spPr>
      </p:sp>
      <p:sp>
        <p:nvSpPr>
          <p:cNvPr id="245" name="Google Shape;245;p74"/>
          <p:cNvSpPr/>
          <p:nvPr>
            <p:ph idx="6" type="pic"/>
          </p:nvPr>
        </p:nvSpPr>
        <p:spPr>
          <a:xfrm>
            <a:off x="10172700" y="2770416"/>
            <a:ext cx="2019300" cy="2019300"/>
          </a:xfrm>
          <a:prstGeom prst="rect">
            <a:avLst/>
          </a:prstGeom>
          <a:solidFill>
            <a:schemeClr val="lt1"/>
          </a:solidFill>
          <a:ln>
            <a:noFill/>
          </a:ln>
        </p:spPr>
      </p:sp>
      <p:sp>
        <p:nvSpPr>
          <p:cNvPr id="246" name="Google Shape;246;p74"/>
          <p:cNvSpPr/>
          <p:nvPr>
            <p:ph idx="7" type="pic"/>
          </p:nvPr>
        </p:nvSpPr>
        <p:spPr>
          <a:xfrm>
            <a:off x="1866901" y="4838700"/>
            <a:ext cx="2019300" cy="2019300"/>
          </a:xfrm>
          <a:prstGeom prst="rect">
            <a:avLst/>
          </a:prstGeom>
          <a:solidFill>
            <a:schemeClr val="lt1"/>
          </a:solidFill>
          <a:ln>
            <a:noFill/>
          </a:ln>
        </p:spPr>
      </p:sp>
      <p:sp>
        <p:nvSpPr>
          <p:cNvPr id="247" name="Google Shape;247;p74"/>
          <p:cNvSpPr/>
          <p:nvPr>
            <p:ph idx="8" type="pic"/>
          </p:nvPr>
        </p:nvSpPr>
        <p:spPr>
          <a:xfrm>
            <a:off x="3943351" y="4838700"/>
            <a:ext cx="2019300" cy="2019300"/>
          </a:xfrm>
          <a:prstGeom prst="rect">
            <a:avLst/>
          </a:prstGeom>
          <a:solidFill>
            <a:schemeClr val="lt1"/>
          </a:solidFill>
          <a:ln>
            <a:noFill/>
          </a:ln>
        </p:spPr>
      </p:sp>
      <p:sp>
        <p:nvSpPr>
          <p:cNvPr id="248" name="Google Shape;248;p74"/>
          <p:cNvSpPr/>
          <p:nvPr>
            <p:ph idx="9" type="pic"/>
          </p:nvPr>
        </p:nvSpPr>
        <p:spPr>
          <a:xfrm>
            <a:off x="6019801" y="4838700"/>
            <a:ext cx="2019300" cy="2019300"/>
          </a:xfrm>
          <a:prstGeom prst="rect">
            <a:avLst/>
          </a:prstGeom>
          <a:solidFill>
            <a:schemeClr val="lt1"/>
          </a:solidFill>
          <a:ln>
            <a:noFill/>
          </a:ln>
        </p:spPr>
      </p:sp>
      <p:sp>
        <p:nvSpPr>
          <p:cNvPr id="249" name="Google Shape;249;p74"/>
          <p:cNvSpPr/>
          <p:nvPr>
            <p:ph idx="13" type="pic"/>
          </p:nvPr>
        </p:nvSpPr>
        <p:spPr>
          <a:xfrm>
            <a:off x="8096251" y="4838700"/>
            <a:ext cx="2019300" cy="2019300"/>
          </a:xfrm>
          <a:prstGeom prst="rect">
            <a:avLst/>
          </a:prstGeom>
          <a:solidFill>
            <a:schemeClr val="lt1"/>
          </a:solidFill>
          <a:ln>
            <a:noFill/>
          </a:ln>
        </p:spPr>
      </p:sp>
      <p:sp>
        <p:nvSpPr>
          <p:cNvPr id="250" name="Google Shape;250;p74"/>
          <p:cNvSpPr/>
          <p:nvPr>
            <p:ph idx="14" type="pic"/>
          </p:nvPr>
        </p:nvSpPr>
        <p:spPr>
          <a:xfrm>
            <a:off x="10172700" y="4838700"/>
            <a:ext cx="2019300" cy="2019300"/>
          </a:xfrm>
          <a:prstGeom prst="rect">
            <a:avLst/>
          </a:prstGeom>
          <a:solidFill>
            <a:schemeClr val="lt1"/>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Custom Layout">
  <p:cSld name="42_Custom Layout">
    <p:spTree>
      <p:nvGrpSpPr>
        <p:cNvPr id="251" name="Shape 251"/>
        <p:cNvGrpSpPr/>
        <p:nvPr/>
      </p:nvGrpSpPr>
      <p:grpSpPr>
        <a:xfrm>
          <a:off x="0" y="0"/>
          <a:ext cx="0" cy="0"/>
          <a:chOff x="0" y="0"/>
          <a:chExt cx="0" cy="0"/>
        </a:xfrm>
      </p:grpSpPr>
      <p:sp>
        <p:nvSpPr>
          <p:cNvPr id="252" name="Google Shape;252;p75"/>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253" name="Google Shape;253;p75"/>
          <p:cNvSpPr txBox="1"/>
          <p:nvPr>
            <p:ph type="title"/>
          </p:nvPr>
        </p:nvSpPr>
        <p:spPr>
          <a:xfrm>
            <a:off x="1866900" y="1000025"/>
            <a:ext cx="4229100" cy="1621619"/>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3600"/>
              <a:buFont typeface="Montserra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75"/>
          <p:cNvSpPr/>
          <p:nvPr>
            <p:ph idx="2" type="pic"/>
          </p:nvPr>
        </p:nvSpPr>
        <p:spPr>
          <a:xfrm>
            <a:off x="1866901" y="2770416"/>
            <a:ext cx="2019300" cy="4087584"/>
          </a:xfrm>
          <a:prstGeom prst="rect">
            <a:avLst/>
          </a:prstGeom>
          <a:solidFill>
            <a:schemeClr val="lt1"/>
          </a:solidFill>
          <a:ln>
            <a:noFill/>
          </a:ln>
        </p:spPr>
      </p:sp>
      <p:sp>
        <p:nvSpPr>
          <p:cNvPr id="255" name="Google Shape;255;p75"/>
          <p:cNvSpPr/>
          <p:nvPr>
            <p:ph idx="3" type="pic"/>
          </p:nvPr>
        </p:nvSpPr>
        <p:spPr>
          <a:xfrm>
            <a:off x="3943351" y="2770416"/>
            <a:ext cx="2019300" cy="4087584"/>
          </a:xfrm>
          <a:prstGeom prst="rect">
            <a:avLst/>
          </a:prstGeom>
          <a:solidFill>
            <a:schemeClr val="lt1"/>
          </a:solidFill>
          <a:ln>
            <a:noFill/>
          </a:ln>
        </p:spPr>
      </p:sp>
      <p:sp>
        <p:nvSpPr>
          <p:cNvPr id="256" name="Google Shape;256;p75"/>
          <p:cNvSpPr/>
          <p:nvPr>
            <p:ph idx="4" type="pic"/>
          </p:nvPr>
        </p:nvSpPr>
        <p:spPr>
          <a:xfrm>
            <a:off x="6019801" y="2770416"/>
            <a:ext cx="2019300" cy="4087584"/>
          </a:xfrm>
          <a:prstGeom prst="rect">
            <a:avLst/>
          </a:prstGeom>
          <a:solidFill>
            <a:schemeClr val="lt1"/>
          </a:solidFill>
          <a:ln>
            <a:noFill/>
          </a:ln>
        </p:spPr>
      </p:sp>
      <p:sp>
        <p:nvSpPr>
          <p:cNvPr id="257" name="Google Shape;257;p75"/>
          <p:cNvSpPr/>
          <p:nvPr>
            <p:ph idx="5" type="pic"/>
          </p:nvPr>
        </p:nvSpPr>
        <p:spPr>
          <a:xfrm>
            <a:off x="8096251" y="2770416"/>
            <a:ext cx="2019300" cy="4087584"/>
          </a:xfrm>
          <a:prstGeom prst="rect">
            <a:avLst/>
          </a:prstGeom>
          <a:solidFill>
            <a:schemeClr val="lt1"/>
          </a:solidFill>
          <a:ln>
            <a:noFill/>
          </a:ln>
        </p:spPr>
      </p:sp>
      <p:sp>
        <p:nvSpPr>
          <p:cNvPr id="258" name="Google Shape;258;p75"/>
          <p:cNvSpPr/>
          <p:nvPr>
            <p:ph idx="6" type="pic"/>
          </p:nvPr>
        </p:nvSpPr>
        <p:spPr>
          <a:xfrm>
            <a:off x="10172700" y="2770416"/>
            <a:ext cx="2019300" cy="4087584"/>
          </a:xfrm>
          <a:prstGeom prst="rect">
            <a:avLst/>
          </a:pr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Custom Layout" showMasterSp="0">
  <p:cSld name="51_Custom Layout">
    <p:spTree>
      <p:nvGrpSpPr>
        <p:cNvPr id="29" name="Shape 29"/>
        <p:cNvGrpSpPr/>
        <p:nvPr/>
      </p:nvGrpSpPr>
      <p:grpSpPr>
        <a:xfrm>
          <a:off x="0" y="0"/>
          <a:ext cx="0" cy="0"/>
          <a:chOff x="0" y="0"/>
          <a:chExt cx="0" cy="0"/>
        </a:xfrm>
      </p:grpSpPr>
      <p:sp>
        <p:nvSpPr>
          <p:cNvPr id="30" name="Google Shape;30;p32"/>
          <p:cNvSpPr/>
          <p:nvPr>
            <p:ph idx="2" type="pic"/>
          </p:nvPr>
        </p:nvSpPr>
        <p:spPr>
          <a:xfrm>
            <a:off x="0" y="0"/>
            <a:ext cx="6096000" cy="3441700"/>
          </a:xfrm>
          <a:prstGeom prst="rect">
            <a:avLst/>
          </a:prstGeom>
          <a:solidFill>
            <a:schemeClr val="lt1"/>
          </a:solidFill>
          <a:ln>
            <a:noFill/>
          </a:ln>
        </p:spPr>
      </p:sp>
      <p:sp>
        <p:nvSpPr>
          <p:cNvPr id="31" name="Google Shape;31;p32"/>
          <p:cNvSpPr/>
          <p:nvPr>
            <p:ph idx="3" type="pic"/>
          </p:nvPr>
        </p:nvSpPr>
        <p:spPr>
          <a:xfrm>
            <a:off x="6096000" y="0"/>
            <a:ext cx="6096000" cy="3441700"/>
          </a:xfrm>
          <a:prstGeom prst="rect">
            <a:avLst/>
          </a:prstGeom>
          <a:solidFill>
            <a:schemeClr val="lt1"/>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Custom Layout">
  <p:cSld name="44_Custom Layout">
    <p:spTree>
      <p:nvGrpSpPr>
        <p:cNvPr id="32" name="Shape 32"/>
        <p:cNvGrpSpPr/>
        <p:nvPr/>
      </p:nvGrpSpPr>
      <p:grpSpPr>
        <a:xfrm>
          <a:off x="0" y="0"/>
          <a:ext cx="0" cy="0"/>
          <a:chOff x="0" y="0"/>
          <a:chExt cx="0" cy="0"/>
        </a:xfrm>
      </p:grpSpPr>
      <p:sp>
        <p:nvSpPr>
          <p:cNvPr id="33" name="Google Shape;33;p33"/>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34" name="Google Shape;34;p33"/>
          <p:cNvSpPr txBox="1"/>
          <p:nvPr>
            <p:ph type="title"/>
          </p:nvPr>
        </p:nvSpPr>
        <p:spPr>
          <a:xfrm>
            <a:off x="1866900" y="996124"/>
            <a:ext cx="4229100" cy="1621619"/>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3600"/>
              <a:buFont typeface="Montserra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3"/>
          <p:cNvSpPr/>
          <p:nvPr>
            <p:ph idx="2" type="pic"/>
          </p:nvPr>
        </p:nvSpPr>
        <p:spPr>
          <a:xfrm>
            <a:off x="4653153" y="2290219"/>
            <a:ext cx="1866901" cy="1301578"/>
          </a:xfrm>
          <a:prstGeom prst="rect">
            <a:avLst/>
          </a:prstGeom>
          <a:solidFill>
            <a:schemeClr val="lt1"/>
          </a:solidFill>
          <a:ln>
            <a:noFill/>
          </a:ln>
        </p:spPr>
      </p:sp>
      <p:sp>
        <p:nvSpPr>
          <p:cNvPr id="36" name="Google Shape;36;p33"/>
          <p:cNvSpPr/>
          <p:nvPr>
            <p:ph idx="3" type="pic"/>
          </p:nvPr>
        </p:nvSpPr>
        <p:spPr>
          <a:xfrm>
            <a:off x="4653153" y="4235103"/>
            <a:ext cx="1866901" cy="1301578"/>
          </a:xfrm>
          <a:prstGeom prst="rect">
            <a:avLst/>
          </a:prstGeom>
          <a:solidFill>
            <a:schemeClr val="lt1"/>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Custom Layout">
  <p:cSld name="45_Custom Layout">
    <p:spTree>
      <p:nvGrpSpPr>
        <p:cNvPr id="37" name="Shape 37"/>
        <p:cNvGrpSpPr/>
        <p:nvPr/>
      </p:nvGrpSpPr>
      <p:grpSpPr>
        <a:xfrm>
          <a:off x="0" y="0"/>
          <a:ext cx="0" cy="0"/>
          <a:chOff x="0" y="0"/>
          <a:chExt cx="0" cy="0"/>
        </a:xfrm>
      </p:grpSpPr>
      <p:sp>
        <p:nvSpPr>
          <p:cNvPr id="38" name="Google Shape;38;p34"/>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39" name="Google Shape;39;p34"/>
          <p:cNvSpPr/>
          <p:nvPr>
            <p:ph idx="2" type="pic"/>
          </p:nvPr>
        </p:nvSpPr>
        <p:spPr>
          <a:xfrm>
            <a:off x="4653153" y="4655233"/>
            <a:ext cx="1866901" cy="1301578"/>
          </a:xfrm>
          <a:prstGeom prst="rect">
            <a:avLst/>
          </a:prstGeom>
          <a:solidFill>
            <a:schemeClr val="lt1"/>
          </a:solidFill>
          <a:ln>
            <a:noFill/>
          </a:ln>
        </p:spPr>
      </p:sp>
      <p:sp>
        <p:nvSpPr>
          <p:cNvPr id="40" name="Google Shape;40;p34"/>
          <p:cNvSpPr/>
          <p:nvPr>
            <p:ph idx="3" type="pic"/>
          </p:nvPr>
        </p:nvSpPr>
        <p:spPr>
          <a:xfrm>
            <a:off x="4653153" y="2907197"/>
            <a:ext cx="1866901" cy="1301578"/>
          </a:xfrm>
          <a:prstGeom prst="rect">
            <a:avLst/>
          </a:prstGeom>
          <a:solidFill>
            <a:schemeClr val="lt1"/>
          </a:solidFill>
          <a:ln>
            <a:noFill/>
          </a:ln>
        </p:spPr>
      </p:sp>
      <p:sp>
        <p:nvSpPr>
          <p:cNvPr id="41" name="Google Shape;41;p34"/>
          <p:cNvSpPr/>
          <p:nvPr>
            <p:ph idx="4" type="pic"/>
          </p:nvPr>
        </p:nvSpPr>
        <p:spPr>
          <a:xfrm>
            <a:off x="4653153" y="1181100"/>
            <a:ext cx="1866901" cy="1301578"/>
          </a:xfrm>
          <a:prstGeom prst="rect">
            <a:avLst/>
          </a:prstGeom>
          <a:solidFill>
            <a:schemeClr val="lt1"/>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spTree>
      <p:nvGrpSpPr>
        <p:cNvPr id="42" name="Shape 42"/>
        <p:cNvGrpSpPr/>
        <p:nvPr/>
      </p:nvGrpSpPr>
      <p:grpSpPr>
        <a:xfrm>
          <a:off x="0" y="0"/>
          <a:ext cx="0" cy="0"/>
          <a:chOff x="0" y="0"/>
          <a:chExt cx="0" cy="0"/>
        </a:xfrm>
      </p:grpSpPr>
      <p:sp>
        <p:nvSpPr>
          <p:cNvPr id="43" name="Google Shape;43;p35"/>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44" name="Google Shape;44;p35"/>
          <p:cNvSpPr/>
          <p:nvPr>
            <p:ph idx="2" type="pic"/>
          </p:nvPr>
        </p:nvSpPr>
        <p:spPr>
          <a:xfrm>
            <a:off x="1866900" y="3429000"/>
            <a:ext cx="10325101" cy="3429000"/>
          </a:xfrm>
          <a:prstGeom prst="rect">
            <a:avLst/>
          </a:prstGeom>
          <a:solidFill>
            <a:schemeClr val="lt1"/>
          </a:solidFill>
          <a:ln>
            <a:noFill/>
          </a:ln>
        </p:spPr>
      </p:sp>
      <p:sp>
        <p:nvSpPr>
          <p:cNvPr id="45" name="Google Shape;45;p35"/>
          <p:cNvSpPr txBox="1"/>
          <p:nvPr>
            <p:ph type="title"/>
          </p:nvPr>
        </p:nvSpPr>
        <p:spPr>
          <a:xfrm>
            <a:off x="1866900" y="996124"/>
            <a:ext cx="4229100" cy="1621619"/>
          </a:xfrm>
          <a:prstGeom prst="rect">
            <a:avLst/>
          </a:prstGeom>
          <a:noFill/>
          <a:ln>
            <a:noFill/>
          </a:ln>
        </p:spPr>
        <p:txBody>
          <a:bodyPr anchorCtr="0" anchor="t" bIns="0" lIns="0" spcFirstLastPara="1" rIns="0" wrap="square" tIns="192000">
            <a:noAutofit/>
          </a:bodyPr>
          <a:lstStyle>
            <a:lvl1pPr lvl="0" algn="l">
              <a:lnSpc>
                <a:spcPct val="80000"/>
              </a:lnSpc>
              <a:spcBef>
                <a:spcPts val="0"/>
              </a:spcBef>
              <a:spcAft>
                <a:spcPts val="0"/>
              </a:spcAft>
              <a:buClr>
                <a:schemeClr val="dk1"/>
              </a:buClr>
              <a:buSzPts val="3600"/>
              <a:buFont typeface="Montserra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Custom Layout">
  <p:cSld name="43_Custom Layout">
    <p:spTree>
      <p:nvGrpSpPr>
        <p:cNvPr id="46" name="Shape 46"/>
        <p:cNvGrpSpPr/>
        <p:nvPr/>
      </p:nvGrpSpPr>
      <p:grpSpPr>
        <a:xfrm>
          <a:off x="0" y="0"/>
          <a:ext cx="0" cy="0"/>
          <a:chOff x="0" y="0"/>
          <a:chExt cx="0" cy="0"/>
        </a:xfrm>
      </p:grpSpPr>
      <p:sp>
        <p:nvSpPr>
          <p:cNvPr id="47" name="Google Shape;47;p36"/>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48" name="Google Shape;48;p36"/>
          <p:cNvSpPr/>
          <p:nvPr>
            <p:ph idx="2" type="pic"/>
          </p:nvPr>
        </p:nvSpPr>
        <p:spPr>
          <a:xfrm>
            <a:off x="990600" y="0"/>
            <a:ext cx="3080468" cy="6858000"/>
          </a:xfrm>
          <a:prstGeom prst="rect">
            <a:avLst/>
          </a:prstGeom>
          <a:solidFill>
            <a:schemeClr val="lt1"/>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1866900" y="994934"/>
            <a:ext cx="9753600" cy="1487862"/>
          </a:xfrm>
          <a:prstGeom prst="rect">
            <a:avLst/>
          </a:prstGeom>
          <a:noFill/>
          <a:ln>
            <a:noFill/>
          </a:ln>
        </p:spPr>
        <p:txBody>
          <a:bodyPr anchorCtr="0" anchor="t" bIns="0" lIns="0" spcFirstLastPara="1" rIns="0" wrap="square" tIns="192000">
            <a:noAutofit/>
          </a:bodyPr>
          <a:lstStyle>
            <a:lvl1pPr lvl="0" marR="0" rtl="0" algn="l">
              <a:lnSpc>
                <a:spcPct val="80000"/>
              </a:lnSpc>
              <a:spcBef>
                <a:spcPts val="0"/>
              </a:spcBef>
              <a:spcAft>
                <a:spcPts val="0"/>
              </a:spcAft>
              <a:buClr>
                <a:schemeClr val="dk1"/>
              </a:buClr>
              <a:buSzPts val="4400"/>
              <a:buFont typeface="Montserrat"/>
              <a:buNone/>
              <a:defRPr b="1" i="0" sz="44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7"/>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12" name="Google Shape;12;p27"/>
          <p:cNvSpPr txBox="1"/>
          <p:nvPr>
            <p:ph idx="1" type="body"/>
          </p:nvPr>
        </p:nvSpPr>
        <p:spPr>
          <a:xfrm>
            <a:off x="1866900" y="2514600"/>
            <a:ext cx="9753600" cy="3110442"/>
          </a:xfrm>
          <a:prstGeom prst="rect">
            <a:avLst/>
          </a:prstGeom>
          <a:noFill/>
          <a:ln>
            <a:noFill/>
          </a:ln>
        </p:spPr>
        <p:txBody>
          <a:bodyPr anchorCtr="0" anchor="t" bIns="45700" lIns="0" spcFirstLastPara="1" rIns="0" wrap="square" tIns="45700">
            <a:normAutofit/>
          </a:bodyPr>
          <a:lstStyle>
            <a:lvl1pPr indent="-228600" lvl="0" marL="457200" marR="0" rtl="0" algn="l">
              <a:lnSpc>
                <a:spcPct val="120000"/>
              </a:lnSpc>
              <a:spcBef>
                <a:spcPts val="1000"/>
              </a:spcBef>
              <a:spcAft>
                <a:spcPts val="0"/>
              </a:spcAft>
              <a:buClr>
                <a:schemeClr val="dk1"/>
              </a:buClr>
              <a:buSzPts val="2800"/>
              <a:buFont typeface="Arial"/>
              <a:buNone/>
              <a:defRPr b="0" i="0" sz="2800" u="none" cap="none" strike="noStrike">
                <a:solidFill>
                  <a:schemeClr val="dk1"/>
                </a:solidFill>
                <a:latin typeface="Open Sans"/>
                <a:ea typeface="Open Sans"/>
                <a:cs typeface="Open Sans"/>
                <a:sym typeface="Open Sans"/>
              </a:defRPr>
            </a:lvl1pPr>
            <a:lvl2pPr indent="-228600" lvl="1" marL="914400" marR="0" rtl="0" algn="l">
              <a:lnSpc>
                <a:spcPct val="120000"/>
              </a:lnSpc>
              <a:spcBef>
                <a:spcPts val="499"/>
              </a:spcBef>
              <a:spcAft>
                <a:spcPts val="0"/>
              </a:spcAft>
              <a:buClr>
                <a:schemeClr val="dk1"/>
              </a:buClr>
              <a:buSzPts val="1800"/>
              <a:buFont typeface="Arial"/>
              <a:buNone/>
              <a:defRPr b="0" i="0" sz="1800" u="none" cap="none" strike="noStrike">
                <a:solidFill>
                  <a:schemeClr val="dk1"/>
                </a:solidFill>
                <a:latin typeface="Open Sans"/>
                <a:ea typeface="Open Sans"/>
                <a:cs typeface="Open Sans"/>
                <a:sym typeface="Open Sans"/>
              </a:defRPr>
            </a:lvl2pPr>
            <a:lvl3pPr indent="-228600" lvl="2" marL="1371600" marR="0" rtl="0" algn="l">
              <a:lnSpc>
                <a:spcPct val="120000"/>
              </a:lnSpc>
              <a:spcBef>
                <a:spcPts val="499"/>
              </a:spcBef>
              <a:spcAft>
                <a:spcPts val="0"/>
              </a:spcAft>
              <a:buClr>
                <a:schemeClr val="dk1"/>
              </a:buClr>
              <a:buSzPts val="1200"/>
              <a:buFont typeface="Arial"/>
              <a:buNone/>
              <a:defRPr b="0" i="0" sz="1200" u="none" cap="none" strike="noStrike">
                <a:solidFill>
                  <a:schemeClr val="dk1"/>
                </a:solidFill>
                <a:latin typeface="Open Sans"/>
                <a:ea typeface="Open Sans"/>
                <a:cs typeface="Open Sans"/>
                <a:sym typeface="Open Sans"/>
              </a:defRPr>
            </a:lvl3pPr>
            <a:lvl4pPr indent="-228600" lvl="3" marL="1828800" marR="0" rtl="0" algn="l">
              <a:lnSpc>
                <a:spcPct val="120000"/>
              </a:lnSpc>
              <a:spcBef>
                <a:spcPts val="499"/>
              </a:spcBef>
              <a:spcAft>
                <a:spcPts val="0"/>
              </a:spcAft>
              <a:buClr>
                <a:schemeClr val="dk1"/>
              </a:buClr>
              <a:buSzPts val="1000"/>
              <a:buFont typeface="Arial"/>
              <a:buNone/>
              <a:defRPr b="0" i="0" sz="1000" u="none" cap="none" strike="noStrike">
                <a:solidFill>
                  <a:schemeClr val="dk1"/>
                </a:solidFill>
                <a:latin typeface="Open Sans"/>
                <a:ea typeface="Open Sans"/>
                <a:cs typeface="Open Sans"/>
                <a:sym typeface="Open Sans"/>
              </a:defRPr>
            </a:lvl4pPr>
            <a:lvl5pPr indent="-228600" lvl="4" marL="2286000" marR="0" rtl="0" algn="l">
              <a:lnSpc>
                <a:spcPct val="120000"/>
              </a:lnSpc>
              <a:spcBef>
                <a:spcPts val="499"/>
              </a:spcBef>
              <a:spcAft>
                <a:spcPts val="0"/>
              </a:spcAft>
              <a:buClr>
                <a:schemeClr val="dk1"/>
              </a:buClr>
              <a:buSzPts val="1000"/>
              <a:buFont typeface="Arial"/>
              <a:buNone/>
              <a:defRPr b="0" i="0" sz="10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499"/>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499"/>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499"/>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499"/>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cxnSp>
        <p:nvCxnSpPr>
          <p:cNvPr id="13" name="Google Shape;13;p27"/>
          <p:cNvCxnSpPr/>
          <p:nvPr/>
        </p:nvCxnSpPr>
        <p:spPr>
          <a:xfrm>
            <a:off x="985480" y="0"/>
            <a:ext cx="0" cy="6858000"/>
          </a:xfrm>
          <a:prstGeom prst="straightConnector1">
            <a:avLst/>
          </a:prstGeom>
          <a:noFill/>
          <a:ln cap="flat" cmpd="sng" w="9525">
            <a:solidFill>
              <a:schemeClr val="dk1">
                <a:alpha val="20000"/>
              </a:schemeClr>
            </a:solidFill>
            <a:prstDash val="solid"/>
            <a:miter lim="800000"/>
            <a:headEnd len="sm" w="sm" type="none"/>
            <a:tailEnd len="sm" w="sm" type="none"/>
          </a:ln>
        </p:spPr>
      </p:cxnSp>
      <p:cxnSp>
        <p:nvCxnSpPr>
          <p:cNvPr id="14" name="Google Shape;14;p27"/>
          <p:cNvCxnSpPr/>
          <p:nvPr/>
        </p:nvCxnSpPr>
        <p:spPr>
          <a:xfrm>
            <a:off x="468887" y="3262747"/>
            <a:ext cx="0" cy="344978"/>
          </a:xfrm>
          <a:prstGeom prst="straightConnector1">
            <a:avLst/>
          </a:prstGeom>
          <a:noFill/>
          <a:ln cap="flat" cmpd="sng" w="25400">
            <a:solidFill>
              <a:schemeClr val="accent1"/>
            </a:solidFill>
            <a:prstDash val="solid"/>
            <a:miter lim="800000"/>
            <a:headEnd len="sm" w="sm" type="none"/>
            <a:tailEnd len="sm" w="sm" type="none"/>
          </a:ln>
        </p:spPr>
      </p:cxnSp>
      <p:cxnSp>
        <p:nvCxnSpPr>
          <p:cNvPr id="15" name="Google Shape;15;p27"/>
          <p:cNvCxnSpPr/>
          <p:nvPr/>
        </p:nvCxnSpPr>
        <p:spPr>
          <a:xfrm>
            <a:off x="516593" y="3262747"/>
            <a:ext cx="0" cy="344978"/>
          </a:xfrm>
          <a:prstGeom prst="straightConnector1">
            <a:avLst/>
          </a:prstGeom>
          <a:noFill/>
          <a:ln cap="flat" cmpd="sng" w="25400">
            <a:solidFill>
              <a:schemeClr val="accent1"/>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0">
          <p15:clr>
            <a:srgbClr val="F26B43"/>
          </p15:clr>
        </p15:guide>
        <p15:guide id="2" orient="horz" pos="2160">
          <p15:clr>
            <a:srgbClr val="F26B43"/>
          </p15:clr>
        </p15:guide>
        <p15:guide id="3" pos="624">
          <p15:clr>
            <a:srgbClr val="F26B43"/>
          </p15:clr>
        </p15:guide>
        <p15:guide id="4" pos="7320">
          <p15:clr>
            <a:srgbClr val="F26B43"/>
          </p15:clr>
        </p15:guide>
        <p15:guide id="5" pos="1176">
          <p15:clr>
            <a:srgbClr val="F26B43"/>
          </p15:clr>
        </p15:guide>
        <p15:guide id="6" orient="horz" pos="74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11.jpg"/><Relationship Id="rId5" Type="http://schemas.openxmlformats.org/officeDocument/2006/relationships/image" Target="../media/image16.jpg"/><Relationship Id="rId6" Type="http://schemas.openxmlformats.org/officeDocument/2006/relationships/image" Target="../media/image3.png"/><Relationship Id="rId7" Type="http://schemas.openxmlformats.org/officeDocument/2006/relationships/image" Target="../media/image2.png"/><Relationship Id="rId8" Type="http://schemas.openxmlformats.org/officeDocument/2006/relationships/image" Target="../media/image12.png"/><Relationship Id="rId11" Type="http://schemas.openxmlformats.org/officeDocument/2006/relationships/image" Target="../media/image9.png"/><Relationship Id="rId10"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0.png"/><Relationship Id="rId4" Type="http://schemas.openxmlformats.org/officeDocument/2006/relationships/image" Target="../media/image10.png"/><Relationship Id="rId5" Type="http://schemas.openxmlformats.org/officeDocument/2006/relationships/image" Target="../media/image37.png"/><Relationship Id="rId6"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52.png"/><Relationship Id="rId6" Type="http://schemas.openxmlformats.org/officeDocument/2006/relationships/image" Target="../media/image6.png"/></Relationships>
</file>

<file path=ppt/slides/_rels/slide12.xml.rels><?xml version="1.0" encoding="UTF-8" standalone="yes"?><Relationships xmlns="http://schemas.openxmlformats.org/package/2006/relationships"><Relationship Id="rId40" Type="http://schemas.openxmlformats.org/officeDocument/2006/relationships/hyperlink" Target="https://www.blinde-kuh.de/smart-index.html" TargetMode="External"/><Relationship Id="rId84" Type="http://schemas.openxmlformats.org/officeDocument/2006/relationships/hyperlink" Target="https://funky.ong/english/" TargetMode="External"/><Relationship Id="rId83" Type="http://schemas.openxmlformats.org/officeDocument/2006/relationships/hyperlink" Target="https://www.factual.ro/" TargetMode="External"/><Relationship Id="rId42" Type="http://schemas.openxmlformats.org/officeDocument/2006/relationships/hyperlink" Target="https://medialiteracyinstitute.gr/pii-imaste/" TargetMode="External"/><Relationship Id="rId86" Type="http://schemas.openxmlformats.org/officeDocument/2006/relationships/hyperlink" Target="http://en.rvr.sk/" TargetMode="External"/><Relationship Id="rId41" Type="http://schemas.openxmlformats.org/officeDocument/2006/relationships/hyperlink" Target="https://www.dw.com/en/dw-akademie/about-us/s-9519" TargetMode="External"/><Relationship Id="rId85" Type="http://schemas.openxmlformats.org/officeDocument/2006/relationships/hyperlink" Target="https://mediawise.ro/" TargetMode="External"/><Relationship Id="rId44" Type="http://schemas.openxmlformats.org/officeDocument/2006/relationships/hyperlink" Target="https://televele.hu/" TargetMode="External"/><Relationship Id="rId88" Type="http://schemas.openxmlformats.org/officeDocument/2006/relationships/hyperlink" Target="https://www.mipi.si/" TargetMode="External"/><Relationship Id="rId43" Type="http://schemas.openxmlformats.org/officeDocument/2006/relationships/hyperlink" Target="https://fakescape.cz/" TargetMode="External"/><Relationship Id="rId87" Type="http://schemas.openxmlformats.org/officeDocument/2006/relationships/hyperlink" Target="https://neja.sta.si/" TargetMode="External"/><Relationship Id="rId46" Type="http://schemas.openxmlformats.org/officeDocument/2006/relationships/hyperlink" Target="https://pagellapolitica.it/" TargetMode="External"/><Relationship Id="rId45" Type="http://schemas.openxmlformats.org/officeDocument/2006/relationships/hyperlink" Target="https://www.bemediasmart.ie/" TargetMode="External"/><Relationship Id="rId89" Type="http://schemas.openxmlformats.org/officeDocument/2006/relationships/hyperlink" Target="https://casoris.si/" TargetMode="External"/><Relationship Id="rId80" Type="http://schemas.openxmlformats.org/officeDocument/2006/relationships/hyperlink" Target="https://www.internetsegura.pt/cis/missao-e-objetivos" TargetMode="External"/><Relationship Id="rId82" Type="http://schemas.openxmlformats.org/officeDocument/2006/relationships/hyperlink" Target="https://www.activewatch.ro/" TargetMode="External"/><Relationship Id="rId81" Type="http://schemas.openxmlformats.org/officeDocument/2006/relationships/hyperlink" Target="https://www.incode2030.gov.pt/en/incode2030" TargetMode="External"/><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hyperlink" Target="https://learning-corner.learning.europa.eu/learning-materials/spot-and-fight-disinformation_en" TargetMode="External"/><Relationship Id="rId9" Type="http://schemas.openxmlformats.org/officeDocument/2006/relationships/hyperlink" Target="https://mediawijs.be/" TargetMode="External"/><Relationship Id="rId48" Type="http://schemas.openxmlformats.org/officeDocument/2006/relationships/hyperlink" Target="https://www.medmediaeducation.it/" TargetMode="External"/><Relationship Id="rId47" Type="http://schemas.openxmlformats.org/officeDocument/2006/relationships/hyperlink" Target="https://www.facta.news/" TargetMode="External"/><Relationship Id="rId49" Type="http://schemas.openxmlformats.org/officeDocument/2006/relationships/hyperlink" Target="https://eurispes.eu/attivita/media-literacy/media-literacy-in-italia/" TargetMode="External"/><Relationship Id="rId5" Type="http://schemas.openxmlformats.org/officeDocument/2006/relationships/hyperlink" Target="https://www.mediamanual.at/" TargetMode="External"/><Relationship Id="rId6" Type="http://schemas.openxmlformats.org/officeDocument/2006/relationships/hyperlink" Target="https://www.saferinternet.at/" TargetMode="External"/><Relationship Id="rId7" Type="http://schemas.openxmlformats.org/officeDocument/2006/relationships/hyperlink" Target="http://bupp.at/" TargetMode="External"/><Relationship Id="rId8" Type="http://schemas.openxmlformats.org/officeDocument/2006/relationships/hyperlink" Target="https://bundeskriminalamt.at/205/start.aspx" TargetMode="External"/><Relationship Id="rId73" Type="http://schemas.openxmlformats.org/officeDocument/2006/relationships/hyperlink" Target="https://fdds.pl/" TargetMode="External"/><Relationship Id="rId72" Type="http://schemas.openxmlformats.org/officeDocument/2006/relationships/hyperlink" Target="https://nowoczesnapolska.org.pl/" TargetMode="External"/><Relationship Id="rId31" Type="http://schemas.openxmlformats.org/officeDocument/2006/relationships/hyperlink" Target="https://yle.fi/aihe/digitreenit" TargetMode="External"/><Relationship Id="rId75" Type="http://schemas.openxmlformats.org/officeDocument/2006/relationships/hyperlink" Target="http://ptem.org.pl/" TargetMode="External"/><Relationship Id="rId30" Type="http://schemas.openxmlformats.org/officeDocument/2006/relationships/hyperlink" Target="https://mediakasvatus.fi/" TargetMode="External"/><Relationship Id="rId74" Type="http://schemas.openxmlformats.org/officeDocument/2006/relationships/hyperlink" Target="https://panoptykon.org/" TargetMode="External"/><Relationship Id="rId33" Type="http://schemas.openxmlformats.org/officeDocument/2006/relationships/hyperlink" Target="http://irex-europe.fr/about-irex-europe/" TargetMode="External"/><Relationship Id="rId77" Type="http://schemas.openxmlformats.org/officeDocument/2006/relationships/hyperlink" Target="https://www.facebook.com/groups/wojownicyklawiatury/" TargetMode="External"/><Relationship Id="rId32" Type="http://schemas.openxmlformats.org/officeDocument/2006/relationships/hyperlink" Target="https://yle.fi/uutiset/osasto/uutisluokka/" TargetMode="External"/><Relationship Id="rId76" Type="http://schemas.openxmlformats.org/officeDocument/2006/relationships/hyperlink" Target="https://www.szkolazklasa.org.pl/" TargetMode="External"/><Relationship Id="rId35" Type="http://schemas.openxmlformats.org/officeDocument/2006/relationships/hyperlink" Target="https://www.schau-hin.info/" TargetMode="External"/><Relationship Id="rId79" Type="http://schemas.openxmlformats.org/officeDocument/2006/relationships/hyperlink" Target="http://milobs.pt/" TargetMode="External"/><Relationship Id="rId34" Type="http://schemas.openxmlformats.org/officeDocument/2006/relationships/hyperlink" Target="https://www.bmfsfj.de/bmfsfj/themen/kinder-und-jugend/medienkompetenz/medienkompetenz-staerken/75350" TargetMode="External"/><Relationship Id="rId78" Type="http://schemas.openxmlformats.org/officeDocument/2006/relationships/hyperlink" Target="https://konkret24.tvn24.pl/" TargetMode="External"/><Relationship Id="rId71" Type="http://schemas.openxmlformats.org/officeDocument/2006/relationships/hyperlink" Target="https://ceo.org.pl/" TargetMode="External"/><Relationship Id="rId70" Type="http://schemas.openxmlformats.org/officeDocument/2006/relationships/hyperlink" Target="https://demagog.org.pl/" TargetMode="External"/><Relationship Id="rId37" Type="http://schemas.openxmlformats.org/officeDocument/2006/relationships/hyperlink" Target="https://www.surfen-ohne-risiko.net/" TargetMode="External"/><Relationship Id="rId36" Type="http://schemas.openxmlformats.org/officeDocument/2006/relationships/hyperlink" Target="https://www.gutes-aufwachsen-mit-medien.de/" TargetMode="External"/><Relationship Id="rId39" Type="http://schemas.openxmlformats.org/officeDocument/2006/relationships/hyperlink" Target="https://act-on.jff.de/" TargetMode="External"/><Relationship Id="rId38" Type="http://schemas.openxmlformats.org/officeDocument/2006/relationships/hyperlink" Target="https://www.dji.de/ueber-uns/projekte/projekte/apps-fuer-kinder-angebote-und-trendanalysen/datenbank-apps-fuer-kinder.html" TargetMode="External"/><Relationship Id="rId62" Type="http://schemas.openxmlformats.org/officeDocument/2006/relationships/hyperlink" Target="https://ejc.net/" TargetMode="External"/><Relationship Id="rId61" Type="http://schemas.openxmlformats.org/officeDocument/2006/relationships/hyperlink" Target="https://www.mediawijzer.net/" TargetMode="External"/><Relationship Id="rId20" Type="http://schemas.openxmlformats.org/officeDocument/2006/relationships/hyperlink" Target="https://www.dr.dk/nyheder/detektor" TargetMode="External"/><Relationship Id="rId64" Type="http://schemas.openxmlformats.org/officeDocument/2006/relationships/hyperlink" Target="https://www.aboutbadnews.com/social-impact-game" TargetMode="External"/><Relationship Id="rId63" Type="http://schemas.openxmlformats.org/officeDocument/2006/relationships/hyperlink" Target="https://www.hoezomediawijs.nl/" TargetMode="External"/><Relationship Id="rId22" Type="http://schemas.openxmlformats.org/officeDocument/2006/relationships/hyperlink" Target="https://borneavisen.dk/" TargetMode="External"/><Relationship Id="rId66" Type="http://schemas.openxmlformats.org/officeDocument/2006/relationships/hyperlink" Target="https://maldita.es/" TargetMode="External"/><Relationship Id="rId21" Type="http://schemas.openxmlformats.org/officeDocument/2006/relationships/hyperlink" Target="https://www.dr.dk/ultra" TargetMode="External"/><Relationship Id="rId65" Type="http://schemas.openxmlformats.org/officeDocument/2006/relationships/hyperlink" Target="https://www.rtve.es/instituto/" TargetMode="External"/><Relationship Id="rId24" Type="http://schemas.openxmlformats.org/officeDocument/2006/relationships/hyperlink" Target="https://www.hm.ee/et/meediapadevuse-nadal-2019-enne-motlen-siis-jagan" TargetMode="External"/><Relationship Id="rId68" Type="http://schemas.openxmlformats.org/officeDocument/2006/relationships/hyperlink" Target="https://www.batory.org.pl/" TargetMode="External"/><Relationship Id="rId23" Type="http://schemas.openxmlformats.org/officeDocument/2006/relationships/hyperlink" Target="https://danskemedier.dk/undervisning/" TargetMode="External"/><Relationship Id="rId67" Type="http://schemas.openxmlformats.org/officeDocument/2006/relationships/hyperlink" Target="https://www.is4k.es/" TargetMode="External"/><Relationship Id="rId60" Type="http://schemas.openxmlformats.org/officeDocument/2006/relationships/hyperlink" Target="https://www.besmartonline.org.mt/Default.aspx" TargetMode="External"/><Relationship Id="rId26" Type="http://schemas.openxmlformats.org/officeDocument/2006/relationships/hyperlink" Target="https://medialukutaitosuomessa.fi/" TargetMode="External"/><Relationship Id="rId25" Type="http://schemas.openxmlformats.org/officeDocument/2006/relationships/hyperlink" Target="https://www.salto-youth.net/rc/participation/aboutparticipation/" TargetMode="External"/><Relationship Id="rId69" Type="http://schemas.openxmlformats.org/officeDocument/2006/relationships/hyperlink" Target="https://e-jcn.eu/" TargetMode="External"/><Relationship Id="rId28" Type="http://schemas.openxmlformats.org/officeDocument/2006/relationships/hyperlink" Target="https://mediataitokoulu.fi/index.php?option=com_content&amp;view=article&amp;id=1139&amp;Itemid=454&amp;lang=fi" TargetMode="External"/><Relationship Id="rId27" Type="http://schemas.openxmlformats.org/officeDocument/2006/relationships/hyperlink" Target="https://kavi.fi/sites/default/files/documents/mil_in_finland.pdf" TargetMode="External"/><Relationship Id="rId29" Type="http://schemas.openxmlformats.org/officeDocument/2006/relationships/hyperlink" Target="https://www.mediataitoviikko.fi/" TargetMode="External"/><Relationship Id="rId51" Type="http://schemas.openxmlformats.org/officeDocument/2006/relationships/hyperlink" Target="https://en.rebaltica.lv/investigations/recheck/" TargetMode="External"/><Relationship Id="rId95" Type="http://schemas.openxmlformats.org/officeDocument/2006/relationships/hyperlink" Target="https://fojo.se/en/vara-projekt/free-independent-and-professional-journalism-in-eastern-and-central-europe/" TargetMode="External"/><Relationship Id="rId50" Type="http://schemas.openxmlformats.org/officeDocument/2006/relationships/hyperlink" Target="https://www.lsm.lv/pilnadoma" TargetMode="External"/><Relationship Id="rId94" Type="http://schemas.openxmlformats.org/officeDocument/2006/relationships/hyperlink" Target="https://www.sida.se/English/how-we-work/our-fields-of-work/democracy-human-rights-and-freedom-of-expression/" TargetMode="External"/><Relationship Id="rId53" Type="http://schemas.openxmlformats.org/officeDocument/2006/relationships/hyperlink" Target="https://www.facebook.com/medijpratejs/" TargetMode="External"/><Relationship Id="rId52" Type="http://schemas.openxmlformats.org/officeDocument/2006/relationships/hyperlink" Target="https://www.km.gov.lv/uploads/ckeditor/files/mediju_politika/medijprat%C4%ABba/medijpratibas%20materiali/Caps_un_ciet-ISBN-978-9984-633-45-9-ilovepdf-compressed.pdf" TargetMode="External"/><Relationship Id="rId96" Type="http://schemas.openxmlformats.org/officeDocument/2006/relationships/image" Target="../media/image6.png"/><Relationship Id="rId11" Type="http://schemas.openxmlformats.org/officeDocument/2006/relationships/hyperlink" Target="http://dkmk.hr/" TargetMode="External"/><Relationship Id="rId55" Type="http://schemas.openxmlformats.org/officeDocument/2006/relationships/hyperlink" Target="https://www.draugiskasinternetas.lt/en/about-safer-internet/" TargetMode="External"/><Relationship Id="rId10" Type="http://schemas.openxmlformats.org/officeDocument/2006/relationships/hyperlink" Target="https://gramoten.li/" TargetMode="External"/><Relationship Id="rId54" Type="http://schemas.openxmlformats.org/officeDocument/2006/relationships/hyperlink" Target="http://www.vp.gov.lv/supervaronis/" TargetMode="External"/><Relationship Id="rId13" Type="http://schemas.openxmlformats.org/officeDocument/2006/relationships/hyperlink" Target="https://www.medijskapismenost.hr/" TargetMode="External"/><Relationship Id="rId57" Type="http://schemas.openxmlformats.org/officeDocument/2006/relationships/hyperlink" Target="https://www.emokykla.lt/neformalus/pradzia/mediju-ir-informacinio-rastingumo-hakatonas/19605" TargetMode="External"/><Relationship Id="rId12" Type="http://schemas.openxmlformats.org/officeDocument/2006/relationships/hyperlink" Target="https://www.djecamedija.org/" TargetMode="External"/><Relationship Id="rId56" Type="http://schemas.openxmlformats.org/officeDocument/2006/relationships/hyperlink" Target="https://www.zinauviska.lt/lt/" TargetMode="External"/><Relationship Id="rId91" Type="http://schemas.openxmlformats.org/officeDocument/2006/relationships/hyperlink" Target="http://pismenost.si/" TargetMode="External"/><Relationship Id="rId90" Type="http://schemas.openxmlformats.org/officeDocument/2006/relationships/hyperlink" Target="https://casoris.si/wp-content/uploads/2019/02/otroci-in-mediji_final_cip.pdf" TargetMode="External"/><Relationship Id="rId93" Type="http://schemas.openxmlformats.org/officeDocument/2006/relationships/hyperlink" Target="https://www.statensmedierad.se/larommedier/mikformigdigitalutbildning.1871.html" TargetMode="External"/><Relationship Id="rId92" Type="http://schemas.openxmlformats.org/officeDocument/2006/relationships/hyperlink" Target="https://safe.si/" TargetMode="External"/><Relationship Id="rId15" Type="http://schemas.openxmlformats.org/officeDocument/2006/relationships/hyperlink" Target="https://www.clovekvtisni.cz/zmerte-si-medialni-gramotnost-5816gp" TargetMode="External"/><Relationship Id="rId59" Type="http://schemas.openxmlformats.org/officeDocument/2006/relationships/hyperlink" Target="https://www.bee-secure.lu/fr/news" TargetMode="External"/><Relationship Id="rId14" Type="http://schemas.openxmlformats.org/officeDocument/2006/relationships/hyperlink" Target="http://medialiteracy.cut.ac.cy/" TargetMode="External"/><Relationship Id="rId58" Type="http://schemas.openxmlformats.org/officeDocument/2006/relationships/hyperlink" Target="https://debunk.eu/about-debunk/" TargetMode="External"/><Relationship Id="rId17" Type="http://schemas.openxmlformats.org/officeDocument/2006/relationships/hyperlink" Target="https://www.elpida.cz/" TargetMode="External"/><Relationship Id="rId16" Type="http://schemas.openxmlformats.org/officeDocument/2006/relationships/hyperlink" Target="https://fakescape.cz/" TargetMode="External"/><Relationship Id="rId19" Type="http://schemas.openxmlformats.org/officeDocument/2006/relationships/hyperlink" Target="https://www.tjekdet.dk/" TargetMode="External"/><Relationship Id="rId18" Type="http://schemas.openxmlformats.org/officeDocument/2006/relationships/hyperlink" Target="https://www.mediasupport.org/abou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fidu.it/language/en/how-much-do-we-know-about-the-eu-results-of-a-european-survey/" TargetMode="External"/><Relationship Id="rId4" Type="http://schemas.openxmlformats.org/officeDocument/2006/relationships/hyperlink" Target="https://digital-strategy.ec.europa.eu/en/library/guidance-strengthening-code-practice-disinformation" TargetMode="External"/><Relationship Id="rId9" Type="http://schemas.openxmlformats.org/officeDocument/2006/relationships/hyperlink" Target="https://www.equalityhumanrights.com/en/human-rights-act/article-10-freedom-expression" TargetMode="External"/><Relationship Id="rId5" Type="http://schemas.openxmlformats.org/officeDocument/2006/relationships/hyperlink" Target="https://www.politicheeuropee.gov.it/it/comunicazione/notizie/disinformazione-online-codice-di-condotta-per-le-piattaforme-digitali/" TargetMode="External"/><Relationship Id="rId6" Type="http://schemas.openxmlformats.org/officeDocument/2006/relationships/hyperlink" Target="https://fra.europa.eu/en/eu-charter/article/11-freedom-expression-and-information" TargetMode="External"/><Relationship Id="rId7" Type="http://schemas.openxmlformats.org/officeDocument/2006/relationships/hyperlink" Target="https://digital-strategy.ec.europa.eu/en/library/guidance-strengthening-code-practice-disinformation" TargetMode="External"/><Relationship Id="rId8" Type="http://schemas.openxmlformats.org/officeDocument/2006/relationships/hyperlink" Target="https://www.politicheeuropee.gov.it/it/comunicazione/notizie/disinformazione-online-codice-di-condotta-per-le-piattaforme-digitali/" TargetMode="External"/><Relationship Id="rId11" Type="http://schemas.openxmlformats.org/officeDocument/2006/relationships/image" Target="../media/image6.png"/><Relationship Id="rId10"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58.png"/><Relationship Id="rId4" Type="http://schemas.openxmlformats.org/officeDocument/2006/relationships/image" Target="../media/image10.png"/><Relationship Id="rId5"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42.jpg"/><Relationship Id="rId4" Type="http://schemas.openxmlformats.org/officeDocument/2006/relationships/image" Target="../media/image10.png"/><Relationship Id="rId5"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39.png"/><Relationship Id="rId4" Type="http://schemas.openxmlformats.org/officeDocument/2006/relationships/image" Target="../media/image48.png"/><Relationship Id="rId5" Type="http://schemas.openxmlformats.org/officeDocument/2006/relationships/image" Target="../media/image43.jpg"/><Relationship Id="rId6" Type="http://schemas.openxmlformats.org/officeDocument/2006/relationships/image" Target="../media/image10.png"/><Relationship Id="rId7"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4.png"/><Relationship Id="rId4" Type="http://schemas.openxmlformats.org/officeDocument/2006/relationships/image" Target="../media/image8.png"/><Relationship Id="rId9" Type="http://schemas.openxmlformats.org/officeDocument/2006/relationships/image" Target="../media/image6.png"/><Relationship Id="rId5" Type="http://schemas.openxmlformats.org/officeDocument/2006/relationships/image" Target="../media/image18.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6.png"/><Relationship Id="rId5" Type="http://schemas.openxmlformats.org/officeDocument/2006/relationships/image" Target="../media/image18.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7.png"/><Relationship Id="rId4" Type="http://schemas.openxmlformats.org/officeDocument/2006/relationships/image" Target="../media/image10.png"/><Relationship Id="rId5" Type="http://schemas.openxmlformats.org/officeDocument/2006/relationships/image" Target="../media/image48.png"/><Relationship Id="rId6" Type="http://schemas.openxmlformats.org/officeDocument/2006/relationships/image" Target="../media/image39.png"/><Relationship Id="rId7" Type="http://schemas.openxmlformats.org/officeDocument/2006/relationships/image" Target="../media/image46.png"/><Relationship Id="rId8"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49.png"/><Relationship Id="rId4" Type="http://schemas.openxmlformats.org/officeDocument/2006/relationships/image" Target="../media/image59.png"/><Relationship Id="rId5" Type="http://schemas.openxmlformats.org/officeDocument/2006/relationships/image" Target="../media/image10.png"/><Relationship Id="rId6" Type="http://schemas.openxmlformats.org/officeDocument/2006/relationships/image" Target="../media/image37.png"/><Relationship Id="rId7"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49.png"/><Relationship Id="rId4" Type="http://schemas.openxmlformats.org/officeDocument/2006/relationships/image" Target="../media/image10.png"/><Relationship Id="rId5" Type="http://schemas.openxmlformats.org/officeDocument/2006/relationships/image" Target="../media/image37.png"/><Relationship Id="rId6"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openpolis.it/la-propaganda-social-e-la-difficile-definizione-di-politica/" TargetMode="External"/><Relationship Id="rId4" Type="http://schemas.openxmlformats.org/officeDocument/2006/relationships/hyperlink" Target="https://www.ilsole24ore.com/art/perche-non-bisogna-oscurare-falsa-propaganda-nemico-AEFZICKB" TargetMode="External"/><Relationship Id="rId9" Type="http://schemas.openxmlformats.org/officeDocument/2006/relationships/hyperlink" Target="https://www.dw.com/en/fact-check-how-do-i-spot-state-sponsored-propaganda/a-60245403" TargetMode="External"/><Relationship Id="rId5" Type="http://schemas.openxmlformats.org/officeDocument/2006/relationships/hyperlink" Target="https://www.ilsole24ore.com/art/perche-non-bisogna-oscurare-falsa-propaganda-nemico-AEFZICKB" TargetMode="External"/><Relationship Id="rId6" Type="http://schemas.openxmlformats.org/officeDocument/2006/relationships/hyperlink" Target="https://www.liberties.eu/fr/stories/political-propaganda/43850" TargetMode="External"/><Relationship Id="rId7" Type="http://schemas.openxmlformats.org/officeDocument/2006/relationships/hyperlink" Target="https://www.huffingtonpost.it/blog/2022/03/16/news/quando_guardi_in_faccia_il_diavolo-8967181/" TargetMode="External"/><Relationship Id="rId8" Type="http://schemas.openxmlformats.org/officeDocument/2006/relationships/hyperlink" Target="https://www.huffingtonpost.it/blog/2022/03/16/news/quando_guardi_in_faccia_il_diavolo-8967181/" TargetMode="External"/><Relationship Id="rId11" Type="http://schemas.openxmlformats.org/officeDocument/2006/relationships/hyperlink" Target="https://www.politico.eu/article/europe-faces-moment-of-reckoning-about-state-media-propaganda/" TargetMode="External"/><Relationship Id="rId10" Type="http://schemas.openxmlformats.org/officeDocument/2006/relationships/hyperlink" Target="https://www.politico.eu/article/europe-faces-moment-of-reckoning-about-state-media-propaganda/" TargetMode="External"/><Relationship Id="rId13" Type="http://schemas.openxmlformats.org/officeDocument/2006/relationships/image" Target="../media/image6.png"/><Relationship Id="rId1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0.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hyperlink" Target="https://fidu.it/language/en/how-much-do-we-know-about-the-eu-results-of-a-european-survey/" TargetMode="External"/><Relationship Id="rId5" Type="http://schemas.openxmlformats.org/officeDocument/2006/relationships/hyperlink" Target="https://fidu.it/language/en/commeunication-local-trainings/" TargetMode="External"/><Relationship Id="rId6" Type="http://schemas.openxmlformats.org/officeDocument/2006/relationships/hyperlink" Target="https://fidu.it/language/en/commeunication-creative-labs/?_thumbnail_id=8293" TargetMode="External"/><Relationship Id="rId7"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11.jpg"/><Relationship Id="rId5" Type="http://schemas.openxmlformats.org/officeDocument/2006/relationships/image" Target="../media/image16.jpg"/><Relationship Id="rId6" Type="http://schemas.openxmlformats.org/officeDocument/2006/relationships/image" Target="../media/image3.png"/><Relationship Id="rId7" Type="http://schemas.openxmlformats.org/officeDocument/2006/relationships/image" Target="../media/image2.png"/><Relationship Id="rId8" Type="http://schemas.openxmlformats.org/officeDocument/2006/relationships/image" Target="../media/image12.png"/><Relationship Id="rId11" Type="http://schemas.openxmlformats.org/officeDocument/2006/relationships/image" Target="../media/image9.png"/><Relationship Id="rId10"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23.png"/><Relationship Id="rId5" Type="http://schemas.openxmlformats.org/officeDocument/2006/relationships/image" Target="../media/image18.png"/><Relationship Id="rId6" Type="http://schemas.openxmlformats.org/officeDocument/2006/relationships/image" Target="../media/image10.png"/><Relationship Id="rId7" Type="http://schemas.openxmlformats.org/officeDocument/2006/relationships/image" Target="../media/image27.png"/><Relationship Id="rId8" Type="http://schemas.openxmlformats.org/officeDocument/2006/relationships/image" Target="../media/image26.png"/><Relationship Id="rId11" Type="http://schemas.openxmlformats.org/officeDocument/2006/relationships/image" Target="../media/image6.png"/><Relationship Id="rId10"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27.png"/><Relationship Id="rId5" Type="http://schemas.openxmlformats.org/officeDocument/2006/relationships/image" Target="../media/image35.png"/><Relationship Id="rId6"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image" Target="../media/image8.png"/><Relationship Id="rId5" Type="http://schemas.openxmlformats.org/officeDocument/2006/relationships/chart" Target="../charts/chart1.xml"/><Relationship Id="rId6" Type="http://schemas.openxmlformats.org/officeDocument/2006/relationships/image" Target="../media/image10.png"/><Relationship Id="rId7" Type="http://schemas.openxmlformats.org/officeDocument/2006/relationships/image" Target="../media/image21.png"/><Relationship Id="rId8" Type="http://schemas.openxmlformats.org/officeDocument/2006/relationships/image" Target="../media/image17.png"/><Relationship Id="rId11" Type="http://schemas.openxmlformats.org/officeDocument/2006/relationships/image" Target="../media/image24.png"/><Relationship Id="rId10" Type="http://schemas.openxmlformats.org/officeDocument/2006/relationships/image" Target="../media/image18.png"/><Relationship Id="rId1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9.jpg"/><Relationship Id="rId4" Type="http://schemas.openxmlformats.org/officeDocument/2006/relationships/image" Target="../media/image3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0.png"/><Relationship Id="rId4" Type="http://schemas.openxmlformats.org/officeDocument/2006/relationships/image" Target="../media/image36.png"/><Relationship Id="rId5" Type="http://schemas.openxmlformats.org/officeDocument/2006/relationships/image" Target="../media/image10.png"/><Relationship Id="rId6" Type="http://schemas.openxmlformats.org/officeDocument/2006/relationships/image" Target="../media/image37.png"/><Relationship Id="rId7"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
          <p:cNvSpPr txBox="1"/>
          <p:nvPr>
            <p:ph idx="12" type="sldNum"/>
          </p:nvPr>
        </p:nvSpPr>
        <p:spPr>
          <a:xfrm>
            <a:off x="670951" y="6418877"/>
            <a:ext cx="513735" cy="227164"/>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it-IT"/>
              <a:t>‹#›</a:t>
            </a:fld>
            <a:endParaRPr/>
          </a:p>
        </p:txBody>
      </p:sp>
      <p:pic>
        <p:nvPicPr>
          <p:cNvPr id="264" name="Google Shape;264;p1"/>
          <p:cNvPicPr preferRelativeResize="0"/>
          <p:nvPr/>
        </p:nvPicPr>
        <p:blipFill rotWithShape="1">
          <a:blip r:embed="rId3">
            <a:alphaModFix/>
          </a:blip>
          <a:srcRect b="0" l="0" r="0" t="0"/>
          <a:stretch/>
        </p:blipFill>
        <p:spPr>
          <a:xfrm>
            <a:off x="2885719" y="2878667"/>
            <a:ext cx="6420562" cy="1100666"/>
          </a:xfrm>
          <a:prstGeom prst="rect">
            <a:avLst/>
          </a:prstGeom>
          <a:noFill/>
          <a:ln>
            <a:noFill/>
          </a:ln>
        </p:spPr>
      </p:pic>
      <p:sp>
        <p:nvSpPr>
          <p:cNvPr id="265" name="Google Shape;265;p1"/>
          <p:cNvSpPr/>
          <p:nvPr/>
        </p:nvSpPr>
        <p:spPr>
          <a:xfrm>
            <a:off x="-1" y="0"/>
            <a:ext cx="1110343"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266" name="Google Shape;266;p1"/>
          <p:cNvPicPr preferRelativeResize="0"/>
          <p:nvPr/>
        </p:nvPicPr>
        <p:blipFill rotWithShape="1">
          <a:blip r:embed="rId4">
            <a:alphaModFix/>
          </a:blip>
          <a:srcRect b="0" l="0" r="0" t="0"/>
          <a:stretch/>
        </p:blipFill>
        <p:spPr>
          <a:xfrm>
            <a:off x="4893449" y="581487"/>
            <a:ext cx="2405103" cy="414186"/>
          </a:xfrm>
          <a:prstGeom prst="rect">
            <a:avLst/>
          </a:prstGeom>
          <a:noFill/>
          <a:ln>
            <a:noFill/>
          </a:ln>
        </p:spPr>
      </p:pic>
      <p:grpSp>
        <p:nvGrpSpPr>
          <p:cNvPr id="267" name="Google Shape;267;p1"/>
          <p:cNvGrpSpPr/>
          <p:nvPr/>
        </p:nvGrpSpPr>
        <p:grpSpPr>
          <a:xfrm>
            <a:off x="2739199" y="5870128"/>
            <a:ext cx="6924664" cy="626115"/>
            <a:chOff x="3011886" y="5642075"/>
            <a:chExt cx="9478686" cy="857045"/>
          </a:xfrm>
        </p:grpSpPr>
        <p:pic>
          <p:nvPicPr>
            <p:cNvPr id="268" name="Google Shape;268;p1"/>
            <p:cNvPicPr preferRelativeResize="0"/>
            <p:nvPr/>
          </p:nvPicPr>
          <p:blipFill rotWithShape="1">
            <a:blip r:embed="rId5">
              <a:alphaModFix/>
            </a:blip>
            <a:srcRect b="0" l="0" r="0" t="0"/>
            <a:stretch/>
          </p:blipFill>
          <p:spPr>
            <a:xfrm>
              <a:off x="11254449" y="5642075"/>
              <a:ext cx="1236123" cy="857045"/>
            </a:xfrm>
            <a:prstGeom prst="rect">
              <a:avLst/>
            </a:prstGeom>
            <a:noFill/>
            <a:ln>
              <a:noFill/>
            </a:ln>
          </p:spPr>
        </p:pic>
        <p:pic>
          <p:nvPicPr>
            <p:cNvPr id="269" name="Google Shape;269;p1"/>
            <p:cNvPicPr preferRelativeResize="0"/>
            <p:nvPr/>
          </p:nvPicPr>
          <p:blipFill rotWithShape="1">
            <a:blip r:embed="rId6">
              <a:alphaModFix/>
            </a:blip>
            <a:srcRect b="0" l="0" r="0" t="0"/>
            <a:stretch/>
          </p:blipFill>
          <p:spPr>
            <a:xfrm>
              <a:off x="4928645" y="5808514"/>
              <a:ext cx="1284830" cy="577002"/>
            </a:xfrm>
            <a:prstGeom prst="rect">
              <a:avLst/>
            </a:prstGeom>
            <a:noFill/>
            <a:ln>
              <a:noFill/>
            </a:ln>
          </p:spPr>
        </p:pic>
        <p:pic>
          <p:nvPicPr>
            <p:cNvPr id="270" name="Google Shape;270;p1"/>
            <p:cNvPicPr preferRelativeResize="0"/>
            <p:nvPr/>
          </p:nvPicPr>
          <p:blipFill rotWithShape="1">
            <a:blip r:embed="rId7">
              <a:alphaModFix/>
            </a:blip>
            <a:srcRect b="0" l="0" r="0" t="0"/>
            <a:stretch/>
          </p:blipFill>
          <p:spPr>
            <a:xfrm>
              <a:off x="8797159" y="5760740"/>
              <a:ext cx="1716604" cy="675968"/>
            </a:xfrm>
            <a:prstGeom prst="rect">
              <a:avLst/>
            </a:prstGeom>
            <a:noFill/>
            <a:ln>
              <a:noFill/>
            </a:ln>
          </p:spPr>
        </p:pic>
        <p:pic>
          <p:nvPicPr>
            <p:cNvPr id="271" name="Google Shape;271;p1"/>
            <p:cNvPicPr preferRelativeResize="0"/>
            <p:nvPr/>
          </p:nvPicPr>
          <p:blipFill rotWithShape="1">
            <a:blip r:embed="rId8">
              <a:alphaModFix/>
            </a:blip>
            <a:srcRect b="0" l="0" r="0" t="0"/>
            <a:stretch/>
          </p:blipFill>
          <p:spPr>
            <a:xfrm>
              <a:off x="7085357" y="5760740"/>
              <a:ext cx="878542" cy="598359"/>
            </a:xfrm>
            <a:prstGeom prst="rect">
              <a:avLst/>
            </a:prstGeom>
            <a:noFill/>
            <a:ln>
              <a:noFill/>
            </a:ln>
          </p:spPr>
        </p:pic>
        <p:pic>
          <p:nvPicPr>
            <p:cNvPr id="272" name="Google Shape;272;p1"/>
            <p:cNvPicPr preferRelativeResize="0"/>
            <p:nvPr/>
          </p:nvPicPr>
          <p:blipFill rotWithShape="1">
            <a:blip r:embed="rId9">
              <a:alphaModFix/>
            </a:blip>
            <a:srcRect b="0" l="0" r="0" t="0"/>
            <a:stretch/>
          </p:blipFill>
          <p:spPr>
            <a:xfrm>
              <a:off x="3011886" y="5827044"/>
              <a:ext cx="1464980" cy="487106"/>
            </a:xfrm>
            <a:prstGeom prst="rect">
              <a:avLst/>
            </a:prstGeom>
            <a:noFill/>
            <a:ln>
              <a:noFill/>
            </a:ln>
          </p:spPr>
        </p:pic>
      </p:grpSp>
      <p:pic>
        <p:nvPicPr>
          <p:cNvPr id="273" name="Google Shape;273;p1"/>
          <p:cNvPicPr preferRelativeResize="0"/>
          <p:nvPr/>
        </p:nvPicPr>
        <p:blipFill rotWithShape="1">
          <a:blip r:embed="rId10">
            <a:alphaModFix/>
          </a:blip>
          <a:srcRect b="0" l="0" r="0" t="0"/>
          <a:stretch/>
        </p:blipFill>
        <p:spPr>
          <a:xfrm>
            <a:off x="10272601" y="6114893"/>
            <a:ext cx="590230" cy="239282"/>
          </a:xfrm>
          <a:prstGeom prst="rect">
            <a:avLst/>
          </a:prstGeom>
          <a:noFill/>
          <a:ln>
            <a:noFill/>
          </a:ln>
        </p:spPr>
      </p:pic>
      <p:pic>
        <p:nvPicPr>
          <p:cNvPr id="274" name="Google Shape;274;p1"/>
          <p:cNvPicPr preferRelativeResize="0"/>
          <p:nvPr/>
        </p:nvPicPr>
        <p:blipFill rotWithShape="1">
          <a:blip r:embed="rId11">
            <a:alphaModFix/>
          </a:blip>
          <a:srcRect b="0" l="0" r="0" t="0"/>
          <a:stretch/>
        </p:blipFill>
        <p:spPr>
          <a:xfrm>
            <a:off x="950703" y="5941223"/>
            <a:ext cx="1641338" cy="4579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pic>
        <p:nvPicPr>
          <p:cNvPr id="433" name="Google Shape;433;p10"/>
          <p:cNvPicPr preferRelativeResize="0"/>
          <p:nvPr/>
        </p:nvPicPr>
        <p:blipFill rotWithShape="1">
          <a:blip r:embed="rId3">
            <a:alphaModFix/>
          </a:blip>
          <a:srcRect b="0" l="0" r="0" t="0"/>
          <a:stretch/>
        </p:blipFill>
        <p:spPr>
          <a:xfrm>
            <a:off x="5210384" y="1417412"/>
            <a:ext cx="3549751" cy="820642"/>
          </a:xfrm>
          <a:prstGeom prst="rect">
            <a:avLst/>
          </a:prstGeom>
          <a:noFill/>
          <a:ln>
            <a:noFill/>
          </a:ln>
        </p:spPr>
      </p:pic>
      <p:pic>
        <p:nvPicPr>
          <p:cNvPr id="434" name="Google Shape;434;p10"/>
          <p:cNvPicPr preferRelativeResize="0"/>
          <p:nvPr/>
        </p:nvPicPr>
        <p:blipFill rotWithShape="1">
          <a:blip r:embed="rId3">
            <a:alphaModFix/>
          </a:blip>
          <a:srcRect b="0" l="0" r="0" t="0"/>
          <a:stretch/>
        </p:blipFill>
        <p:spPr>
          <a:xfrm>
            <a:off x="5210384" y="3102273"/>
            <a:ext cx="3549751" cy="820642"/>
          </a:xfrm>
          <a:prstGeom prst="rect">
            <a:avLst/>
          </a:prstGeom>
          <a:noFill/>
          <a:ln>
            <a:noFill/>
          </a:ln>
        </p:spPr>
      </p:pic>
      <p:pic>
        <p:nvPicPr>
          <p:cNvPr id="435" name="Google Shape;435;p10"/>
          <p:cNvPicPr preferRelativeResize="0"/>
          <p:nvPr/>
        </p:nvPicPr>
        <p:blipFill rotWithShape="1">
          <a:blip r:embed="rId3">
            <a:alphaModFix/>
          </a:blip>
          <a:srcRect b="0" l="0" r="0" t="0"/>
          <a:stretch/>
        </p:blipFill>
        <p:spPr>
          <a:xfrm>
            <a:off x="5210384" y="4847946"/>
            <a:ext cx="3549751" cy="820642"/>
          </a:xfrm>
          <a:prstGeom prst="rect">
            <a:avLst/>
          </a:prstGeom>
          <a:noFill/>
          <a:ln>
            <a:noFill/>
          </a:ln>
        </p:spPr>
      </p:pic>
      <p:sp>
        <p:nvSpPr>
          <p:cNvPr id="436" name="Google Shape;436;p10"/>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it-IT">
                <a:latin typeface="Arial"/>
                <a:ea typeface="Arial"/>
                <a:cs typeface="Arial"/>
                <a:sym typeface="Arial"/>
              </a:rPr>
              <a:t>‹#›</a:t>
            </a:fld>
            <a:endParaRPr>
              <a:latin typeface="Arial"/>
              <a:ea typeface="Arial"/>
              <a:cs typeface="Arial"/>
              <a:sym typeface="Arial"/>
            </a:endParaRPr>
          </a:p>
        </p:txBody>
      </p:sp>
      <p:cxnSp>
        <p:nvCxnSpPr>
          <p:cNvPr id="437" name="Google Shape;437;p10"/>
          <p:cNvCxnSpPr/>
          <p:nvPr/>
        </p:nvCxnSpPr>
        <p:spPr>
          <a:xfrm>
            <a:off x="4308389" y="0"/>
            <a:ext cx="0" cy="5338219"/>
          </a:xfrm>
          <a:prstGeom prst="straightConnector1">
            <a:avLst/>
          </a:prstGeom>
          <a:noFill/>
          <a:ln cap="flat" cmpd="sng" w="9525">
            <a:solidFill>
              <a:schemeClr val="dk1"/>
            </a:solidFill>
            <a:prstDash val="solid"/>
            <a:miter lim="800000"/>
            <a:headEnd len="sm" w="sm" type="none"/>
            <a:tailEnd len="sm" w="sm" type="none"/>
          </a:ln>
        </p:spPr>
      </p:cxnSp>
      <p:cxnSp>
        <p:nvCxnSpPr>
          <p:cNvPr id="438" name="Google Shape;438;p10"/>
          <p:cNvCxnSpPr/>
          <p:nvPr/>
        </p:nvCxnSpPr>
        <p:spPr>
          <a:xfrm>
            <a:off x="4175039" y="3534132"/>
            <a:ext cx="266700" cy="0"/>
          </a:xfrm>
          <a:prstGeom prst="straightConnector1">
            <a:avLst/>
          </a:prstGeom>
          <a:noFill/>
          <a:ln cap="flat" cmpd="sng" w="9525">
            <a:solidFill>
              <a:schemeClr val="dk1"/>
            </a:solidFill>
            <a:prstDash val="solid"/>
            <a:miter lim="800000"/>
            <a:headEnd len="sm" w="sm" type="none"/>
            <a:tailEnd len="sm" w="sm" type="none"/>
          </a:ln>
        </p:spPr>
      </p:cxnSp>
      <p:cxnSp>
        <p:nvCxnSpPr>
          <p:cNvPr id="439" name="Google Shape;439;p10"/>
          <p:cNvCxnSpPr/>
          <p:nvPr/>
        </p:nvCxnSpPr>
        <p:spPr>
          <a:xfrm>
            <a:off x="4175039" y="5338219"/>
            <a:ext cx="266700" cy="0"/>
          </a:xfrm>
          <a:prstGeom prst="straightConnector1">
            <a:avLst/>
          </a:prstGeom>
          <a:noFill/>
          <a:ln cap="flat" cmpd="sng" w="9525">
            <a:solidFill>
              <a:schemeClr val="dk1"/>
            </a:solidFill>
            <a:prstDash val="solid"/>
            <a:miter lim="800000"/>
            <a:headEnd len="sm" w="sm" type="none"/>
            <a:tailEnd len="sm" w="sm" type="none"/>
          </a:ln>
        </p:spPr>
      </p:cxnSp>
      <p:cxnSp>
        <p:nvCxnSpPr>
          <p:cNvPr id="440" name="Google Shape;440;p10"/>
          <p:cNvCxnSpPr/>
          <p:nvPr/>
        </p:nvCxnSpPr>
        <p:spPr>
          <a:xfrm>
            <a:off x="4175039" y="1827734"/>
            <a:ext cx="266700" cy="0"/>
          </a:xfrm>
          <a:prstGeom prst="straightConnector1">
            <a:avLst/>
          </a:prstGeom>
          <a:noFill/>
          <a:ln cap="flat" cmpd="sng" w="9525">
            <a:solidFill>
              <a:schemeClr val="dk1"/>
            </a:solidFill>
            <a:prstDash val="solid"/>
            <a:miter lim="800000"/>
            <a:headEnd len="sm" w="sm" type="none"/>
            <a:tailEnd len="sm" w="sm" type="none"/>
          </a:ln>
        </p:spPr>
      </p:cxnSp>
      <p:sp>
        <p:nvSpPr>
          <p:cNvPr id="441" name="Google Shape;441;p10"/>
          <p:cNvSpPr/>
          <p:nvPr/>
        </p:nvSpPr>
        <p:spPr>
          <a:xfrm>
            <a:off x="345989" y="3130378"/>
            <a:ext cx="296562"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42" name="Google Shape;442;p10"/>
          <p:cNvSpPr/>
          <p:nvPr/>
        </p:nvSpPr>
        <p:spPr>
          <a:xfrm>
            <a:off x="3332519" y="1582129"/>
            <a:ext cx="491209" cy="491209"/>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0B4184"/>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443" name="Google Shape;443;p10"/>
          <p:cNvSpPr/>
          <p:nvPr/>
        </p:nvSpPr>
        <p:spPr>
          <a:xfrm>
            <a:off x="3332519" y="3105793"/>
            <a:ext cx="491209" cy="675412"/>
          </a:xfrm>
          <a:custGeom>
            <a:rect b="b" l="l" r="r" t="t"/>
            <a:pathLst>
              <a:path extrusionOk="0" h="21600" w="21600">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0"/>
                  <a:pt x="303" y="21600"/>
                  <a:pt x="675" y="21600"/>
                </a:cubicBezTo>
                <a:lnTo>
                  <a:pt x="20925" y="21600"/>
                </a:lnTo>
                <a:cubicBezTo>
                  <a:pt x="21297" y="21600"/>
                  <a:pt x="21600" y="21380"/>
                  <a:pt x="21600" y="21109"/>
                </a:cubicBezTo>
                <a:lnTo>
                  <a:pt x="21600" y="7364"/>
                </a:lnTo>
                <a:cubicBezTo>
                  <a:pt x="21600" y="7093"/>
                  <a:pt x="21297" y="6873"/>
                  <a:pt x="20925" y="6873"/>
                </a:cubicBezTo>
                <a:moveTo>
                  <a:pt x="5400" y="12764"/>
                </a:moveTo>
                <a:cubicBezTo>
                  <a:pt x="5028" y="12764"/>
                  <a:pt x="4725" y="12983"/>
                  <a:pt x="4725" y="13255"/>
                </a:cubicBezTo>
                <a:cubicBezTo>
                  <a:pt x="4725" y="13391"/>
                  <a:pt x="4800" y="13513"/>
                  <a:pt x="4923" y="13602"/>
                </a:cubicBezTo>
                <a:lnTo>
                  <a:pt x="10323" y="17529"/>
                </a:lnTo>
                <a:cubicBezTo>
                  <a:pt x="10445" y="17618"/>
                  <a:pt x="10614" y="17673"/>
                  <a:pt x="10800" y="17673"/>
                </a:cubicBezTo>
                <a:cubicBezTo>
                  <a:pt x="10986" y="17673"/>
                  <a:pt x="11155" y="17618"/>
                  <a:pt x="11277" y="17529"/>
                </a:cubicBezTo>
                <a:lnTo>
                  <a:pt x="16677" y="13602"/>
                </a:lnTo>
                <a:cubicBezTo>
                  <a:pt x="16800" y="13513"/>
                  <a:pt x="16875" y="13391"/>
                  <a:pt x="16875" y="13255"/>
                </a:cubicBezTo>
                <a:cubicBezTo>
                  <a:pt x="16875" y="12983"/>
                  <a:pt x="16572" y="12764"/>
                  <a:pt x="16200" y="12764"/>
                </a:cubicBezTo>
                <a:cubicBezTo>
                  <a:pt x="16014" y="12764"/>
                  <a:pt x="15845" y="12819"/>
                  <a:pt x="15723" y="12907"/>
                </a:cubicBezTo>
                <a:lnTo>
                  <a:pt x="11475" y="15997"/>
                </a:lnTo>
                <a:lnTo>
                  <a:pt x="11475" y="491"/>
                </a:lnTo>
                <a:cubicBezTo>
                  <a:pt x="11475" y="221"/>
                  <a:pt x="11172" y="0"/>
                  <a:pt x="10800" y="0"/>
                </a:cubicBezTo>
                <a:cubicBezTo>
                  <a:pt x="10428" y="0"/>
                  <a:pt x="10125" y="221"/>
                  <a:pt x="10125" y="491"/>
                </a:cubicBezTo>
                <a:lnTo>
                  <a:pt x="10125" y="15997"/>
                </a:lnTo>
                <a:lnTo>
                  <a:pt x="5877" y="12907"/>
                </a:lnTo>
                <a:cubicBezTo>
                  <a:pt x="5755" y="12819"/>
                  <a:pt x="5586" y="12764"/>
                  <a:pt x="5400" y="12764"/>
                </a:cubicBezTo>
              </a:path>
            </a:pathLst>
          </a:custGeom>
          <a:solidFill>
            <a:srgbClr val="0B4184"/>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444" name="Google Shape;444;p10"/>
          <p:cNvSpPr/>
          <p:nvPr/>
        </p:nvSpPr>
        <p:spPr>
          <a:xfrm>
            <a:off x="3332519" y="5089440"/>
            <a:ext cx="497757" cy="497558"/>
          </a:xfrm>
          <a:custGeom>
            <a:rect b="b" l="l" r="r" t="t"/>
            <a:pathLst>
              <a:path extrusionOk="0" h="21600" w="21600">
                <a:moveTo>
                  <a:pt x="12375" y="14735"/>
                </a:moveTo>
                <a:cubicBezTo>
                  <a:pt x="12008" y="15178"/>
                  <a:pt x="11621" y="15531"/>
                  <a:pt x="11226" y="15783"/>
                </a:cubicBezTo>
                <a:cubicBezTo>
                  <a:pt x="10834" y="16036"/>
                  <a:pt x="10421" y="16209"/>
                  <a:pt x="10002" y="16302"/>
                </a:cubicBezTo>
                <a:cubicBezTo>
                  <a:pt x="9027" y="16518"/>
                  <a:pt x="8105" y="16493"/>
                  <a:pt x="7342" y="16179"/>
                </a:cubicBezTo>
                <a:cubicBezTo>
                  <a:pt x="6912" y="16003"/>
                  <a:pt x="6537" y="15756"/>
                  <a:pt x="6227" y="15442"/>
                </a:cubicBezTo>
                <a:cubicBezTo>
                  <a:pt x="5915" y="15129"/>
                  <a:pt x="5669" y="14758"/>
                  <a:pt x="5493" y="14341"/>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4"/>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9"/>
                  <a:pt x="15389" y="7238"/>
                  <a:pt x="15526" y="7693"/>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1"/>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8"/>
                  <a:pt x="989" y="10727"/>
                </a:cubicBezTo>
                <a:cubicBezTo>
                  <a:pt x="989" y="9370"/>
                  <a:pt x="1254" y="8086"/>
                  <a:pt x="1777" y="6911"/>
                </a:cubicBezTo>
                <a:cubicBezTo>
                  <a:pt x="2301" y="5736"/>
                  <a:pt x="3037" y="4693"/>
                  <a:pt x="3964" y="3814"/>
                </a:cubicBezTo>
                <a:cubicBezTo>
                  <a:pt x="4892" y="2934"/>
                  <a:pt x="6002" y="2230"/>
                  <a:pt x="7264" y="1723"/>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2"/>
                  <a:pt x="5132" y="9032"/>
                  <a:pt x="4777" y="10034"/>
                </a:cubicBezTo>
                <a:cubicBezTo>
                  <a:pt x="4420" y="11038"/>
                  <a:pt x="4240" y="12021"/>
                  <a:pt x="4240" y="12958"/>
                </a:cubicBezTo>
                <a:cubicBezTo>
                  <a:pt x="4240" y="13568"/>
                  <a:pt x="4354" y="14151"/>
                  <a:pt x="4579" y="14690"/>
                </a:cubicBezTo>
                <a:cubicBezTo>
                  <a:pt x="4804" y="15227"/>
                  <a:pt x="5113" y="15701"/>
                  <a:pt x="5499" y="16097"/>
                </a:cubicBezTo>
                <a:cubicBezTo>
                  <a:pt x="5887" y="16496"/>
                  <a:pt x="6354" y="16816"/>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4"/>
                </a:cubicBezTo>
                <a:cubicBezTo>
                  <a:pt x="17934" y="16294"/>
                  <a:pt x="18680" y="15688"/>
                  <a:pt x="19342" y="14930"/>
                </a:cubicBezTo>
                <a:cubicBezTo>
                  <a:pt x="20001" y="14176"/>
                  <a:pt x="20548" y="13284"/>
                  <a:pt x="20967" y="12281"/>
                </a:cubicBezTo>
                <a:cubicBezTo>
                  <a:pt x="21387" y="11275"/>
                  <a:pt x="21600" y="10179"/>
                  <a:pt x="21600" y="9023"/>
                </a:cubicBezTo>
                <a:cubicBezTo>
                  <a:pt x="21600" y="7651"/>
                  <a:pt x="21328" y="6389"/>
                  <a:pt x="20793" y="5274"/>
                </a:cubicBezTo>
                <a:cubicBezTo>
                  <a:pt x="20258" y="4159"/>
                  <a:pt x="19518" y="3199"/>
                  <a:pt x="18594" y="2423"/>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8"/>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rgbClr val="0B4184"/>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a:ea typeface="Open Sans"/>
              <a:cs typeface="Open Sans"/>
              <a:sym typeface="Open Sans"/>
            </a:endParaRPr>
          </a:p>
        </p:txBody>
      </p:sp>
      <p:pic>
        <p:nvPicPr>
          <p:cNvPr id="445" name="Google Shape;445;p10"/>
          <p:cNvPicPr preferRelativeResize="0"/>
          <p:nvPr/>
        </p:nvPicPr>
        <p:blipFill rotWithShape="1">
          <a:blip r:embed="rId4">
            <a:alphaModFix/>
          </a:blip>
          <a:srcRect b="0" l="0" r="0" t="0"/>
          <a:stretch/>
        </p:blipFill>
        <p:spPr>
          <a:xfrm>
            <a:off x="10627841" y="6451334"/>
            <a:ext cx="1135792" cy="194707"/>
          </a:xfrm>
          <a:prstGeom prst="rect">
            <a:avLst/>
          </a:prstGeom>
          <a:noFill/>
          <a:ln>
            <a:noFill/>
          </a:ln>
        </p:spPr>
      </p:pic>
      <p:sp>
        <p:nvSpPr>
          <p:cNvPr id="446" name="Google Shape;446;p10"/>
          <p:cNvSpPr txBox="1"/>
          <p:nvPr/>
        </p:nvSpPr>
        <p:spPr>
          <a:xfrm>
            <a:off x="5579013" y="3443499"/>
            <a:ext cx="3669347" cy="228973"/>
          </a:xfrm>
          <a:prstGeom prst="rect">
            <a:avLst/>
          </a:prstGeom>
          <a:noFill/>
          <a:ln>
            <a:noFill/>
          </a:ln>
        </p:spPr>
        <p:txBody>
          <a:bodyPr anchorCtr="0" anchor="t" bIns="45700" lIns="0" spcFirstLastPara="1" rIns="0" wrap="square" tIns="45700">
            <a:spAutoFit/>
          </a:bodyPr>
          <a:lstStyle/>
          <a:p>
            <a:pPr indent="0" lvl="0" marL="0" marR="0" rtl="0" algn="l">
              <a:lnSpc>
                <a:spcPct val="7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THINK BEFORE YOU SHARE </a:t>
            </a:r>
            <a:endParaRPr b="0" i="0" sz="1400" u="none" cap="none" strike="noStrike">
              <a:solidFill>
                <a:srgbClr val="000000"/>
              </a:solidFill>
              <a:latin typeface="Arial"/>
              <a:ea typeface="Arial"/>
              <a:cs typeface="Arial"/>
              <a:sym typeface="Arial"/>
            </a:endParaRPr>
          </a:p>
        </p:txBody>
      </p:sp>
      <p:sp>
        <p:nvSpPr>
          <p:cNvPr id="447" name="Google Shape;447;p10"/>
          <p:cNvSpPr txBox="1"/>
          <p:nvPr/>
        </p:nvSpPr>
        <p:spPr>
          <a:xfrm>
            <a:off x="5579013" y="5027434"/>
            <a:ext cx="3669347" cy="461665"/>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CHECK THE SOURCE, THE AUTHOR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AND THE PICTURES </a:t>
            </a:r>
            <a:endParaRPr b="0" i="0" sz="1400" u="none" cap="none" strike="noStrike">
              <a:solidFill>
                <a:srgbClr val="000000"/>
              </a:solidFill>
              <a:latin typeface="Arial"/>
              <a:ea typeface="Arial"/>
              <a:cs typeface="Arial"/>
              <a:sym typeface="Arial"/>
            </a:endParaRPr>
          </a:p>
        </p:txBody>
      </p:sp>
      <p:sp>
        <p:nvSpPr>
          <p:cNvPr id="448" name="Google Shape;448;p10"/>
          <p:cNvSpPr txBox="1"/>
          <p:nvPr/>
        </p:nvSpPr>
        <p:spPr>
          <a:xfrm>
            <a:off x="5579013" y="1715075"/>
            <a:ext cx="3669347" cy="225318"/>
          </a:xfrm>
          <a:prstGeom prst="rect">
            <a:avLst/>
          </a:prstGeom>
          <a:noFill/>
          <a:ln>
            <a:noFill/>
          </a:ln>
        </p:spPr>
        <p:txBody>
          <a:bodyPr anchorCtr="0" anchor="t" bIns="45700" lIns="0" spcFirstLastPara="1" rIns="0" wrap="square" tIns="45700">
            <a:spAutoFit/>
          </a:bodyPr>
          <a:lstStyle/>
          <a:p>
            <a:pPr indent="0" lvl="0" marL="0" marR="0" rtl="0" algn="l">
              <a:lnSpc>
                <a:spcPct val="7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BECOME A FACT CHECKER</a:t>
            </a:r>
            <a:endParaRPr b="0" i="0" sz="1400" u="none" cap="none" strike="noStrike">
              <a:solidFill>
                <a:srgbClr val="000000"/>
              </a:solidFill>
              <a:latin typeface="Arial"/>
              <a:ea typeface="Arial"/>
              <a:cs typeface="Arial"/>
              <a:sym typeface="Arial"/>
            </a:endParaRPr>
          </a:p>
        </p:txBody>
      </p:sp>
      <p:pic>
        <p:nvPicPr>
          <p:cNvPr id="449" name="Google Shape;449;p10"/>
          <p:cNvPicPr preferRelativeResize="0"/>
          <p:nvPr/>
        </p:nvPicPr>
        <p:blipFill rotWithShape="1">
          <a:blip r:embed="rId5">
            <a:alphaModFix/>
          </a:blip>
          <a:srcRect b="0" l="0" r="0" t="0"/>
          <a:stretch/>
        </p:blipFill>
        <p:spPr>
          <a:xfrm>
            <a:off x="7783034" y="-121438"/>
            <a:ext cx="6193725" cy="6938540"/>
          </a:xfrm>
          <a:prstGeom prst="rect">
            <a:avLst/>
          </a:prstGeom>
          <a:noFill/>
          <a:ln>
            <a:noFill/>
          </a:ln>
        </p:spPr>
      </p:pic>
      <p:pic>
        <p:nvPicPr>
          <p:cNvPr id="450" name="Google Shape;450;p10"/>
          <p:cNvPicPr preferRelativeResize="0"/>
          <p:nvPr/>
        </p:nvPicPr>
        <p:blipFill rotWithShape="1">
          <a:blip r:embed="rId6">
            <a:alphaModFix/>
          </a:blip>
          <a:srcRect b="0" l="0" r="0" t="0"/>
          <a:stretch/>
        </p:blipFill>
        <p:spPr>
          <a:xfrm>
            <a:off x="1660954" y="6411706"/>
            <a:ext cx="1360741" cy="234335"/>
          </a:xfrm>
          <a:prstGeom prst="rect">
            <a:avLst/>
          </a:prstGeom>
          <a:noFill/>
          <a:ln>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pic>
        <p:nvPicPr>
          <p:cNvPr id="456" name="Google Shape;456;p11"/>
          <p:cNvPicPr preferRelativeResize="0"/>
          <p:nvPr/>
        </p:nvPicPr>
        <p:blipFill rotWithShape="1">
          <a:blip r:embed="rId3">
            <a:alphaModFix/>
          </a:blip>
          <a:srcRect b="0" l="0" r="0" t="0"/>
          <a:stretch/>
        </p:blipFill>
        <p:spPr>
          <a:xfrm>
            <a:off x="1618353" y="1128648"/>
            <a:ext cx="1037904" cy="414187"/>
          </a:xfrm>
          <a:prstGeom prst="rect">
            <a:avLst/>
          </a:prstGeom>
          <a:noFill/>
          <a:ln>
            <a:noFill/>
          </a:ln>
        </p:spPr>
      </p:pic>
      <p:sp>
        <p:nvSpPr>
          <p:cNvPr id="457" name="Google Shape;457;p11"/>
          <p:cNvSpPr/>
          <p:nvPr/>
        </p:nvSpPr>
        <p:spPr>
          <a:xfrm>
            <a:off x="345989" y="3130378"/>
            <a:ext cx="296562"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58" name="Google Shape;458;p11"/>
          <p:cNvSpPr/>
          <p:nvPr/>
        </p:nvSpPr>
        <p:spPr>
          <a:xfrm>
            <a:off x="1753985" y="1188625"/>
            <a:ext cx="723208" cy="294234"/>
          </a:xfrm>
          <a:prstGeom prst="rect">
            <a:avLst/>
          </a:prstGeom>
          <a:solidFill>
            <a:srgbClr val="1052A7"/>
          </a:solidFill>
          <a:ln>
            <a:noFill/>
          </a:ln>
        </p:spPr>
        <p:txBody>
          <a:bodyPr anchorCtr="0" anchor="ctr" bIns="45700" lIns="0" spcFirstLastPara="1" rIns="0" wrap="square" tIns="64000">
            <a:noAutofit/>
          </a:bodyPr>
          <a:lstStyle/>
          <a:p>
            <a:pPr indent="0" lvl="0" marL="0" marR="0" rtl="0" algn="ctr">
              <a:lnSpc>
                <a:spcPct val="100000"/>
              </a:lnSpc>
              <a:spcBef>
                <a:spcPts val="0"/>
              </a:spcBef>
              <a:spcAft>
                <a:spcPts val="0"/>
              </a:spcAft>
              <a:buClr>
                <a:srgbClr val="000000"/>
              </a:buClr>
              <a:buSzPts val="900"/>
              <a:buFont typeface="Arial"/>
              <a:buNone/>
            </a:pPr>
            <a:r>
              <a:rPr b="0" i="0" lang="it-IT" sz="900" u="none" cap="none" strike="noStrike">
                <a:solidFill>
                  <a:schemeClr val="lt1"/>
                </a:solidFill>
                <a:latin typeface="Arial"/>
                <a:ea typeface="Arial"/>
                <a:cs typeface="Arial"/>
                <a:sym typeface="Arial"/>
              </a:rPr>
              <a:t>TIPS</a:t>
            </a:r>
            <a:endParaRPr b="0" i="0" sz="1400" u="none" cap="none" strike="noStrike">
              <a:solidFill>
                <a:srgbClr val="000000"/>
              </a:solidFill>
              <a:latin typeface="Arial"/>
              <a:ea typeface="Arial"/>
              <a:cs typeface="Arial"/>
              <a:sym typeface="Arial"/>
            </a:endParaRPr>
          </a:p>
        </p:txBody>
      </p:sp>
      <p:pic>
        <p:nvPicPr>
          <p:cNvPr id="459" name="Google Shape;459;p11"/>
          <p:cNvPicPr preferRelativeResize="0"/>
          <p:nvPr/>
        </p:nvPicPr>
        <p:blipFill rotWithShape="1">
          <a:blip r:embed="rId4">
            <a:alphaModFix/>
          </a:blip>
          <a:srcRect b="0" l="0" r="0" t="0"/>
          <a:stretch/>
        </p:blipFill>
        <p:spPr>
          <a:xfrm>
            <a:off x="10627841" y="6451334"/>
            <a:ext cx="1135792" cy="194707"/>
          </a:xfrm>
          <a:prstGeom prst="rect">
            <a:avLst/>
          </a:prstGeom>
          <a:noFill/>
          <a:ln>
            <a:noFill/>
          </a:ln>
        </p:spPr>
      </p:pic>
      <p:sp>
        <p:nvSpPr>
          <p:cNvPr id="460" name="Google Shape;460;p11"/>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it-IT">
                <a:latin typeface="Arial"/>
                <a:ea typeface="Arial"/>
                <a:cs typeface="Arial"/>
                <a:sym typeface="Arial"/>
              </a:rPr>
              <a:t>‹#›</a:t>
            </a:fld>
            <a:endParaRPr>
              <a:latin typeface="Arial"/>
              <a:ea typeface="Arial"/>
              <a:cs typeface="Arial"/>
              <a:sym typeface="Arial"/>
            </a:endParaRPr>
          </a:p>
        </p:txBody>
      </p:sp>
      <p:pic>
        <p:nvPicPr>
          <p:cNvPr id="461" name="Google Shape;461;p11"/>
          <p:cNvPicPr preferRelativeResize="0"/>
          <p:nvPr/>
        </p:nvPicPr>
        <p:blipFill rotWithShape="1">
          <a:blip r:embed="rId5">
            <a:alphaModFix/>
          </a:blip>
          <a:srcRect b="0" l="0" r="0" t="0"/>
          <a:stretch/>
        </p:blipFill>
        <p:spPr>
          <a:xfrm>
            <a:off x="3490176" y="-1293525"/>
            <a:ext cx="10659686" cy="8151525"/>
          </a:xfrm>
          <a:prstGeom prst="rect">
            <a:avLst/>
          </a:prstGeom>
          <a:noFill/>
          <a:ln>
            <a:noFill/>
          </a:ln>
        </p:spPr>
      </p:pic>
      <p:sp>
        <p:nvSpPr>
          <p:cNvPr id="462" name="Google Shape;462;p11"/>
          <p:cNvSpPr txBox="1"/>
          <p:nvPr/>
        </p:nvSpPr>
        <p:spPr>
          <a:xfrm>
            <a:off x="1618353" y="2319568"/>
            <a:ext cx="3919050" cy="1621619"/>
          </a:xfrm>
          <a:prstGeom prst="rect">
            <a:avLst/>
          </a:prstGeom>
          <a:noFill/>
          <a:ln>
            <a:noFill/>
          </a:ln>
        </p:spPr>
        <p:txBody>
          <a:bodyPr anchorCtr="0" anchor="t" bIns="0" lIns="0" spcFirstLastPara="1" rIns="0" wrap="square" tIns="192000">
            <a:noAutofit/>
          </a:bodyPr>
          <a:lstStyle/>
          <a:p>
            <a:pPr indent="0" lvl="0" marL="0" marR="0" rtl="0" algn="l">
              <a:lnSpc>
                <a:spcPct val="80000"/>
              </a:lnSpc>
              <a:spcBef>
                <a:spcPts val="0"/>
              </a:spcBef>
              <a:spcAft>
                <a:spcPts val="0"/>
              </a:spcAft>
              <a:buClr>
                <a:schemeClr val="dk1"/>
              </a:buClr>
              <a:buSzPts val="3600"/>
              <a:buFont typeface="Arial"/>
              <a:buNone/>
            </a:pPr>
            <a:r>
              <a:rPr b="1" i="0" lang="it-IT" sz="3600" u="none" cap="none" strike="noStrike">
                <a:solidFill>
                  <a:schemeClr val="dk1"/>
                </a:solidFill>
                <a:latin typeface="Arial"/>
                <a:ea typeface="Arial"/>
                <a:cs typeface="Arial"/>
                <a:sym typeface="Arial"/>
              </a:rPr>
              <a:t>EU MEMBER STATES FACT CHECKERS</a:t>
            </a:r>
            <a:endParaRPr b="0" i="0" sz="1400" u="none" cap="none" strike="noStrike">
              <a:solidFill>
                <a:srgbClr val="000000"/>
              </a:solidFill>
              <a:latin typeface="Arial"/>
              <a:ea typeface="Arial"/>
              <a:cs typeface="Arial"/>
              <a:sym typeface="Arial"/>
            </a:endParaRPr>
          </a:p>
        </p:txBody>
      </p:sp>
      <p:pic>
        <p:nvPicPr>
          <p:cNvPr id="463" name="Google Shape;463;p11"/>
          <p:cNvPicPr preferRelativeResize="0"/>
          <p:nvPr/>
        </p:nvPicPr>
        <p:blipFill rotWithShape="1">
          <a:blip r:embed="rId6">
            <a:alphaModFix/>
          </a:blip>
          <a:srcRect b="0" l="0" r="0" t="0"/>
          <a:stretch/>
        </p:blipFill>
        <p:spPr>
          <a:xfrm>
            <a:off x="1618353" y="4830495"/>
            <a:ext cx="2405103" cy="414186"/>
          </a:xfrm>
          <a:prstGeom prst="rect">
            <a:avLst/>
          </a:prstGeom>
          <a:noFill/>
          <a:ln>
            <a:noFill/>
          </a:ln>
        </p:spPr>
      </p:pic>
      <p:pic>
        <p:nvPicPr>
          <p:cNvPr id="464" name="Google Shape;464;p11"/>
          <p:cNvPicPr preferRelativeResize="0"/>
          <p:nvPr/>
        </p:nvPicPr>
        <p:blipFill rotWithShape="1">
          <a:blip r:embed="rId4">
            <a:alphaModFix/>
          </a:blip>
          <a:srcRect b="0" l="0" r="0" t="0"/>
          <a:stretch/>
        </p:blipFill>
        <p:spPr>
          <a:xfrm>
            <a:off x="1618353" y="5571242"/>
            <a:ext cx="2213322" cy="3794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12"/>
          <p:cNvSpPr/>
          <p:nvPr/>
        </p:nvSpPr>
        <p:spPr>
          <a:xfrm>
            <a:off x="938082" y="-10711"/>
            <a:ext cx="149429" cy="68687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grpSp>
        <p:nvGrpSpPr>
          <p:cNvPr id="470" name="Google Shape;470;p12"/>
          <p:cNvGrpSpPr/>
          <p:nvPr/>
        </p:nvGrpSpPr>
        <p:grpSpPr>
          <a:xfrm>
            <a:off x="2566467" y="-614797"/>
            <a:ext cx="9625543" cy="7040103"/>
            <a:chOff x="2979926" y="-33603"/>
            <a:chExt cx="6221676" cy="4549336"/>
          </a:xfrm>
        </p:grpSpPr>
        <p:sp>
          <p:nvSpPr>
            <p:cNvPr id="471" name="Google Shape;471;p12"/>
            <p:cNvSpPr/>
            <p:nvPr/>
          </p:nvSpPr>
          <p:spPr>
            <a:xfrm>
              <a:off x="5709811" y="2172878"/>
              <a:ext cx="237477" cy="119327"/>
            </a:xfrm>
            <a:custGeom>
              <a:rect b="b" l="l" r="r" t="t"/>
              <a:pathLst>
                <a:path extrusionOk="0" h="54" w="104">
                  <a:moveTo>
                    <a:pt x="44" y="1"/>
                  </a:moveTo>
                  <a:cubicBezTo>
                    <a:pt x="48" y="4"/>
                    <a:pt x="48" y="4"/>
                    <a:pt x="48" y="4"/>
                  </a:cubicBezTo>
                  <a:cubicBezTo>
                    <a:pt x="51" y="5"/>
                    <a:pt x="51" y="5"/>
                    <a:pt x="51" y="5"/>
                  </a:cubicBezTo>
                  <a:cubicBezTo>
                    <a:pt x="57" y="8"/>
                    <a:pt x="57" y="8"/>
                    <a:pt x="57" y="8"/>
                  </a:cubicBezTo>
                  <a:cubicBezTo>
                    <a:pt x="69" y="9"/>
                    <a:pt x="69" y="9"/>
                    <a:pt x="69" y="9"/>
                  </a:cubicBezTo>
                  <a:cubicBezTo>
                    <a:pt x="71" y="7"/>
                    <a:pt x="71" y="7"/>
                    <a:pt x="71" y="7"/>
                  </a:cubicBezTo>
                  <a:cubicBezTo>
                    <a:pt x="75" y="6"/>
                    <a:pt x="75" y="6"/>
                    <a:pt x="75" y="6"/>
                  </a:cubicBezTo>
                  <a:cubicBezTo>
                    <a:pt x="82" y="4"/>
                    <a:pt x="82" y="4"/>
                    <a:pt x="82" y="4"/>
                  </a:cubicBezTo>
                  <a:cubicBezTo>
                    <a:pt x="85" y="8"/>
                    <a:pt x="85" y="8"/>
                    <a:pt x="85" y="8"/>
                  </a:cubicBezTo>
                  <a:cubicBezTo>
                    <a:pt x="87" y="8"/>
                    <a:pt x="87" y="8"/>
                    <a:pt x="87" y="8"/>
                  </a:cubicBezTo>
                  <a:cubicBezTo>
                    <a:pt x="87" y="8"/>
                    <a:pt x="89" y="10"/>
                    <a:pt x="91" y="12"/>
                  </a:cubicBezTo>
                  <a:cubicBezTo>
                    <a:pt x="92" y="14"/>
                    <a:pt x="94" y="15"/>
                    <a:pt x="94" y="15"/>
                  </a:cubicBezTo>
                  <a:cubicBezTo>
                    <a:pt x="92" y="22"/>
                    <a:pt x="92" y="22"/>
                    <a:pt x="92" y="22"/>
                  </a:cubicBezTo>
                  <a:cubicBezTo>
                    <a:pt x="92" y="25"/>
                    <a:pt x="92" y="25"/>
                    <a:pt x="92" y="25"/>
                  </a:cubicBezTo>
                  <a:cubicBezTo>
                    <a:pt x="92" y="35"/>
                    <a:pt x="92" y="35"/>
                    <a:pt x="92" y="35"/>
                  </a:cubicBezTo>
                  <a:cubicBezTo>
                    <a:pt x="95" y="39"/>
                    <a:pt x="95" y="39"/>
                    <a:pt x="95" y="39"/>
                  </a:cubicBezTo>
                  <a:cubicBezTo>
                    <a:pt x="95" y="40"/>
                    <a:pt x="95" y="40"/>
                    <a:pt x="95" y="40"/>
                  </a:cubicBezTo>
                  <a:cubicBezTo>
                    <a:pt x="99" y="39"/>
                    <a:pt x="99" y="39"/>
                    <a:pt x="99" y="39"/>
                  </a:cubicBezTo>
                  <a:cubicBezTo>
                    <a:pt x="99" y="39"/>
                    <a:pt x="100" y="39"/>
                    <a:pt x="100" y="38"/>
                  </a:cubicBezTo>
                  <a:cubicBezTo>
                    <a:pt x="100" y="39"/>
                    <a:pt x="99" y="39"/>
                    <a:pt x="99" y="39"/>
                  </a:cubicBezTo>
                  <a:cubicBezTo>
                    <a:pt x="90" y="41"/>
                    <a:pt x="90" y="41"/>
                    <a:pt x="90" y="41"/>
                  </a:cubicBezTo>
                  <a:cubicBezTo>
                    <a:pt x="82" y="46"/>
                    <a:pt x="82" y="46"/>
                    <a:pt x="82" y="46"/>
                  </a:cubicBezTo>
                  <a:cubicBezTo>
                    <a:pt x="82" y="46"/>
                    <a:pt x="63" y="48"/>
                    <a:pt x="61" y="48"/>
                  </a:cubicBezTo>
                  <a:cubicBezTo>
                    <a:pt x="60" y="48"/>
                    <a:pt x="48" y="49"/>
                    <a:pt x="46" y="49"/>
                  </a:cubicBezTo>
                  <a:cubicBezTo>
                    <a:pt x="45" y="50"/>
                    <a:pt x="39" y="51"/>
                    <a:pt x="37" y="51"/>
                  </a:cubicBezTo>
                  <a:cubicBezTo>
                    <a:pt x="35" y="51"/>
                    <a:pt x="26" y="52"/>
                    <a:pt x="24" y="52"/>
                  </a:cubicBezTo>
                  <a:cubicBezTo>
                    <a:pt x="22" y="52"/>
                    <a:pt x="17" y="52"/>
                    <a:pt x="17" y="52"/>
                  </a:cubicBezTo>
                  <a:cubicBezTo>
                    <a:pt x="17" y="52"/>
                    <a:pt x="7" y="53"/>
                    <a:pt x="4" y="53"/>
                  </a:cubicBezTo>
                  <a:cubicBezTo>
                    <a:pt x="1" y="54"/>
                    <a:pt x="5" y="49"/>
                    <a:pt x="5" y="49"/>
                  </a:cubicBezTo>
                  <a:cubicBezTo>
                    <a:pt x="5" y="49"/>
                    <a:pt x="17" y="39"/>
                    <a:pt x="13" y="40"/>
                  </a:cubicBezTo>
                  <a:cubicBezTo>
                    <a:pt x="8" y="38"/>
                    <a:pt x="8" y="38"/>
                    <a:pt x="8" y="38"/>
                  </a:cubicBezTo>
                  <a:cubicBezTo>
                    <a:pt x="4" y="35"/>
                    <a:pt x="4" y="35"/>
                    <a:pt x="4" y="35"/>
                  </a:cubicBezTo>
                  <a:cubicBezTo>
                    <a:pt x="0" y="26"/>
                    <a:pt x="5" y="22"/>
                    <a:pt x="9" y="22"/>
                  </a:cubicBezTo>
                  <a:cubicBezTo>
                    <a:pt x="12" y="22"/>
                    <a:pt x="20" y="25"/>
                    <a:pt x="25" y="25"/>
                  </a:cubicBezTo>
                  <a:cubicBezTo>
                    <a:pt x="43" y="25"/>
                    <a:pt x="39" y="19"/>
                    <a:pt x="38" y="8"/>
                  </a:cubicBezTo>
                  <a:cubicBezTo>
                    <a:pt x="38" y="5"/>
                    <a:pt x="39" y="2"/>
                    <a:pt x="40" y="1"/>
                  </a:cubicBezTo>
                  <a:cubicBezTo>
                    <a:pt x="41" y="0"/>
                    <a:pt x="43" y="2"/>
                    <a:pt x="44" y="1"/>
                  </a:cubicBezTo>
                  <a:close/>
                  <a:moveTo>
                    <a:pt x="102" y="37"/>
                  </a:moveTo>
                  <a:cubicBezTo>
                    <a:pt x="102" y="37"/>
                    <a:pt x="102" y="37"/>
                    <a:pt x="102" y="37"/>
                  </a:cubicBezTo>
                  <a:cubicBezTo>
                    <a:pt x="102" y="37"/>
                    <a:pt x="102" y="37"/>
                    <a:pt x="102" y="37"/>
                  </a:cubicBezTo>
                  <a:cubicBezTo>
                    <a:pt x="102" y="38"/>
                    <a:pt x="102" y="38"/>
                    <a:pt x="102" y="38"/>
                  </a:cubicBezTo>
                  <a:cubicBezTo>
                    <a:pt x="102" y="37"/>
                    <a:pt x="102" y="37"/>
                    <a:pt x="102" y="37"/>
                  </a:cubicBezTo>
                  <a:cubicBezTo>
                    <a:pt x="102" y="37"/>
                    <a:pt x="102" y="37"/>
                    <a:pt x="102" y="37"/>
                  </a:cubicBezTo>
                  <a:close/>
                  <a:moveTo>
                    <a:pt x="102" y="38"/>
                  </a:moveTo>
                  <a:cubicBezTo>
                    <a:pt x="102" y="38"/>
                    <a:pt x="102" y="38"/>
                    <a:pt x="102" y="38"/>
                  </a:cubicBezTo>
                  <a:cubicBezTo>
                    <a:pt x="103" y="39"/>
                    <a:pt x="104" y="41"/>
                    <a:pt x="104" y="42"/>
                  </a:cubicBezTo>
                  <a:cubicBezTo>
                    <a:pt x="104" y="42"/>
                    <a:pt x="104" y="42"/>
                    <a:pt x="104" y="42"/>
                  </a:cubicBezTo>
                  <a:cubicBezTo>
                    <a:pt x="104" y="41"/>
                    <a:pt x="103" y="39"/>
                    <a:pt x="102" y="38"/>
                  </a:cubicBez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472" name="Google Shape;472;p12"/>
            <p:cNvSpPr/>
            <p:nvPr/>
          </p:nvSpPr>
          <p:spPr>
            <a:xfrm>
              <a:off x="5951686" y="3592015"/>
              <a:ext cx="171511" cy="172598"/>
            </a:xfrm>
            <a:custGeom>
              <a:rect b="b" l="l" r="r" t="t"/>
              <a:pathLst>
                <a:path extrusionOk="0" h="78" w="75">
                  <a:moveTo>
                    <a:pt x="71" y="48"/>
                  </a:moveTo>
                  <a:cubicBezTo>
                    <a:pt x="70" y="49"/>
                    <a:pt x="70" y="49"/>
                    <a:pt x="70" y="49"/>
                  </a:cubicBezTo>
                  <a:cubicBezTo>
                    <a:pt x="66" y="51"/>
                    <a:pt x="61" y="49"/>
                    <a:pt x="60" y="56"/>
                  </a:cubicBezTo>
                  <a:cubicBezTo>
                    <a:pt x="60" y="68"/>
                    <a:pt x="56" y="56"/>
                    <a:pt x="52" y="56"/>
                  </a:cubicBezTo>
                  <a:cubicBezTo>
                    <a:pt x="49" y="56"/>
                    <a:pt x="49" y="58"/>
                    <a:pt x="47" y="60"/>
                  </a:cubicBezTo>
                  <a:cubicBezTo>
                    <a:pt x="44" y="62"/>
                    <a:pt x="41" y="63"/>
                    <a:pt x="40" y="65"/>
                  </a:cubicBezTo>
                  <a:cubicBezTo>
                    <a:pt x="40" y="67"/>
                    <a:pt x="39" y="69"/>
                    <a:pt x="39" y="71"/>
                  </a:cubicBezTo>
                  <a:cubicBezTo>
                    <a:pt x="40" y="74"/>
                    <a:pt x="40" y="77"/>
                    <a:pt x="38" y="77"/>
                  </a:cubicBezTo>
                  <a:cubicBezTo>
                    <a:pt x="37" y="77"/>
                    <a:pt x="34" y="78"/>
                    <a:pt x="32" y="77"/>
                  </a:cubicBezTo>
                  <a:cubicBezTo>
                    <a:pt x="32" y="76"/>
                    <a:pt x="32" y="76"/>
                    <a:pt x="32" y="76"/>
                  </a:cubicBezTo>
                  <a:cubicBezTo>
                    <a:pt x="33" y="73"/>
                    <a:pt x="33" y="73"/>
                    <a:pt x="33" y="73"/>
                  </a:cubicBezTo>
                  <a:cubicBezTo>
                    <a:pt x="31" y="70"/>
                    <a:pt x="31" y="70"/>
                    <a:pt x="31" y="70"/>
                  </a:cubicBezTo>
                  <a:cubicBezTo>
                    <a:pt x="31" y="70"/>
                    <a:pt x="31" y="70"/>
                    <a:pt x="31" y="69"/>
                  </a:cubicBezTo>
                  <a:cubicBezTo>
                    <a:pt x="30" y="68"/>
                    <a:pt x="30" y="66"/>
                    <a:pt x="30" y="66"/>
                  </a:cubicBezTo>
                  <a:cubicBezTo>
                    <a:pt x="29" y="63"/>
                    <a:pt x="29" y="63"/>
                    <a:pt x="29" y="63"/>
                  </a:cubicBezTo>
                  <a:cubicBezTo>
                    <a:pt x="29" y="63"/>
                    <a:pt x="27" y="61"/>
                    <a:pt x="26" y="60"/>
                  </a:cubicBezTo>
                  <a:cubicBezTo>
                    <a:pt x="26" y="60"/>
                    <a:pt x="26" y="59"/>
                    <a:pt x="24" y="58"/>
                  </a:cubicBezTo>
                  <a:cubicBezTo>
                    <a:pt x="23" y="58"/>
                    <a:pt x="21" y="57"/>
                    <a:pt x="21" y="57"/>
                  </a:cubicBezTo>
                  <a:cubicBezTo>
                    <a:pt x="20" y="57"/>
                    <a:pt x="20" y="57"/>
                    <a:pt x="20" y="57"/>
                  </a:cubicBezTo>
                  <a:cubicBezTo>
                    <a:pt x="20" y="57"/>
                    <a:pt x="19" y="57"/>
                    <a:pt x="19" y="57"/>
                  </a:cubicBezTo>
                  <a:cubicBezTo>
                    <a:pt x="17" y="55"/>
                    <a:pt x="17" y="55"/>
                    <a:pt x="17" y="55"/>
                  </a:cubicBezTo>
                  <a:cubicBezTo>
                    <a:pt x="15" y="55"/>
                    <a:pt x="15" y="55"/>
                    <a:pt x="15" y="55"/>
                  </a:cubicBezTo>
                  <a:cubicBezTo>
                    <a:pt x="14" y="52"/>
                    <a:pt x="14" y="52"/>
                    <a:pt x="14" y="52"/>
                  </a:cubicBezTo>
                  <a:cubicBezTo>
                    <a:pt x="13" y="49"/>
                    <a:pt x="13" y="49"/>
                    <a:pt x="13" y="49"/>
                  </a:cubicBezTo>
                  <a:cubicBezTo>
                    <a:pt x="11" y="47"/>
                    <a:pt x="11" y="47"/>
                    <a:pt x="11" y="47"/>
                  </a:cubicBezTo>
                  <a:cubicBezTo>
                    <a:pt x="9" y="46"/>
                    <a:pt x="9" y="46"/>
                    <a:pt x="9" y="46"/>
                  </a:cubicBezTo>
                  <a:cubicBezTo>
                    <a:pt x="8" y="45"/>
                    <a:pt x="8" y="45"/>
                    <a:pt x="8" y="45"/>
                  </a:cubicBezTo>
                  <a:cubicBezTo>
                    <a:pt x="6" y="44"/>
                    <a:pt x="6" y="44"/>
                    <a:pt x="6" y="44"/>
                  </a:cubicBezTo>
                  <a:cubicBezTo>
                    <a:pt x="5" y="42"/>
                    <a:pt x="7" y="40"/>
                    <a:pt x="6" y="38"/>
                  </a:cubicBezTo>
                  <a:cubicBezTo>
                    <a:pt x="4" y="36"/>
                    <a:pt x="0" y="34"/>
                    <a:pt x="1" y="34"/>
                  </a:cubicBezTo>
                  <a:cubicBezTo>
                    <a:pt x="2" y="32"/>
                    <a:pt x="6" y="33"/>
                    <a:pt x="8" y="32"/>
                  </a:cubicBezTo>
                  <a:cubicBezTo>
                    <a:pt x="9" y="32"/>
                    <a:pt x="9" y="30"/>
                    <a:pt x="10" y="29"/>
                  </a:cubicBezTo>
                  <a:cubicBezTo>
                    <a:pt x="11" y="29"/>
                    <a:pt x="13" y="30"/>
                    <a:pt x="13" y="28"/>
                  </a:cubicBezTo>
                  <a:cubicBezTo>
                    <a:pt x="13" y="26"/>
                    <a:pt x="15" y="26"/>
                    <a:pt x="16" y="27"/>
                  </a:cubicBezTo>
                  <a:cubicBezTo>
                    <a:pt x="16" y="27"/>
                    <a:pt x="17" y="27"/>
                    <a:pt x="19" y="25"/>
                  </a:cubicBezTo>
                  <a:cubicBezTo>
                    <a:pt x="22" y="24"/>
                    <a:pt x="20" y="24"/>
                    <a:pt x="20" y="24"/>
                  </a:cubicBezTo>
                  <a:cubicBezTo>
                    <a:pt x="19" y="21"/>
                    <a:pt x="19" y="21"/>
                    <a:pt x="19" y="21"/>
                  </a:cubicBezTo>
                  <a:cubicBezTo>
                    <a:pt x="25" y="15"/>
                    <a:pt x="25" y="15"/>
                    <a:pt x="25" y="15"/>
                  </a:cubicBezTo>
                  <a:cubicBezTo>
                    <a:pt x="26" y="10"/>
                    <a:pt x="26" y="10"/>
                    <a:pt x="26" y="10"/>
                  </a:cubicBezTo>
                  <a:cubicBezTo>
                    <a:pt x="26" y="10"/>
                    <a:pt x="25" y="9"/>
                    <a:pt x="24" y="8"/>
                  </a:cubicBezTo>
                  <a:cubicBezTo>
                    <a:pt x="22" y="6"/>
                    <a:pt x="23" y="6"/>
                    <a:pt x="23" y="5"/>
                  </a:cubicBezTo>
                  <a:cubicBezTo>
                    <a:pt x="24" y="4"/>
                    <a:pt x="25" y="4"/>
                    <a:pt x="25" y="4"/>
                  </a:cubicBezTo>
                  <a:cubicBezTo>
                    <a:pt x="26" y="3"/>
                    <a:pt x="28" y="3"/>
                    <a:pt x="30" y="1"/>
                  </a:cubicBezTo>
                  <a:cubicBezTo>
                    <a:pt x="32" y="0"/>
                    <a:pt x="32" y="2"/>
                    <a:pt x="32" y="2"/>
                  </a:cubicBezTo>
                  <a:cubicBezTo>
                    <a:pt x="32" y="2"/>
                    <a:pt x="33" y="5"/>
                    <a:pt x="36" y="6"/>
                  </a:cubicBezTo>
                  <a:cubicBezTo>
                    <a:pt x="38" y="7"/>
                    <a:pt x="39" y="7"/>
                    <a:pt x="39" y="7"/>
                  </a:cubicBezTo>
                  <a:cubicBezTo>
                    <a:pt x="42" y="7"/>
                    <a:pt x="42" y="7"/>
                    <a:pt x="42" y="7"/>
                  </a:cubicBezTo>
                  <a:cubicBezTo>
                    <a:pt x="47" y="11"/>
                    <a:pt x="47" y="11"/>
                    <a:pt x="47" y="11"/>
                  </a:cubicBezTo>
                  <a:cubicBezTo>
                    <a:pt x="47" y="11"/>
                    <a:pt x="47" y="11"/>
                    <a:pt x="48" y="12"/>
                  </a:cubicBezTo>
                  <a:cubicBezTo>
                    <a:pt x="49" y="13"/>
                    <a:pt x="50" y="17"/>
                    <a:pt x="50" y="17"/>
                  </a:cubicBezTo>
                  <a:cubicBezTo>
                    <a:pt x="58" y="19"/>
                    <a:pt x="58" y="19"/>
                    <a:pt x="58" y="19"/>
                  </a:cubicBezTo>
                  <a:cubicBezTo>
                    <a:pt x="59" y="23"/>
                    <a:pt x="59" y="23"/>
                    <a:pt x="59" y="23"/>
                  </a:cubicBezTo>
                  <a:cubicBezTo>
                    <a:pt x="59" y="23"/>
                    <a:pt x="63" y="23"/>
                    <a:pt x="65" y="24"/>
                  </a:cubicBezTo>
                  <a:cubicBezTo>
                    <a:pt x="67" y="24"/>
                    <a:pt x="67" y="26"/>
                    <a:pt x="67" y="26"/>
                  </a:cubicBezTo>
                  <a:cubicBezTo>
                    <a:pt x="70" y="25"/>
                    <a:pt x="70" y="25"/>
                    <a:pt x="70" y="25"/>
                  </a:cubicBezTo>
                  <a:cubicBezTo>
                    <a:pt x="75" y="26"/>
                    <a:pt x="75" y="26"/>
                    <a:pt x="75" y="26"/>
                  </a:cubicBezTo>
                  <a:cubicBezTo>
                    <a:pt x="75" y="26"/>
                    <a:pt x="75" y="27"/>
                    <a:pt x="74" y="28"/>
                  </a:cubicBezTo>
                  <a:cubicBezTo>
                    <a:pt x="73" y="28"/>
                    <a:pt x="73" y="30"/>
                    <a:pt x="73" y="31"/>
                  </a:cubicBezTo>
                  <a:cubicBezTo>
                    <a:pt x="73" y="33"/>
                    <a:pt x="73" y="34"/>
                    <a:pt x="73" y="35"/>
                  </a:cubicBezTo>
                  <a:cubicBezTo>
                    <a:pt x="72" y="37"/>
                    <a:pt x="71" y="36"/>
                    <a:pt x="70" y="37"/>
                  </a:cubicBezTo>
                  <a:cubicBezTo>
                    <a:pt x="69" y="37"/>
                    <a:pt x="70" y="39"/>
                    <a:pt x="71" y="41"/>
                  </a:cubicBezTo>
                  <a:cubicBezTo>
                    <a:pt x="71" y="42"/>
                    <a:pt x="71" y="42"/>
                    <a:pt x="70" y="43"/>
                  </a:cubicBezTo>
                  <a:cubicBezTo>
                    <a:pt x="68" y="45"/>
                    <a:pt x="67" y="45"/>
                    <a:pt x="67" y="45"/>
                  </a:cubicBezTo>
                  <a:cubicBezTo>
                    <a:pt x="70" y="48"/>
                    <a:pt x="70" y="48"/>
                    <a:pt x="70" y="48"/>
                  </a:cubicBezTo>
                  <a:cubicBezTo>
                    <a:pt x="70" y="48"/>
                    <a:pt x="70" y="48"/>
                    <a:pt x="71" y="48"/>
                  </a:cubicBez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473" name="Google Shape;473;p12"/>
            <p:cNvSpPr/>
            <p:nvPr/>
          </p:nvSpPr>
          <p:spPr>
            <a:xfrm>
              <a:off x="5900013" y="3680445"/>
              <a:ext cx="193500" cy="353719"/>
            </a:xfrm>
            <a:custGeom>
              <a:rect b="b" l="l" r="r" t="t"/>
              <a:pathLst>
                <a:path extrusionOk="0" h="160" w="85">
                  <a:moveTo>
                    <a:pt x="49" y="158"/>
                  </a:moveTo>
                  <a:cubicBezTo>
                    <a:pt x="52" y="160"/>
                    <a:pt x="52" y="160"/>
                    <a:pt x="52" y="160"/>
                  </a:cubicBezTo>
                  <a:cubicBezTo>
                    <a:pt x="55" y="159"/>
                    <a:pt x="55" y="159"/>
                    <a:pt x="55" y="159"/>
                  </a:cubicBezTo>
                  <a:cubicBezTo>
                    <a:pt x="57" y="158"/>
                    <a:pt x="57" y="158"/>
                    <a:pt x="57" y="158"/>
                  </a:cubicBezTo>
                  <a:cubicBezTo>
                    <a:pt x="57" y="158"/>
                    <a:pt x="59" y="156"/>
                    <a:pt x="59" y="156"/>
                  </a:cubicBezTo>
                  <a:cubicBezTo>
                    <a:pt x="59" y="156"/>
                    <a:pt x="59" y="154"/>
                    <a:pt x="59" y="154"/>
                  </a:cubicBezTo>
                  <a:cubicBezTo>
                    <a:pt x="58" y="153"/>
                    <a:pt x="58" y="153"/>
                    <a:pt x="58" y="153"/>
                  </a:cubicBezTo>
                  <a:cubicBezTo>
                    <a:pt x="58" y="153"/>
                    <a:pt x="57" y="151"/>
                    <a:pt x="58" y="151"/>
                  </a:cubicBezTo>
                  <a:cubicBezTo>
                    <a:pt x="59" y="151"/>
                    <a:pt x="60" y="150"/>
                    <a:pt x="60" y="151"/>
                  </a:cubicBezTo>
                  <a:cubicBezTo>
                    <a:pt x="61" y="151"/>
                    <a:pt x="60" y="151"/>
                    <a:pt x="61" y="151"/>
                  </a:cubicBezTo>
                  <a:cubicBezTo>
                    <a:pt x="62" y="151"/>
                    <a:pt x="63" y="150"/>
                    <a:pt x="63" y="150"/>
                  </a:cubicBezTo>
                  <a:cubicBezTo>
                    <a:pt x="63" y="149"/>
                    <a:pt x="63" y="149"/>
                    <a:pt x="63" y="149"/>
                  </a:cubicBezTo>
                  <a:cubicBezTo>
                    <a:pt x="63" y="149"/>
                    <a:pt x="63" y="149"/>
                    <a:pt x="63" y="149"/>
                  </a:cubicBezTo>
                  <a:cubicBezTo>
                    <a:pt x="62" y="148"/>
                    <a:pt x="59" y="146"/>
                    <a:pt x="58" y="146"/>
                  </a:cubicBezTo>
                  <a:cubicBezTo>
                    <a:pt x="58" y="145"/>
                    <a:pt x="57" y="144"/>
                    <a:pt x="57" y="144"/>
                  </a:cubicBezTo>
                  <a:cubicBezTo>
                    <a:pt x="57" y="143"/>
                    <a:pt x="58" y="142"/>
                    <a:pt x="58" y="142"/>
                  </a:cubicBezTo>
                  <a:cubicBezTo>
                    <a:pt x="57" y="141"/>
                    <a:pt x="57" y="141"/>
                    <a:pt x="57" y="141"/>
                  </a:cubicBezTo>
                  <a:cubicBezTo>
                    <a:pt x="57" y="141"/>
                    <a:pt x="58" y="140"/>
                    <a:pt x="59" y="140"/>
                  </a:cubicBezTo>
                  <a:cubicBezTo>
                    <a:pt x="59" y="140"/>
                    <a:pt x="60" y="140"/>
                    <a:pt x="60" y="140"/>
                  </a:cubicBezTo>
                  <a:cubicBezTo>
                    <a:pt x="61" y="137"/>
                    <a:pt x="61" y="137"/>
                    <a:pt x="61" y="137"/>
                  </a:cubicBezTo>
                  <a:cubicBezTo>
                    <a:pt x="61" y="137"/>
                    <a:pt x="61" y="136"/>
                    <a:pt x="62" y="136"/>
                  </a:cubicBezTo>
                  <a:cubicBezTo>
                    <a:pt x="62" y="136"/>
                    <a:pt x="63" y="136"/>
                    <a:pt x="63" y="136"/>
                  </a:cubicBezTo>
                  <a:cubicBezTo>
                    <a:pt x="70" y="132"/>
                    <a:pt x="70" y="132"/>
                    <a:pt x="70" y="132"/>
                  </a:cubicBezTo>
                  <a:cubicBezTo>
                    <a:pt x="75" y="124"/>
                    <a:pt x="75" y="124"/>
                    <a:pt x="75" y="124"/>
                  </a:cubicBezTo>
                  <a:cubicBezTo>
                    <a:pt x="77" y="115"/>
                    <a:pt x="77" y="115"/>
                    <a:pt x="77" y="115"/>
                  </a:cubicBezTo>
                  <a:cubicBezTo>
                    <a:pt x="80" y="107"/>
                    <a:pt x="80" y="107"/>
                    <a:pt x="80" y="107"/>
                  </a:cubicBezTo>
                  <a:cubicBezTo>
                    <a:pt x="80" y="107"/>
                    <a:pt x="84" y="103"/>
                    <a:pt x="84" y="104"/>
                  </a:cubicBezTo>
                  <a:cubicBezTo>
                    <a:pt x="85" y="105"/>
                    <a:pt x="84" y="96"/>
                    <a:pt x="84" y="96"/>
                  </a:cubicBezTo>
                  <a:cubicBezTo>
                    <a:pt x="81" y="93"/>
                    <a:pt x="81" y="93"/>
                    <a:pt x="81" y="93"/>
                  </a:cubicBezTo>
                  <a:cubicBezTo>
                    <a:pt x="81" y="91"/>
                    <a:pt x="81" y="91"/>
                    <a:pt x="81" y="91"/>
                  </a:cubicBezTo>
                  <a:cubicBezTo>
                    <a:pt x="81" y="91"/>
                    <a:pt x="80" y="91"/>
                    <a:pt x="80" y="91"/>
                  </a:cubicBezTo>
                  <a:cubicBezTo>
                    <a:pt x="80" y="91"/>
                    <a:pt x="80" y="91"/>
                    <a:pt x="79" y="91"/>
                  </a:cubicBezTo>
                  <a:cubicBezTo>
                    <a:pt x="79" y="90"/>
                    <a:pt x="79" y="90"/>
                    <a:pt x="79" y="90"/>
                  </a:cubicBezTo>
                  <a:cubicBezTo>
                    <a:pt x="77" y="88"/>
                    <a:pt x="77" y="88"/>
                    <a:pt x="77" y="88"/>
                  </a:cubicBezTo>
                  <a:cubicBezTo>
                    <a:pt x="77" y="88"/>
                    <a:pt x="76" y="89"/>
                    <a:pt x="75" y="89"/>
                  </a:cubicBezTo>
                  <a:cubicBezTo>
                    <a:pt x="74" y="89"/>
                    <a:pt x="74" y="88"/>
                    <a:pt x="73" y="88"/>
                  </a:cubicBezTo>
                  <a:cubicBezTo>
                    <a:pt x="73" y="88"/>
                    <a:pt x="73" y="88"/>
                    <a:pt x="73" y="88"/>
                  </a:cubicBezTo>
                  <a:cubicBezTo>
                    <a:pt x="73" y="88"/>
                    <a:pt x="72" y="88"/>
                    <a:pt x="71" y="88"/>
                  </a:cubicBezTo>
                  <a:cubicBezTo>
                    <a:pt x="70" y="88"/>
                    <a:pt x="69"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89"/>
                    <a:pt x="68" y="89"/>
                    <a:pt x="68" y="89"/>
                  </a:cubicBezTo>
                  <a:cubicBezTo>
                    <a:pt x="68" y="88"/>
                    <a:pt x="68" y="88"/>
                    <a:pt x="67" y="87"/>
                  </a:cubicBezTo>
                  <a:cubicBezTo>
                    <a:pt x="67" y="86"/>
                    <a:pt x="67" y="84"/>
                    <a:pt x="66" y="83"/>
                  </a:cubicBezTo>
                  <a:cubicBezTo>
                    <a:pt x="65" y="82"/>
                    <a:pt x="65" y="81"/>
                    <a:pt x="65" y="81"/>
                  </a:cubicBezTo>
                  <a:cubicBezTo>
                    <a:pt x="65" y="81"/>
                    <a:pt x="63" y="81"/>
                    <a:pt x="62" y="81"/>
                  </a:cubicBezTo>
                  <a:cubicBezTo>
                    <a:pt x="62" y="81"/>
                    <a:pt x="61" y="81"/>
                    <a:pt x="61" y="81"/>
                  </a:cubicBezTo>
                  <a:cubicBezTo>
                    <a:pt x="61" y="81"/>
                    <a:pt x="60" y="79"/>
                    <a:pt x="61" y="79"/>
                  </a:cubicBezTo>
                  <a:cubicBezTo>
                    <a:pt x="61" y="78"/>
                    <a:pt x="60" y="77"/>
                    <a:pt x="59" y="76"/>
                  </a:cubicBezTo>
                  <a:cubicBezTo>
                    <a:pt x="59" y="76"/>
                    <a:pt x="57" y="73"/>
                    <a:pt x="57" y="73"/>
                  </a:cubicBezTo>
                  <a:cubicBezTo>
                    <a:pt x="57" y="73"/>
                    <a:pt x="56" y="73"/>
                    <a:pt x="56" y="72"/>
                  </a:cubicBezTo>
                  <a:cubicBezTo>
                    <a:pt x="56" y="71"/>
                    <a:pt x="56" y="70"/>
                    <a:pt x="56" y="70"/>
                  </a:cubicBezTo>
                  <a:cubicBezTo>
                    <a:pt x="55" y="68"/>
                    <a:pt x="55" y="68"/>
                    <a:pt x="55" y="68"/>
                  </a:cubicBezTo>
                  <a:cubicBezTo>
                    <a:pt x="55" y="68"/>
                    <a:pt x="57" y="67"/>
                    <a:pt x="57" y="66"/>
                  </a:cubicBezTo>
                  <a:cubicBezTo>
                    <a:pt x="57" y="66"/>
                    <a:pt x="58" y="65"/>
                    <a:pt x="57" y="64"/>
                  </a:cubicBezTo>
                  <a:cubicBezTo>
                    <a:pt x="57" y="63"/>
                    <a:pt x="55" y="62"/>
                    <a:pt x="55" y="62"/>
                  </a:cubicBezTo>
                  <a:cubicBezTo>
                    <a:pt x="54" y="61"/>
                    <a:pt x="53" y="60"/>
                    <a:pt x="52" y="59"/>
                  </a:cubicBezTo>
                  <a:cubicBezTo>
                    <a:pt x="52" y="58"/>
                    <a:pt x="52" y="57"/>
                    <a:pt x="52" y="57"/>
                  </a:cubicBezTo>
                  <a:cubicBezTo>
                    <a:pt x="52" y="57"/>
                    <a:pt x="52" y="56"/>
                    <a:pt x="53" y="56"/>
                  </a:cubicBezTo>
                  <a:cubicBezTo>
                    <a:pt x="54" y="55"/>
                    <a:pt x="55" y="55"/>
                    <a:pt x="55" y="54"/>
                  </a:cubicBezTo>
                  <a:cubicBezTo>
                    <a:pt x="55" y="54"/>
                    <a:pt x="56" y="54"/>
                    <a:pt x="56" y="53"/>
                  </a:cubicBezTo>
                  <a:cubicBezTo>
                    <a:pt x="55" y="52"/>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2"/>
                    <a:pt x="55" y="40"/>
                    <a:pt x="55" y="40"/>
                  </a:cubicBezTo>
                  <a:cubicBezTo>
                    <a:pt x="55" y="39"/>
                    <a:pt x="55" y="37"/>
                    <a:pt x="55" y="37"/>
                  </a:cubicBezTo>
                  <a:cubicBezTo>
                    <a:pt x="55" y="36"/>
                    <a:pt x="55" y="36"/>
                    <a:pt x="55" y="36"/>
                  </a:cubicBezTo>
                  <a:cubicBezTo>
                    <a:pt x="56" y="33"/>
                    <a:pt x="56" y="33"/>
                    <a:pt x="56" y="33"/>
                  </a:cubicBezTo>
                  <a:cubicBezTo>
                    <a:pt x="54" y="30"/>
                    <a:pt x="54" y="30"/>
                    <a:pt x="54" y="30"/>
                  </a:cubicBezTo>
                  <a:cubicBezTo>
                    <a:pt x="54" y="30"/>
                    <a:pt x="54" y="30"/>
                    <a:pt x="54" y="29"/>
                  </a:cubicBezTo>
                  <a:cubicBezTo>
                    <a:pt x="53" y="28"/>
                    <a:pt x="53" y="26"/>
                    <a:pt x="53" y="26"/>
                  </a:cubicBezTo>
                  <a:cubicBezTo>
                    <a:pt x="52" y="23"/>
                    <a:pt x="52" y="23"/>
                    <a:pt x="52" y="23"/>
                  </a:cubicBezTo>
                  <a:cubicBezTo>
                    <a:pt x="52" y="23"/>
                    <a:pt x="50" y="21"/>
                    <a:pt x="49" y="20"/>
                  </a:cubicBezTo>
                  <a:cubicBezTo>
                    <a:pt x="49" y="20"/>
                    <a:pt x="49" y="19"/>
                    <a:pt x="47" y="18"/>
                  </a:cubicBezTo>
                  <a:cubicBezTo>
                    <a:pt x="46" y="18"/>
                    <a:pt x="44" y="17"/>
                    <a:pt x="44" y="17"/>
                  </a:cubicBezTo>
                  <a:cubicBezTo>
                    <a:pt x="42" y="17"/>
                    <a:pt x="42" y="17"/>
                    <a:pt x="42" y="17"/>
                  </a:cubicBezTo>
                  <a:cubicBezTo>
                    <a:pt x="40" y="15"/>
                    <a:pt x="40" y="15"/>
                    <a:pt x="40" y="15"/>
                  </a:cubicBezTo>
                  <a:cubicBezTo>
                    <a:pt x="38" y="15"/>
                    <a:pt x="38" y="15"/>
                    <a:pt x="38" y="15"/>
                  </a:cubicBezTo>
                  <a:cubicBezTo>
                    <a:pt x="37" y="12"/>
                    <a:pt x="37" y="12"/>
                    <a:pt x="37" y="12"/>
                  </a:cubicBezTo>
                  <a:cubicBezTo>
                    <a:pt x="36" y="9"/>
                    <a:pt x="36" y="9"/>
                    <a:pt x="36" y="9"/>
                  </a:cubicBezTo>
                  <a:cubicBezTo>
                    <a:pt x="34" y="7"/>
                    <a:pt x="34" y="7"/>
                    <a:pt x="34" y="7"/>
                  </a:cubicBezTo>
                  <a:cubicBezTo>
                    <a:pt x="32" y="6"/>
                    <a:pt x="32" y="6"/>
                    <a:pt x="32" y="6"/>
                  </a:cubicBezTo>
                  <a:cubicBezTo>
                    <a:pt x="31" y="5"/>
                    <a:pt x="31" y="5"/>
                    <a:pt x="31" y="5"/>
                  </a:cubicBezTo>
                  <a:cubicBezTo>
                    <a:pt x="29" y="4"/>
                    <a:pt x="29" y="4"/>
                    <a:pt x="29" y="4"/>
                  </a:cubicBezTo>
                  <a:cubicBezTo>
                    <a:pt x="28" y="4"/>
                    <a:pt x="28" y="4"/>
                    <a:pt x="28" y="4"/>
                  </a:cubicBezTo>
                  <a:cubicBezTo>
                    <a:pt x="28" y="4"/>
                    <a:pt x="27" y="6"/>
                    <a:pt x="27" y="6"/>
                  </a:cubicBezTo>
                  <a:cubicBezTo>
                    <a:pt x="27" y="6"/>
                    <a:pt x="24" y="7"/>
                    <a:pt x="24" y="7"/>
                  </a:cubicBezTo>
                  <a:cubicBezTo>
                    <a:pt x="22" y="9"/>
                    <a:pt x="22" y="9"/>
                    <a:pt x="22" y="9"/>
                  </a:cubicBezTo>
                  <a:cubicBezTo>
                    <a:pt x="20" y="10"/>
                    <a:pt x="20" y="10"/>
                    <a:pt x="20" y="10"/>
                  </a:cubicBezTo>
                  <a:cubicBezTo>
                    <a:pt x="20" y="10"/>
                    <a:pt x="20" y="10"/>
                    <a:pt x="20" y="9"/>
                  </a:cubicBezTo>
                  <a:cubicBezTo>
                    <a:pt x="19" y="9"/>
                    <a:pt x="19" y="9"/>
                    <a:pt x="19" y="9"/>
                  </a:cubicBezTo>
                  <a:cubicBezTo>
                    <a:pt x="19" y="9"/>
                    <a:pt x="18" y="8"/>
                    <a:pt x="18" y="7"/>
                  </a:cubicBezTo>
                  <a:cubicBezTo>
                    <a:pt x="18" y="7"/>
                    <a:pt x="17" y="6"/>
                    <a:pt x="17" y="6"/>
                  </a:cubicBezTo>
                  <a:cubicBezTo>
                    <a:pt x="17" y="6"/>
                    <a:pt x="17" y="5"/>
                    <a:pt x="17" y="5"/>
                  </a:cubicBezTo>
                  <a:cubicBezTo>
                    <a:pt x="17" y="4"/>
                    <a:pt x="17" y="3"/>
                    <a:pt x="17" y="3"/>
                  </a:cubicBezTo>
                  <a:cubicBezTo>
                    <a:pt x="17" y="2"/>
                    <a:pt x="17" y="2"/>
                    <a:pt x="17" y="2"/>
                  </a:cubicBezTo>
                  <a:cubicBezTo>
                    <a:pt x="16" y="1"/>
                    <a:pt x="16" y="1"/>
                    <a:pt x="16" y="1"/>
                  </a:cubicBezTo>
                  <a:cubicBezTo>
                    <a:pt x="16" y="0"/>
                    <a:pt x="16" y="0"/>
                    <a:pt x="16" y="0"/>
                  </a:cubicBezTo>
                  <a:cubicBezTo>
                    <a:pt x="16" y="0"/>
                    <a:pt x="14" y="0"/>
                    <a:pt x="14" y="0"/>
                  </a:cubicBezTo>
                  <a:cubicBezTo>
                    <a:pt x="14" y="0"/>
                    <a:pt x="10" y="4"/>
                    <a:pt x="10" y="4"/>
                  </a:cubicBezTo>
                  <a:cubicBezTo>
                    <a:pt x="11" y="5"/>
                    <a:pt x="11" y="5"/>
                    <a:pt x="11" y="5"/>
                  </a:cubicBezTo>
                  <a:cubicBezTo>
                    <a:pt x="10" y="7"/>
                    <a:pt x="10" y="7"/>
                    <a:pt x="10" y="7"/>
                  </a:cubicBezTo>
                  <a:cubicBezTo>
                    <a:pt x="9" y="9"/>
                    <a:pt x="9" y="9"/>
                    <a:pt x="9" y="9"/>
                  </a:cubicBezTo>
                  <a:cubicBezTo>
                    <a:pt x="8" y="11"/>
                    <a:pt x="8" y="11"/>
                    <a:pt x="8" y="11"/>
                  </a:cubicBezTo>
                  <a:cubicBezTo>
                    <a:pt x="8" y="11"/>
                    <a:pt x="7" y="12"/>
                    <a:pt x="7" y="13"/>
                  </a:cubicBezTo>
                  <a:cubicBezTo>
                    <a:pt x="7" y="13"/>
                    <a:pt x="6" y="14"/>
                    <a:pt x="6" y="14"/>
                  </a:cubicBezTo>
                  <a:cubicBezTo>
                    <a:pt x="5" y="15"/>
                    <a:pt x="5" y="15"/>
                    <a:pt x="5" y="15"/>
                  </a:cubicBezTo>
                  <a:cubicBezTo>
                    <a:pt x="4" y="16"/>
                    <a:pt x="4" y="16"/>
                    <a:pt x="4" y="16"/>
                  </a:cubicBezTo>
                  <a:cubicBezTo>
                    <a:pt x="4" y="18"/>
                    <a:pt x="4" y="18"/>
                    <a:pt x="4" y="18"/>
                  </a:cubicBezTo>
                  <a:cubicBezTo>
                    <a:pt x="4" y="18"/>
                    <a:pt x="4" y="19"/>
                    <a:pt x="4" y="20"/>
                  </a:cubicBezTo>
                  <a:cubicBezTo>
                    <a:pt x="4" y="20"/>
                    <a:pt x="3" y="21"/>
                    <a:pt x="3" y="21"/>
                  </a:cubicBezTo>
                  <a:cubicBezTo>
                    <a:pt x="2" y="23"/>
                    <a:pt x="2" y="23"/>
                    <a:pt x="2" y="23"/>
                  </a:cubicBezTo>
                  <a:cubicBezTo>
                    <a:pt x="0" y="25"/>
                    <a:pt x="0" y="25"/>
                    <a:pt x="0" y="25"/>
                  </a:cubicBezTo>
                  <a:cubicBezTo>
                    <a:pt x="0" y="27"/>
                    <a:pt x="0" y="27"/>
                    <a:pt x="0" y="27"/>
                  </a:cubicBezTo>
                  <a:cubicBezTo>
                    <a:pt x="1" y="28"/>
                    <a:pt x="1" y="28"/>
                    <a:pt x="1" y="28"/>
                  </a:cubicBezTo>
                  <a:cubicBezTo>
                    <a:pt x="3" y="29"/>
                    <a:pt x="3" y="29"/>
                    <a:pt x="3" y="29"/>
                  </a:cubicBezTo>
                  <a:cubicBezTo>
                    <a:pt x="5" y="30"/>
                    <a:pt x="5" y="30"/>
                    <a:pt x="5" y="30"/>
                  </a:cubicBezTo>
                  <a:cubicBezTo>
                    <a:pt x="5" y="30"/>
                    <a:pt x="5" y="31"/>
                    <a:pt x="5" y="32"/>
                  </a:cubicBezTo>
                  <a:cubicBezTo>
                    <a:pt x="5" y="32"/>
                    <a:pt x="5" y="33"/>
                    <a:pt x="5" y="33"/>
                  </a:cubicBezTo>
                  <a:cubicBezTo>
                    <a:pt x="4" y="35"/>
                    <a:pt x="4" y="35"/>
                    <a:pt x="4" y="35"/>
                  </a:cubicBezTo>
                  <a:cubicBezTo>
                    <a:pt x="4" y="35"/>
                    <a:pt x="5" y="36"/>
                    <a:pt x="5" y="36"/>
                  </a:cubicBezTo>
                  <a:cubicBezTo>
                    <a:pt x="5" y="36"/>
                    <a:pt x="5" y="37"/>
                    <a:pt x="5" y="37"/>
                  </a:cubicBezTo>
                  <a:cubicBezTo>
                    <a:pt x="5" y="37"/>
                    <a:pt x="5" y="39"/>
                    <a:pt x="5" y="39"/>
                  </a:cubicBezTo>
                  <a:cubicBezTo>
                    <a:pt x="4" y="40"/>
                    <a:pt x="4" y="40"/>
                    <a:pt x="4" y="40"/>
                  </a:cubicBezTo>
                  <a:cubicBezTo>
                    <a:pt x="4" y="40"/>
                    <a:pt x="5" y="41"/>
                    <a:pt x="5" y="42"/>
                  </a:cubicBezTo>
                  <a:cubicBezTo>
                    <a:pt x="5" y="42"/>
                    <a:pt x="5" y="43"/>
                    <a:pt x="5" y="43"/>
                  </a:cubicBezTo>
                  <a:cubicBezTo>
                    <a:pt x="4" y="43"/>
                    <a:pt x="6" y="45"/>
                    <a:pt x="6" y="45"/>
                  </a:cubicBezTo>
                  <a:cubicBezTo>
                    <a:pt x="6" y="45"/>
                    <a:pt x="7" y="44"/>
                    <a:pt x="8" y="44"/>
                  </a:cubicBezTo>
                  <a:cubicBezTo>
                    <a:pt x="8" y="44"/>
                    <a:pt x="10" y="44"/>
                    <a:pt x="10" y="44"/>
                  </a:cubicBezTo>
                  <a:cubicBezTo>
                    <a:pt x="12" y="45"/>
                    <a:pt x="12" y="45"/>
                    <a:pt x="12" y="45"/>
                  </a:cubicBezTo>
                  <a:cubicBezTo>
                    <a:pt x="14" y="45"/>
                    <a:pt x="14" y="45"/>
                    <a:pt x="14" y="45"/>
                  </a:cubicBezTo>
                  <a:cubicBezTo>
                    <a:pt x="15" y="47"/>
                    <a:pt x="15" y="47"/>
                    <a:pt x="15" y="47"/>
                  </a:cubicBezTo>
                  <a:cubicBezTo>
                    <a:pt x="15" y="49"/>
                    <a:pt x="15" y="49"/>
                    <a:pt x="15" y="49"/>
                  </a:cubicBezTo>
                  <a:cubicBezTo>
                    <a:pt x="15" y="52"/>
                    <a:pt x="15" y="52"/>
                    <a:pt x="15" y="52"/>
                  </a:cubicBezTo>
                  <a:cubicBezTo>
                    <a:pt x="14" y="54"/>
                    <a:pt x="14" y="54"/>
                    <a:pt x="14" y="54"/>
                  </a:cubicBezTo>
                  <a:cubicBezTo>
                    <a:pt x="16" y="55"/>
                    <a:pt x="16" y="55"/>
                    <a:pt x="16" y="55"/>
                  </a:cubicBezTo>
                  <a:cubicBezTo>
                    <a:pt x="16" y="55"/>
                    <a:pt x="16" y="55"/>
                    <a:pt x="16" y="55"/>
                  </a:cubicBezTo>
                  <a:cubicBezTo>
                    <a:pt x="16" y="55"/>
                    <a:pt x="16" y="57"/>
                    <a:pt x="16" y="58"/>
                  </a:cubicBezTo>
                  <a:cubicBezTo>
                    <a:pt x="15" y="58"/>
                    <a:pt x="14" y="58"/>
                    <a:pt x="13" y="59"/>
                  </a:cubicBezTo>
                  <a:cubicBezTo>
                    <a:pt x="12" y="59"/>
                    <a:pt x="11" y="59"/>
                    <a:pt x="11" y="59"/>
                  </a:cubicBezTo>
                  <a:cubicBezTo>
                    <a:pt x="11" y="60"/>
                    <a:pt x="11" y="60"/>
                    <a:pt x="11" y="60"/>
                  </a:cubicBezTo>
                  <a:cubicBezTo>
                    <a:pt x="13" y="61"/>
                    <a:pt x="13" y="61"/>
                    <a:pt x="13" y="61"/>
                  </a:cubicBezTo>
                  <a:cubicBezTo>
                    <a:pt x="13" y="61"/>
                    <a:pt x="14" y="61"/>
                    <a:pt x="14" y="61"/>
                  </a:cubicBezTo>
                  <a:cubicBezTo>
                    <a:pt x="14" y="62"/>
                    <a:pt x="14" y="64"/>
                    <a:pt x="14" y="64"/>
                  </a:cubicBezTo>
                  <a:cubicBezTo>
                    <a:pt x="14" y="64"/>
                    <a:pt x="14" y="65"/>
                    <a:pt x="13" y="65"/>
                  </a:cubicBezTo>
                  <a:cubicBezTo>
                    <a:pt x="13" y="65"/>
                    <a:pt x="12" y="66"/>
                    <a:pt x="12" y="66"/>
                  </a:cubicBezTo>
                  <a:cubicBezTo>
                    <a:pt x="11" y="67"/>
                    <a:pt x="11" y="67"/>
                    <a:pt x="11" y="67"/>
                  </a:cubicBezTo>
                  <a:cubicBezTo>
                    <a:pt x="10" y="68"/>
                    <a:pt x="10" y="68"/>
                    <a:pt x="10" y="68"/>
                  </a:cubicBezTo>
                  <a:cubicBezTo>
                    <a:pt x="8" y="69"/>
                    <a:pt x="8" y="69"/>
                    <a:pt x="8" y="69"/>
                  </a:cubicBezTo>
                  <a:cubicBezTo>
                    <a:pt x="10" y="71"/>
                    <a:pt x="10" y="71"/>
                    <a:pt x="10" y="71"/>
                  </a:cubicBezTo>
                  <a:cubicBezTo>
                    <a:pt x="11" y="71"/>
                    <a:pt x="11" y="71"/>
                    <a:pt x="11" y="71"/>
                  </a:cubicBezTo>
                  <a:cubicBezTo>
                    <a:pt x="11" y="71"/>
                    <a:pt x="12" y="72"/>
                    <a:pt x="12" y="72"/>
                  </a:cubicBezTo>
                  <a:cubicBezTo>
                    <a:pt x="12" y="72"/>
                    <a:pt x="15" y="74"/>
                    <a:pt x="15" y="74"/>
                  </a:cubicBezTo>
                  <a:cubicBezTo>
                    <a:pt x="14" y="75"/>
                    <a:pt x="14" y="75"/>
                    <a:pt x="14" y="75"/>
                  </a:cubicBezTo>
                  <a:cubicBezTo>
                    <a:pt x="14" y="75"/>
                    <a:pt x="14" y="76"/>
                    <a:pt x="14" y="77"/>
                  </a:cubicBezTo>
                  <a:cubicBezTo>
                    <a:pt x="14" y="78"/>
                    <a:pt x="14" y="81"/>
                    <a:pt x="14" y="81"/>
                  </a:cubicBezTo>
                  <a:cubicBezTo>
                    <a:pt x="13" y="82"/>
                    <a:pt x="13" y="82"/>
                    <a:pt x="13" y="82"/>
                  </a:cubicBezTo>
                  <a:cubicBezTo>
                    <a:pt x="13" y="83"/>
                    <a:pt x="14" y="86"/>
                    <a:pt x="14" y="86"/>
                  </a:cubicBezTo>
                  <a:cubicBezTo>
                    <a:pt x="14" y="87"/>
                    <a:pt x="14" y="87"/>
                    <a:pt x="14" y="87"/>
                  </a:cubicBezTo>
                  <a:cubicBezTo>
                    <a:pt x="13" y="88"/>
                    <a:pt x="13" y="88"/>
                    <a:pt x="13" y="88"/>
                  </a:cubicBezTo>
                  <a:cubicBezTo>
                    <a:pt x="17" y="90"/>
                    <a:pt x="17" y="90"/>
                    <a:pt x="17" y="90"/>
                  </a:cubicBezTo>
                  <a:cubicBezTo>
                    <a:pt x="16" y="92"/>
                    <a:pt x="16" y="92"/>
                    <a:pt x="16" y="92"/>
                  </a:cubicBezTo>
                  <a:cubicBezTo>
                    <a:pt x="14" y="93"/>
                    <a:pt x="14" y="93"/>
                    <a:pt x="14" y="93"/>
                  </a:cubicBezTo>
                  <a:cubicBezTo>
                    <a:pt x="14" y="93"/>
                    <a:pt x="13" y="93"/>
                    <a:pt x="13" y="93"/>
                  </a:cubicBezTo>
                  <a:cubicBezTo>
                    <a:pt x="13" y="94"/>
                    <a:pt x="13" y="95"/>
                    <a:pt x="13" y="95"/>
                  </a:cubicBezTo>
                  <a:cubicBezTo>
                    <a:pt x="14" y="96"/>
                    <a:pt x="14" y="96"/>
                    <a:pt x="14" y="96"/>
                  </a:cubicBezTo>
                  <a:cubicBezTo>
                    <a:pt x="13" y="97"/>
                    <a:pt x="13" y="97"/>
                    <a:pt x="13" y="97"/>
                  </a:cubicBezTo>
                  <a:cubicBezTo>
                    <a:pt x="13" y="97"/>
                    <a:pt x="13" y="97"/>
                    <a:pt x="13" y="97"/>
                  </a:cubicBezTo>
                  <a:cubicBezTo>
                    <a:pt x="13" y="97"/>
                    <a:pt x="13" y="99"/>
                    <a:pt x="13" y="99"/>
                  </a:cubicBezTo>
                  <a:cubicBezTo>
                    <a:pt x="13" y="99"/>
                    <a:pt x="13" y="100"/>
                    <a:pt x="12" y="100"/>
                  </a:cubicBezTo>
                  <a:cubicBezTo>
                    <a:pt x="12" y="100"/>
                    <a:pt x="11" y="101"/>
                    <a:pt x="11" y="101"/>
                  </a:cubicBezTo>
                  <a:cubicBezTo>
                    <a:pt x="12" y="103"/>
                    <a:pt x="12" y="103"/>
                    <a:pt x="12" y="103"/>
                  </a:cubicBezTo>
                  <a:cubicBezTo>
                    <a:pt x="11" y="107"/>
                    <a:pt x="11" y="107"/>
                    <a:pt x="11" y="107"/>
                  </a:cubicBezTo>
                  <a:cubicBezTo>
                    <a:pt x="11" y="108"/>
                    <a:pt x="11" y="108"/>
                    <a:pt x="11" y="108"/>
                  </a:cubicBezTo>
                  <a:cubicBezTo>
                    <a:pt x="12" y="111"/>
                    <a:pt x="12" y="111"/>
                    <a:pt x="12" y="111"/>
                  </a:cubicBezTo>
                  <a:cubicBezTo>
                    <a:pt x="14" y="114"/>
                    <a:pt x="14" y="114"/>
                    <a:pt x="14" y="114"/>
                  </a:cubicBezTo>
                  <a:cubicBezTo>
                    <a:pt x="16" y="116"/>
                    <a:pt x="16" y="116"/>
                    <a:pt x="16" y="116"/>
                  </a:cubicBezTo>
                  <a:cubicBezTo>
                    <a:pt x="17" y="118"/>
                    <a:pt x="17" y="118"/>
                    <a:pt x="17" y="118"/>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5"/>
                    <a:pt x="18" y="126"/>
                  </a:cubicBezTo>
                  <a:cubicBezTo>
                    <a:pt x="18" y="126"/>
                    <a:pt x="18" y="126"/>
                    <a:pt x="17" y="125"/>
                  </a:cubicBezTo>
                  <a:cubicBezTo>
                    <a:pt x="16" y="125"/>
                    <a:pt x="15" y="123"/>
                    <a:pt x="15" y="123"/>
                  </a:cubicBezTo>
                  <a:cubicBezTo>
                    <a:pt x="15" y="123"/>
                    <a:pt x="14" y="121"/>
                    <a:pt x="14" y="121"/>
                  </a:cubicBezTo>
                  <a:cubicBezTo>
                    <a:pt x="14" y="121"/>
                    <a:pt x="13" y="120"/>
                    <a:pt x="13" y="120"/>
                  </a:cubicBezTo>
                  <a:cubicBezTo>
                    <a:pt x="11" y="120"/>
                    <a:pt x="11" y="120"/>
                    <a:pt x="11" y="120"/>
                  </a:cubicBezTo>
                  <a:cubicBezTo>
                    <a:pt x="11" y="120"/>
                    <a:pt x="11" y="121"/>
                    <a:pt x="11" y="121"/>
                  </a:cubicBezTo>
                  <a:cubicBezTo>
                    <a:pt x="11" y="122"/>
                    <a:pt x="11" y="122"/>
                    <a:pt x="12" y="123"/>
                  </a:cubicBezTo>
                  <a:cubicBezTo>
                    <a:pt x="13" y="124"/>
                    <a:pt x="13" y="124"/>
                    <a:pt x="14" y="124"/>
                  </a:cubicBezTo>
                  <a:cubicBezTo>
                    <a:pt x="14" y="124"/>
                    <a:pt x="14" y="125"/>
                    <a:pt x="15" y="125"/>
                  </a:cubicBezTo>
                  <a:cubicBezTo>
                    <a:pt x="15" y="126"/>
                    <a:pt x="15" y="128"/>
                    <a:pt x="15" y="128"/>
                  </a:cubicBezTo>
                  <a:cubicBezTo>
                    <a:pt x="17" y="130"/>
                    <a:pt x="17" y="130"/>
                    <a:pt x="17" y="130"/>
                  </a:cubicBezTo>
                  <a:cubicBezTo>
                    <a:pt x="19" y="131"/>
                    <a:pt x="19" y="131"/>
                    <a:pt x="19" y="131"/>
                  </a:cubicBezTo>
                  <a:cubicBezTo>
                    <a:pt x="27" y="135"/>
                    <a:pt x="27" y="135"/>
                    <a:pt x="27" y="135"/>
                  </a:cubicBezTo>
                  <a:cubicBezTo>
                    <a:pt x="30" y="136"/>
                    <a:pt x="30" y="136"/>
                    <a:pt x="30" y="136"/>
                  </a:cubicBezTo>
                  <a:cubicBezTo>
                    <a:pt x="31" y="136"/>
                    <a:pt x="31" y="136"/>
                    <a:pt x="31" y="136"/>
                  </a:cubicBezTo>
                  <a:cubicBezTo>
                    <a:pt x="32" y="138"/>
                    <a:pt x="32" y="138"/>
                    <a:pt x="32" y="138"/>
                  </a:cubicBezTo>
                  <a:cubicBezTo>
                    <a:pt x="33" y="139"/>
                    <a:pt x="33" y="139"/>
                    <a:pt x="33" y="139"/>
                  </a:cubicBezTo>
                  <a:cubicBezTo>
                    <a:pt x="33" y="139"/>
                    <a:pt x="34" y="139"/>
                    <a:pt x="35" y="139"/>
                  </a:cubicBezTo>
                  <a:cubicBezTo>
                    <a:pt x="35" y="139"/>
                    <a:pt x="37" y="139"/>
                    <a:pt x="37" y="139"/>
                  </a:cubicBezTo>
                  <a:cubicBezTo>
                    <a:pt x="37" y="139"/>
                    <a:pt x="38" y="138"/>
                    <a:pt x="38" y="139"/>
                  </a:cubicBezTo>
                  <a:cubicBezTo>
                    <a:pt x="38" y="140"/>
                    <a:pt x="41" y="145"/>
                    <a:pt x="41" y="145"/>
                  </a:cubicBezTo>
                  <a:cubicBezTo>
                    <a:pt x="41" y="145"/>
                    <a:pt x="41" y="146"/>
                    <a:pt x="42" y="147"/>
                  </a:cubicBezTo>
                  <a:cubicBezTo>
                    <a:pt x="43" y="148"/>
                    <a:pt x="45" y="149"/>
                    <a:pt x="45" y="149"/>
                  </a:cubicBezTo>
                  <a:cubicBezTo>
                    <a:pt x="45" y="149"/>
                    <a:pt x="44" y="150"/>
                    <a:pt x="44" y="151"/>
                  </a:cubicBezTo>
                  <a:cubicBezTo>
                    <a:pt x="45" y="152"/>
                    <a:pt x="44" y="152"/>
                    <a:pt x="45" y="152"/>
                  </a:cubicBezTo>
                  <a:cubicBezTo>
                    <a:pt x="45" y="153"/>
                    <a:pt x="45" y="153"/>
                    <a:pt x="45" y="153"/>
                  </a:cubicBezTo>
                  <a:cubicBezTo>
                    <a:pt x="45" y="153"/>
                    <a:pt x="45" y="153"/>
                    <a:pt x="45" y="154"/>
                  </a:cubicBezTo>
                  <a:cubicBezTo>
                    <a:pt x="46" y="154"/>
                    <a:pt x="46" y="155"/>
                    <a:pt x="46" y="155"/>
                  </a:cubicBezTo>
                  <a:cubicBezTo>
                    <a:pt x="46" y="158"/>
                    <a:pt x="46" y="158"/>
                    <a:pt x="46" y="158"/>
                  </a:cubicBezTo>
                  <a:cubicBezTo>
                    <a:pt x="48" y="158"/>
                    <a:pt x="48" y="158"/>
                    <a:pt x="48" y="158"/>
                  </a:cubicBezTo>
                  <a:lnTo>
                    <a:pt x="49" y="158"/>
                  </a:ln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474" name="Google Shape;474;p12"/>
            <p:cNvSpPr/>
            <p:nvPr/>
          </p:nvSpPr>
          <p:spPr>
            <a:xfrm>
              <a:off x="5900013" y="3680445"/>
              <a:ext cx="193500" cy="353719"/>
            </a:xfrm>
            <a:custGeom>
              <a:rect b="b" l="l" r="r" t="t"/>
              <a:pathLst>
                <a:path extrusionOk="0" h="160" w="85">
                  <a:moveTo>
                    <a:pt x="52" y="160"/>
                  </a:moveTo>
                  <a:cubicBezTo>
                    <a:pt x="52" y="160"/>
                    <a:pt x="52" y="160"/>
                    <a:pt x="52" y="160"/>
                  </a:cubicBezTo>
                  <a:cubicBezTo>
                    <a:pt x="49" y="158"/>
                    <a:pt x="49" y="158"/>
                    <a:pt x="49" y="158"/>
                  </a:cubicBezTo>
                  <a:cubicBezTo>
                    <a:pt x="48" y="159"/>
                    <a:pt x="48" y="159"/>
                    <a:pt x="48" y="159"/>
                  </a:cubicBezTo>
                  <a:cubicBezTo>
                    <a:pt x="46" y="158"/>
                    <a:pt x="46" y="158"/>
                    <a:pt x="46" y="158"/>
                  </a:cubicBezTo>
                  <a:cubicBezTo>
                    <a:pt x="46" y="155"/>
                    <a:pt x="46" y="155"/>
                    <a:pt x="46" y="155"/>
                  </a:cubicBezTo>
                  <a:cubicBezTo>
                    <a:pt x="46" y="155"/>
                    <a:pt x="45" y="155"/>
                    <a:pt x="45" y="154"/>
                  </a:cubicBezTo>
                  <a:cubicBezTo>
                    <a:pt x="45" y="152"/>
                    <a:pt x="45" y="152"/>
                    <a:pt x="45" y="152"/>
                  </a:cubicBezTo>
                  <a:cubicBezTo>
                    <a:pt x="44" y="153"/>
                    <a:pt x="44" y="153"/>
                    <a:pt x="44" y="153"/>
                  </a:cubicBezTo>
                  <a:cubicBezTo>
                    <a:pt x="44" y="152"/>
                    <a:pt x="44" y="152"/>
                    <a:pt x="44" y="152"/>
                  </a:cubicBezTo>
                  <a:cubicBezTo>
                    <a:pt x="44" y="151"/>
                    <a:pt x="44" y="151"/>
                    <a:pt x="44" y="151"/>
                  </a:cubicBezTo>
                  <a:cubicBezTo>
                    <a:pt x="44" y="150"/>
                    <a:pt x="44" y="149"/>
                    <a:pt x="45" y="149"/>
                  </a:cubicBezTo>
                  <a:cubicBezTo>
                    <a:pt x="44" y="149"/>
                    <a:pt x="42" y="148"/>
                    <a:pt x="42" y="147"/>
                  </a:cubicBezTo>
                  <a:cubicBezTo>
                    <a:pt x="41" y="147"/>
                    <a:pt x="41" y="145"/>
                    <a:pt x="41" y="145"/>
                  </a:cubicBezTo>
                  <a:cubicBezTo>
                    <a:pt x="40" y="145"/>
                    <a:pt x="38" y="141"/>
                    <a:pt x="38" y="139"/>
                  </a:cubicBezTo>
                  <a:cubicBezTo>
                    <a:pt x="36" y="139"/>
                    <a:pt x="35" y="139"/>
                    <a:pt x="35" y="139"/>
                  </a:cubicBezTo>
                  <a:cubicBezTo>
                    <a:pt x="34" y="139"/>
                    <a:pt x="33" y="139"/>
                    <a:pt x="33" y="139"/>
                  </a:cubicBezTo>
                  <a:cubicBezTo>
                    <a:pt x="32" y="138"/>
                    <a:pt x="32" y="138"/>
                    <a:pt x="32" y="138"/>
                  </a:cubicBezTo>
                  <a:cubicBezTo>
                    <a:pt x="31" y="137"/>
                    <a:pt x="31" y="137"/>
                    <a:pt x="31" y="137"/>
                  </a:cubicBezTo>
                  <a:cubicBezTo>
                    <a:pt x="27" y="135"/>
                    <a:pt x="27" y="135"/>
                    <a:pt x="27" y="135"/>
                  </a:cubicBezTo>
                  <a:cubicBezTo>
                    <a:pt x="15" y="128"/>
                    <a:pt x="15" y="128"/>
                    <a:pt x="15" y="128"/>
                  </a:cubicBezTo>
                  <a:cubicBezTo>
                    <a:pt x="15" y="128"/>
                    <a:pt x="14" y="126"/>
                    <a:pt x="14" y="125"/>
                  </a:cubicBezTo>
                  <a:cubicBezTo>
                    <a:pt x="14" y="125"/>
                    <a:pt x="14" y="125"/>
                    <a:pt x="14" y="124"/>
                  </a:cubicBezTo>
                  <a:cubicBezTo>
                    <a:pt x="13" y="124"/>
                    <a:pt x="12" y="124"/>
                    <a:pt x="12" y="123"/>
                  </a:cubicBezTo>
                  <a:cubicBezTo>
                    <a:pt x="11" y="123"/>
                    <a:pt x="11" y="122"/>
                    <a:pt x="10" y="121"/>
                  </a:cubicBezTo>
                  <a:cubicBezTo>
                    <a:pt x="10" y="121"/>
                    <a:pt x="10" y="120"/>
                    <a:pt x="10" y="120"/>
                  </a:cubicBezTo>
                  <a:cubicBezTo>
                    <a:pt x="13" y="120"/>
                    <a:pt x="13" y="120"/>
                    <a:pt x="13" y="120"/>
                  </a:cubicBezTo>
                  <a:cubicBezTo>
                    <a:pt x="13" y="120"/>
                    <a:pt x="14" y="121"/>
                    <a:pt x="14" y="121"/>
                  </a:cubicBezTo>
                  <a:cubicBezTo>
                    <a:pt x="15" y="121"/>
                    <a:pt x="15" y="123"/>
                    <a:pt x="15" y="123"/>
                  </a:cubicBezTo>
                  <a:cubicBezTo>
                    <a:pt x="15" y="123"/>
                    <a:pt x="16" y="125"/>
                    <a:pt x="17" y="125"/>
                  </a:cubicBezTo>
                  <a:cubicBezTo>
                    <a:pt x="17" y="125"/>
                    <a:pt x="18" y="125"/>
                    <a:pt x="18" y="125"/>
                  </a:cubicBezTo>
                  <a:cubicBezTo>
                    <a:pt x="18" y="125"/>
                    <a:pt x="18" y="125"/>
                    <a:pt x="18" y="125"/>
                  </a:cubicBezTo>
                  <a:cubicBezTo>
                    <a:pt x="19" y="123"/>
                    <a:pt x="19" y="123"/>
                    <a:pt x="19" y="123"/>
                  </a:cubicBezTo>
                  <a:cubicBezTo>
                    <a:pt x="18" y="122"/>
                    <a:pt x="18" y="122"/>
                    <a:pt x="18" y="122"/>
                  </a:cubicBezTo>
                  <a:cubicBezTo>
                    <a:pt x="18" y="119"/>
                    <a:pt x="18" y="119"/>
                    <a:pt x="18" y="119"/>
                  </a:cubicBezTo>
                  <a:cubicBezTo>
                    <a:pt x="17" y="118"/>
                    <a:pt x="17" y="118"/>
                    <a:pt x="17" y="118"/>
                  </a:cubicBezTo>
                  <a:cubicBezTo>
                    <a:pt x="16" y="116"/>
                    <a:pt x="16" y="116"/>
                    <a:pt x="16" y="116"/>
                  </a:cubicBezTo>
                  <a:cubicBezTo>
                    <a:pt x="12" y="111"/>
                    <a:pt x="12" y="111"/>
                    <a:pt x="12" y="111"/>
                  </a:cubicBezTo>
                  <a:cubicBezTo>
                    <a:pt x="10" y="108"/>
                    <a:pt x="10" y="108"/>
                    <a:pt x="10" y="108"/>
                  </a:cubicBezTo>
                  <a:cubicBezTo>
                    <a:pt x="12" y="103"/>
                    <a:pt x="12" y="103"/>
                    <a:pt x="12" y="103"/>
                  </a:cubicBezTo>
                  <a:cubicBezTo>
                    <a:pt x="11" y="101"/>
                    <a:pt x="11" y="101"/>
                    <a:pt x="11" y="101"/>
                  </a:cubicBezTo>
                  <a:cubicBezTo>
                    <a:pt x="11" y="101"/>
                    <a:pt x="12" y="100"/>
                    <a:pt x="12" y="100"/>
                  </a:cubicBezTo>
                  <a:cubicBezTo>
                    <a:pt x="12" y="100"/>
                    <a:pt x="13" y="99"/>
                    <a:pt x="13" y="99"/>
                  </a:cubicBezTo>
                  <a:cubicBezTo>
                    <a:pt x="13" y="99"/>
                    <a:pt x="13" y="98"/>
                    <a:pt x="13" y="98"/>
                  </a:cubicBezTo>
                  <a:cubicBezTo>
                    <a:pt x="13" y="97"/>
                    <a:pt x="13" y="97"/>
                    <a:pt x="13" y="97"/>
                  </a:cubicBezTo>
                  <a:cubicBezTo>
                    <a:pt x="14" y="95"/>
                    <a:pt x="14" y="95"/>
                    <a:pt x="14" y="95"/>
                  </a:cubicBezTo>
                  <a:cubicBezTo>
                    <a:pt x="12" y="95"/>
                    <a:pt x="12" y="95"/>
                    <a:pt x="12" y="95"/>
                  </a:cubicBezTo>
                  <a:cubicBezTo>
                    <a:pt x="12" y="94"/>
                    <a:pt x="13" y="93"/>
                    <a:pt x="13" y="93"/>
                  </a:cubicBezTo>
                  <a:cubicBezTo>
                    <a:pt x="13" y="93"/>
                    <a:pt x="13" y="93"/>
                    <a:pt x="14" y="93"/>
                  </a:cubicBezTo>
                  <a:cubicBezTo>
                    <a:pt x="16" y="91"/>
                    <a:pt x="16" y="91"/>
                    <a:pt x="16" y="91"/>
                  </a:cubicBezTo>
                  <a:cubicBezTo>
                    <a:pt x="16" y="90"/>
                    <a:pt x="16" y="90"/>
                    <a:pt x="16" y="90"/>
                  </a:cubicBezTo>
                  <a:cubicBezTo>
                    <a:pt x="13" y="89"/>
                    <a:pt x="13" y="89"/>
                    <a:pt x="13" y="89"/>
                  </a:cubicBezTo>
                  <a:cubicBezTo>
                    <a:pt x="14" y="86"/>
                    <a:pt x="14" y="86"/>
                    <a:pt x="14" y="86"/>
                  </a:cubicBezTo>
                  <a:cubicBezTo>
                    <a:pt x="13" y="85"/>
                    <a:pt x="12" y="83"/>
                    <a:pt x="12" y="83"/>
                  </a:cubicBezTo>
                  <a:cubicBezTo>
                    <a:pt x="13" y="81"/>
                    <a:pt x="13" y="81"/>
                    <a:pt x="13" y="81"/>
                  </a:cubicBezTo>
                  <a:cubicBezTo>
                    <a:pt x="13" y="81"/>
                    <a:pt x="14" y="78"/>
                    <a:pt x="14" y="77"/>
                  </a:cubicBezTo>
                  <a:cubicBezTo>
                    <a:pt x="14" y="76"/>
                    <a:pt x="14" y="75"/>
                    <a:pt x="14" y="75"/>
                  </a:cubicBezTo>
                  <a:cubicBezTo>
                    <a:pt x="14" y="74"/>
                    <a:pt x="14" y="74"/>
                    <a:pt x="14" y="74"/>
                  </a:cubicBezTo>
                  <a:cubicBezTo>
                    <a:pt x="13" y="73"/>
                    <a:pt x="12" y="72"/>
                    <a:pt x="12" y="72"/>
                  </a:cubicBezTo>
                  <a:cubicBezTo>
                    <a:pt x="12" y="72"/>
                    <a:pt x="11" y="72"/>
                    <a:pt x="11" y="71"/>
                  </a:cubicBezTo>
                  <a:cubicBezTo>
                    <a:pt x="10" y="71"/>
                    <a:pt x="10" y="71"/>
                    <a:pt x="10" y="71"/>
                  </a:cubicBezTo>
                  <a:cubicBezTo>
                    <a:pt x="8" y="69"/>
                    <a:pt x="8" y="69"/>
                    <a:pt x="8" y="69"/>
                  </a:cubicBezTo>
                  <a:cubicBezTo>
                    <a:pt x="11" y="67"/>
                    <a:pt x="11" y="67"/>
                    <a:pt x="11" y="67"/>
                  </a:cubicBezTo>
                  <a:cubicBezTo>
                    <a:pt x="11" y="66"/>
                    <a:pt x="11" y="66"/>
                    <a:pt x="11" y="66"/>
                  </a:cubicBezTo>
                  <a:cubicBezTo>
                    <a:pt x="12" y="65"/>
                    <a:pt x="13" y="65"/>
                    <a:pt x="13" y="65"/>
                  </a:cubicBezTo>
                  <a:cubicBezTo>
                    <a:pt x="13" y="65"/>
                    <a:pt x="14" y="64"/>
                    <a:pt x="14" y="64"/>
                  </a:cubicBezTo>
                  <a:cubicBezTo>
                    <a:pt x="14" y="63"/>
                    <a:pt x="14" y="62"/>
                    <a:pt x="14" y="61"/>
                  </a:cubicBezTo>
                  <a:cubicBezTo>
                    <a:pt x="11" y="60"/>
                    <a:pt x="11" y="60"/>
                    <a:pt x="11" y="60"/>
                  </a:cubicBezTo>
                  <a:cubicBezTo>
                    <a:pt x="11" y="59"/>
                    <a:pt x="11" y="59"/>
                    <a:pt x="11" y="59"/>
                  </a:cubicBezTo>
                  <a:cubicBezTo>
                    <a:pt x="11" y="59"/>
                    <a:pt x="12" y="59"/>
                    <a:pt x="13" y="58"/>
                  </a:cubicBezTo>
                  <a:cubicBezTo>
                    <a:pt x="14" y="58"/>
                    <a:pt x="15" y="57"/>
                    <a:pt x="15" y="57"/>
                  </a:cubicBezTo>
                  <a:cubicBezTo>
                    <a:pt x="16" y="57"/>
                    <a:pt x="16" y="56"/>
                    <a:pt x="16" y="55"/>
                  </a:cubicBezTo>
                  <a:cubicBezTo>
                    <a:pt x="14" y="54"/>
                    <a:pt x="14" y="54"/>
                    <a:pt x="14" y="54"/>
                  </a:cubicBezTo>
                  <a:cubicBezTo>
                    <a:pt x="15" y="52"/>
                    <a:pt x="15" y="52"/>
                    <a:pt x="15" y="52"/>
                  </a:cubicBezTo>
                  <a:cubicBezTo>
                    <a:pt x="14" y="49"/>
                    <a:pt x="14" y="49"/>
                    <a:pt x="14" y="49"/>
                  </a:cubicBezTo>
                  <a:cubicBezTo>
                    <a:pt x="15" y="47"/>
                    <a:pt x="15" y="47"/>
                    <a:pt x="15" y="47"/>
                  </a:cubicBezTo>
                  <a:cubicBezTo>
                    <a:pt x="14" y="46"/>
                    <a:pt x="14" y="46"/>
                    <a:pt x="14" y="46"/>
                  </a:cubicBezTo>
                  <a:cubicBezTo>
                    <a:pt x="10" y="44"/>
                    <a:pt x="10" y="44"/>
                    <a:pt x="10" y="44"/>
                  </a:cubicBezTo>
                  <a:cubicBezTo>
                    <a:pt x="9" y="44"/>
                    <a:pt x="9" y="44"/>
                    <a:pt x="9" y="44"/>
                  </a:cubicBezTo>
                  <a:cubicBezTo>
                    <a:pt x="8" y="44"/>
                    <a:pt x="7" y="45"/>
                    <a:pt x="7" y="45"/>
                  </a:cubicBezTo>
                  <a:cubicBezTo>
                    <a:pt x="4" y="44"/>
                    <a:pt x="4" y="43"/>
                    <a:pt x="4" y="43"/>
                  </a:cubicBezTo>
                  <a:cubicBezTo>
                    <a:pt x="5" y="43"/>
                    <a:pt x="5" y="42"/>
                    <a:pt x="5" y="42"/>
                  </a:cubicBezTo>
                  <a:cubicBezTo>
                    <a:pt x="4" y="41"/>
                    <a:pt x="4" y="41"/>
                    <a:pt x="4" y="41"/>
                  </a:cubicBezTo>
                  <a:cubicBezTo>
                    <a:pt x="4" y="39"/>
                    <a:pt x="4" y="39"/>
                    <a:pt x="4" y="39"/>
                  </a:cubicBezTo>
                  <a:cubicBezTo>
                    <a:pt x="4" y="39"/>
                    <a:pt x="5" y="37"/>
                    <a:pt x="5" y="37"/>
                  </a:cubicBezTo>
                  <a:cubicBezTo>
                    <a:pt x="4" y="36"/>
                    <a:pt x="4" y="35"/>
                    <a:pt x="4" y="35"/>
                  </a:cubicBezTo>
                  <a:cubicBezTo>
                    <a:pt x="5" y="33"/>
                    <a:pt x="5" y="33"/>
                    <a:pt x="5" y="33"/>
                  </a:cubicBezTo>
                  <a:cubicBezTo>
                    <a:pt x="5" y="32"/>
                    <a:pt x="5" y="32"/>
                    <a:pt x="5" y="32"/>
                  </a:cubicBezTo>
                  <a:cubicBezTo>
                    <a:pt x="5" y="31"/>
                    <a:pt x="5" y="30"/>
                    <a:pt x="5" y="30"/>
                  </a:cubicBezTo>
                  <a:cubicBezTo>
                    <a:pt x="1" y="28"/>
                    <a:pt x="1" y="28"/>
                    <a:pt x="1" y="28"/>
                  </a:cubicBezTo>
                  <a:cubicBezTo>
                    <a:pt x="0" y="27"/>
                    <a:pt x="0" y="27"/>
                    <a:pt x="0" y="27"/>
                  </a:cubicBezTo>
                  <a:cubicBezTo>
                    <a:pt x="0" y="25"/>
                    <a:pt x="0" y="25"/>
                    <a:pt x="0" y="25"/>
                  </a:cubicBezTo>
                  <a:cubicBezTo>
                    <a:pt x="2" y="23"/>
                    <a:pt x="2" y="23"/>
                    <a:pt x="2" y="23"/>
                  </a:cubicBezTo>
                  <a:cubicBezTo>
                    <a:pt x="3" y="21"/>
                    <a:pt x="3" y="21"/>
                    <a:pt x="3" y="21"/>
                  </a:cubicBezTo>
                  <a:cubicBezTo>
                    <a:pt x="3" y="20"/>
                    <a:pt x="3" y="20"/>
                    <a:pt x="3" y="19"/>
                  </a:cubicBezTo>
                  <a:cubicBezTo>
                    <a:pt x="3" y="19"/>
                    <a:pt x="4" y="18"/>
                    <a:pt x="4" y="18"/>
                  </a:cubicBezTo>
                  <a:cubicBezTo>
                    <a:pt x="4" y="16"/>
                    <a:pt x="4" y="16"/>
                    <a:pt x="4" y="16"/>
                  </a:cubicBezTo>
                  <a:cubicBezTo>
                    <a:pt x="4" y="15"/>
                    <a:pt x="4" y="15"/>
                    <a:pt x="4" y="15"/>
                  </a:cubicBezTo>
                  <a:cubicBezTo>
                    <a:pt x="5" y="14"/>
                    <a:pt x="5" y="14"/>
                    <a:pt x="5" y="14"/>
                  </a:cubicBezTo>
                  <a:cubicBezTo>
                    <a:pt x="5" y="14"/>
                    <a:pt x="6" y="13"/>
                    <a:pt x="7" y="13"/>
                  </a:cubicBezTo>
                  <a:cubicBezTo>
                    <a:pt x="7" y="12"/>
                    <a:pt x="7" y="11"/>
                    <a:pt x="7" y="11"/>
                  </a:cubicBezTo>
                  <a:cubicBezTo>
                    <a:pt x="11" y="5"/>
                    <a:pt x="11" y="5"/>
                    <a:pt x="11" y="5"/>
                  </a:cubicBezTo>
                  <a:cubicBezTo>
                    <a:pt x="10" y="4"/>
                    <a:pt x="10" y="4"/>
                    <a:pt x="10" y="4"/>
                  </a:cubicBezTo>
                  <a:cubicBezTo>
                    <a:pt x="13" y="0"/>
                    <a:pt x="14" y="0"/>
                    <a:pt x="14" y="0"/>
                  </a:cubicBezTo>
                  <a:cubicBezTo>
                    <a:pt x="15" y="0"/>
                    <a:pt x="16" y="0"/>
                    <a:pt x="16" y="0"/>
                  </a:cubicBezTo>
                  <a:cubicBezTo>
                    <a:pt x="17" y="1"/>
                    <a:pt x="17" y="1"/>
                    <a:pt x="17" y="1"/>
                  </a:cubicBezTo>
                  <a:cubicBezTo>
                    <a:pt x="18" y="2"/>
                    <a:pt x="18" y="2"/>
                    <a:pt x="18" y="2"/>
                  </a:cubicBezTo>
                  <a:cubicBezTo>
                    <a:pt x="18" y="3"/>
                    <a:pt x="18" y="3"/>
                    <a:pt x="18" y="3"/>
                  </a:cubicBezTo>
                  <a:cubicBezTo>
                    <a:pt x="18" y="4"/>
                    <a:pt x="17" y="4"/>
                    <a:pt x="17" y="5"/>
                  </a:cubicBezTo>
                  <a:cubicBezTo>
                    <a:pt x="18" y="5"/>
                    <a:pt x="17" y="6"/>
                    <a:pt x="17" y="6"/>
                  </a:cubicBezTo>
                  <a:cubicBezTo>
                    <a:pt x="18" y="6"/>
                    <a:pt x="18" y="7"/>
                    <a:pt x="18" y="7"/>
                  </a:cubicBezTo>
                  <a:cubicBezTo>
                    <a:pt x="19" y="8"/>
                    <a:pt x="19" y="8"/>
                    <a:pt x="19" y="8"/>
                  </a:cubicBezTo>
                  <a:cubicBezTo>
                    <a:pt x="19" y="9"/>
                    <a:pt x="20" y="9"/>
                    <a:pt x="20" y="9"/>
                  </a:cubicBezTo>
                  <a:cubicBezTo>
                    <a:pt x="22" y="8"/>
                    <a:pt x="22" y="8"/>
                    <a:pt x="22" y="8"/>
                  </a:cubicBezTo>
                  <a:cubicBezTo>
                    <a:pt x="24" y="7"/>
                    <a:pt x="24" y="7"/>
                    <a:pt x="24" y="7"/>
                  </a:cubicBezTo>
                  <a:cubicBezTo>
                    <a:pt x="24" y="7"/>
                    <a:pt x="26" y="6"/>
                    <a:pt x="27" y="6"/>
                  </a:cubicBezTo>
                  <a:cubicBezTo>
                    <a:pt x="27" y="6"/>
                    <a:pt x="27" y="5"/>
                    <a:pt x="28" y="4"/>
                  </a:cubicBezTo>
                  <a:cubicBezTo>
                    <a:pt x="29" y="4"/>
                    <a:pt x="29" y="4"/>
                    <a:pt x="29" y="4"/>
                  </a:cubicBezTo>
                  <a:cubicBezTo>
                    <a:pt x="31" y="4"/>
                    <a:pt x="31" y="4"/>
                    <a:pt x="31" y="4"/>
                  </a:cubicBezTo>
                  <a:cubicBezTo>
                    <a:pt x="32" y="6"/>
                    <a:pt x="32" y="6"/>
                    <a:pt x="32" y="6"/>
                  </a:cubicBezTo>
                  <a:cubicBezTo>
                    <a:pt x="34" y="7"/>
                    <a:pt x="34" y="7"/>
                    <a:pt x="34" y="7"/>
                  </a:cubicBezTo>
                  <a:cubicBezTo>
                    <a:pt x="36" y="9"/>
                    <a:pt x="36" y="9"/>
                    <a:pt x="36" y="9"/>
                  </a:cubicBezTo>
                  <a:cubicBezTo>
                    <a:pt x="37" y="12"/>
                    <a:pt x="37" y="12"/>
                    <a:pt x="37" y="12"/>
                  </a:cubicBezTo>
                  <a:cubicBezTo>
                    <a:pt x="39" y="15"/>
                    <a:pt x="39" y="15"/>
                    <a:pt x="39" y="15"/>
                  </a:cubicBezTo>
                  <a:cubicBezTo>
                    <a:pt x="40" y="14"/>
                    <a:pt x="40" y="14"/>
                    <a:pt x="40" y="14"/>
                  </a:cubicBezTo>
                  <a:cubicBezTo>
                    <a:pt x="42" y="16"/>
                    <a:pt x="42" y="16"/>
                    <a:pt x="42" y="16"/>
                  </a:cubicBezTo>
                  <a:cubicBezTo>
                    <a:pt x="44" y="17"/>
                    <a:pt x="44" y="17"/>
                    <a:pt x="44" y="17"/>
                  </a:cubicBezTo>
                  <a:cubicBezTo>
                    <a:pt x="44" y="17"/>
                    <a:pt x="46" y="17"/>
                    <a:pt x="48" y="18"/>
                  </a:cubicBezTo>
                  <a:cubicBezTo>
                    <a:pt x="49" y="18"/>
                    <a:pt x="49" y="19"/>
                    <a:pt x="49" y="19"/>
                  </a:cubicBezTo>
                  <a:cubicBezTo>
                    <a:pt x="50" y="21"/>
                    <a:pt x="52" y="23"/>
                    <a:pt x="52" y="23"/>
                  </a:cubicBezTo>
                  <a:cubicBezTo>
                    <a:pt x="53" y="26"/>
                    <a:pt x="53" y="26"/>
                    <a:pt x="53" y="26"/>
                  </a:cubicBezTo>
                  <a:cubicBezTo>
                    <a:pt x="53" y="26"/>
                    <a:pt x="54" y="28"/>
                    <a:pt x="54" y="29"/>
                  </a:cubicBezTo>
                  <a:cubicBezTo>
                    <a:pt x="54" y="29"/>
                    <a:pt x="54" y="30"/>
                    <a:pt x="54" y="30"/>
                  </a:cubicBezTo>
                  <a:cubicBezTo>
                    <a:pt x="57" y="33"/>
                    <a:pt x="57" y="33"/>
                    <a:pt x="57" y="33"/>
                  </a:cubicBezTo>
                  <a:cubicBezTo>
                    <a:pt x="56" y="36"/>
                    <a:pt x="56" y="36"/>
                    <a:pt x="56" y="36"/>
                  </a:cubicBezTo>
                  <a:cubicBezTo>
                    <a:pt x="55" y="38"/>
                    <a:pt x="55" y="38"/>
                    <a:pt x="55" y="38"/>
                  </a:cubicBezTo>
                  <a:cubicBezTo>
                    <a:pt x="55" y="38"/>
                    <a:pt x="55" y="40"/>
                    <a:pt x="55" y="40"/>
                  </a:cubicBezTo>
                  <a:cubicBezTo>
                    <a:pt x="55" y="40"/>
                    <a:pt x="55" y="42"/>
                    <a:pt x="55" y="42"/>
                  </a:cubicBezTo>
                  <a:cubicBezTo>
                    <a:pt x="54" y="43"/>
                    <a:pt x="54" y="43"/>
                    <a:pt x="54" y="43"/>
                  </a:cubicBezTo>
                  <a:cubicBezTo>
                    <a:pt x="55" y="48"/>
                    <a:pt x="55" y="48"/>
                    <a:pt x="55" y="48"/>
                  </a:cubicBezTo>
                  <a:cubicBezTo>
                    <a:pt x="54" y="51"/>
                    <a:pt x="54" y="51"/>
                    <a:pt x="54" y="51"/>
                  </a:cubicBezTo>
                  <a:cubicBezTo>
                    <a:pt x="55" y="51"/>
                    <a:pt x="56" y="52"/>
                    <a:pt x="56" y="53"/>
                  </a:cubicBezTo>
                  <a:cubicBezTo>
                    <a:pt x="57" y="53"/>
                    <a:pt x="56" y="54"/>
                    <a:pt x="56" y="54"/>
                  </a:cubicBezTo>
                  <a:cubicBezTo>
                    <a:pt x="55" y="55"/>
                    <a:pt x="55" y="55"/>
                    <a:pt x="54" y="56"/>
                  </a:cubicBezTo>
                  <a:cubicBezTo>
                    <a:pt x="53" y="56"/>
                    <a:pt x="53" y="56"/>
                    <a:pt x="53" y="56"/>
                  </a:cubicBezTo>
                  <a:cubicBezTo>
                    <a:pt x="53" y="57"/>
                    <a:pt x="52" y="57"/>
                    <a:pt x="52" y="57"/>
                  </a:cubicBezTo>
                  <a:cubicBezTo>
                    <a:pt x="52" y="57"/>
                    <a:pt x="52" y="58"/>
                    <a:pt x="52" y="59"/>
                  </a:cubicBezTo>
                  <a:cubicBezTo>
                    <a:pt x="53" y="60"/>
                    <a:pt x="55" y="61"/>
                    <a:pt x="55" y="61"/>
                  </a:cubicBezTo>
                  <a:cubicBezTo>
                    <a:pt x="55" y="61"/>
                    <a:pt x="57" y="63"/>
                    <a:pt x="57" y="64"/>
                  </a:cubicBezTo>
                  <a:cubicBezTo>
                    <a:pt x="58" y="64"/>
                    <a:pt x="57" y="65"/>
                    <a:pt x="57" y="66"/>
                  </a:cubicBezTo>
                  <a:cubicBezTo>
                    <a:pt x="57" y="66"/>
                    <a:pt x="57" y="67"/>
                    <a:pt x="55" y="68"/>
                  </a:cubicBezTo>
                  <a:cubicBezTo>
                    <a:pt x="56" y="69"/>
                    <a:pt x="56" y="69"/>
                    <a:pt x="56" y="69"/>
                  </a:cubicBezTo>
                  <a:cubicBezTo>
                    <a:pt x="57" y="72"/>
                    <a:pt x="57" y="72"/>
                    <a:pt x="57" y="72"/>
                  </a:cubicBezTo>
                  <a:cubicBezTo>
                    <a:pt x="57" y="72"/>
                    <a:pt x="57" y="73"/>
                    <a:pt x="57" y="73"/>
                  </a:cubicBezTo>
                  <a:cubicBezTo>
                    <a:pt x="58" y="74"/>
                    <a:pt x="59" y="76"/>
                    <a:pt x="60" y="76"/>
                  </a:cubicBezTo>
                  <a:cubicBezTo>
                    <a:pt x="60" y="76"/>
                    <a:pt x="61" y="78"/>
                    <a:pt x="61" y="79"/>
                  </a:cubicBezTo>
                  <a:cubicBezTo>
                    <a:pt x="61" y="79"/>
                    <a:pt x="61" y="80"/>
                    <a:pt x="61" y="80"/>
                  </a:cubicBezTo>
                  <a:cubicBezTo>
                    <a:pt x="61" y="80"/>
                    <a:pt x="62" y="80"/>
                    <a:pt x="62" y="80"/>
                  </a:cubicBezTo>
                  <a:cubicBezTo>
                    <a:pt x="63" y="81"/>
                    <a:pt x="65" y="81"/>
                    <a:pt x="65" y="81"/>
                  </a:cubicBezTo>
                  <a:cubicBezTo>
                    <a:pt x="65" y="81"/>
                    <a:pt x="66" y="82"/>
                    <a:pt x="66" y="83"/>
                  </a:cubicBezTo>
                  <a:cubicBezTo>
                    <a:pt x="67" y="84"/>
                    <a:pt x="68" y="86"/>
                    <a:pt x="68" y="87"/>
                  </a:cubicBezTo>
                  <a:cubicBezTo>
                    <a:pt x="68" y="87"/>
                    <a:pt x="68" y="88"/>
                    <a:pt x="68" y="88"/>
                  </a:cubicBezTo>
                  <a:cubicBezTo>
                    <a:pt x="68" y="89"/>
                    <a:pt x="68" y="89"/>
                    <a:pt x="68" y="89"/>
                  </a:cubicBezTo>
                  <a:cubicBezTo>
                    <a:pt x="68" y="90"/>
                    <a:pt x="69" y="89"/>
                    <a:pt x="69" y="89"/>
                  </a:cubicBezTo>
                  <a:cubicBezTo>
                    <a:pt x="69" y="89"/>
                    <a:pt x="70" y="88"/>
                    <a:pt x="70" y="88"/>
                  </a:cubicBezTo>
                  <a:cubicBezTo>
                    <a:pt x="71" y="88"/>
                    <a:pt x="72" y="88"/>
                    <a:pt x="73" y="88"/>
                  </a:cubicBezTo>
                  <a:cubicBezTo>
                    <a:pt x="74" y="88"/>
                    <a:pt x="74" y="88"/>
                    <a:pt x="74" y="88"/>
                  </a:cubicBezTo>
                  <a:cubicBezTo>
                    <a:pt x="76" y="88"/>
                    <a:pt x="76" y="88"/>
                    <a:pt x="77" y="88"/>
                  </a:cubicBezTo>
                  <a:cubicBezTo>
                    <a:pt x="79" y="89"/>
                    <a:pt x="79" y="89"/>
                    <a:pt x="79" y="89"/>
                  </a:cubicBezTo>
                  <a:cubicBezTo>
                    <a:pt x="80" y="91"/>
                    <a:pt x="80" y="91"/>
                    <a:pt x="80" y="91"/>
                  </a:cubicBezTo>
                  <a:cubicBezTo>
                    <a:pt x="80" y="91"/>
                    <a:pt x="81" y="91"/>
                    <a:pt x="81" y="91"/>
                  </a:cubicBezTo>
                  <a:cubicBezTo>
                    <a:pt x="82" y="93"/>
                    <a:pt x="82" y="93"/>
                    <a:pt x="82" y="93"/>
                  </a:cubicBezTo>
                  <a:cubicBezTo>
                    <a:pt x="84" y="96"/>
                    <a:pt x="84" y="96"/>
                    <a:pt x="84" y="96"/>
                  </a:cubicBezTo>
                  <a:cubicBezTo>
                    <a:pt x="85" y="104"/>
                    <a:pt x="85" y="104"/>
                    <a:pt x="85" y="104"/>
                  </a:cubicBezTo>
                  <a:cubicBezTo>
                    <a:pt x="83" y="104"/>
                    <a:pt x="81" y="106"/>
                    <a:pt x="80" y="107"/>
                  </a:cubicBezTo>
                  <a:cubicBezTo>
                    <a:pt x="77" y="115"/>
                    <a:pt x="77" y="115"/>
                    <a:pt x="77" y="115"/>
                  </a:cubicBezTo>
                  <a:cubicBezTo>
                    <a:pt x="75" y="124"/>
                    <a:pt x="75" y="124"/>
                    <a:pt x="75" y="124"/>
                  </a:cubicBezTo>
                  <a:cubicBezTo>
                    <a:pt x="70" y="132"/>
                    <a:pt x="70" y="132"/>
                    <a:pt x="70" y="132"/>
                  </a:cubicBezTo>
                  <a:cubicBezTo>
                    <a:pt x="63" y="136"/>
                    <a:pt x="63" y="136"/>
                    <a:pt x="63" y="136"/>
                  </a:cubicBezTo>
                  <a:cubicBezTo>
                    <a:pt x="62" y="136"/>
                    <a:pt x="62" y="136"/>
                    <a:pt x="62" y="136"/>
                  </a:cubicBezTo>
                  <a:cubicBezTo>
                    <a:pt x="62" y="136"/>
                    <a:pt x="61" y="137"/>
                    <a:pt x="61" y="137"/>
                  </a:cubicBezTo>
                  <a:cubicBezTo>
                    <a:pt x="60" y="140"/>
                    <a:pt x="60" y="140"/>
                    <a:pt x="60" y="140"/>
                  </a:cubicBezTo>
                  <a:cubicBezTo>
                    <a:pt x="59" y="141"/>
                    <a:pt x="59" y="141"/>
                    <a:pt x="59" y="141"/>
                  </a:cubicBezTo>
                  <a:cubicBezTo>
                    <a:pt x="58" y="141"/>
                    <a:pt x="58" y="141"/>
                    <a:pt x="58" y="141"/>
                  </a:cubicBezTo>
                  <a:cubicBezTo>
                    <a:pt x="58" y="142"/>
                    <a:pt x="58" y="142"/>
                    <a:pt x="58" y="142"/>
                  </a:cubicBezTo>
                  <a:cubicBezTo>
                    <a:pt x="58" y="143"/>
                    <a:pt x="58" y="143"/>
                    <a:pt x="58" y="144"/>
                  </a:cubicBezTo>
                  <a:cubicBezTo>
                    <a:pt x="58" y="144"/>
                    <a:pt x="58" y="144"/>
                    <a:pt x="58" y="145"/>
                  </a:cubicBezTo>
                  <a:cubicBezTo>
                    <a:pt x="58" y="145"/>
                    <a:pt x="59" y="145"/>
                    <a:pt x="59" y="146"/>
                  </a:cubicBezTo>
                  <a:cubicBezTo>
                    <a:pt x="59" y="146"/>
                    <a:pt x="60" y="147"/>
                    <a:pt x="61" y="147"/>
                  </a:cubicBezTo>
                  <a:cubicBezTo>
                    <a:pt x="62" y="148"/>
                    <a:pt x="63" y="148"/>
                    <a:pt x="63" y="148"/>
                  </a:cubicBezTo>
                  <a:cubicBezTo>
                    <a:pt x="64" y="150"/>
                    <a:pt x="64" y="150"/>
                    <a:pt x="64" y="150"/>
                  </a:cubicBezTo>
                  <a:cubicBezTo>
                    <a:pt x="63" y="151"/>
                    <a:pt x="62" y="151"/>
                    <a:pt x="61" y="151"/>
                  </a:cubicBezTo>
                  <a:cubicBezTo>
                    <a:pt x="61" y="151"/>
                    <a:pt x="60" y="151"/>
                    <a:pt x="60" y="151"/>
                  </a:cubicBezTo>
                  <a:cubicBezTo>
                    <a:pt x="59" y="151"/>
                    <a:pt x="59" y="151"/>
                    <a:pt x="58" y="151"/>
                  </a:cubicBezTo>
                  <a:cubicBezTo>
                    <a:pt x="58" y="151"/>
                    <a:pt x="58" y="152"/>
                    <a:pt x="58" y="153"/>
                  </a:cubicBezTo>
                  <a:cubicBezTo>
                    <a:pt x="59" y="154"/>
                    <a:pt x="59" y="154"/>
                    <a:pt x="59" y="154"/>
                  </a:cubicBezTo>
                  <a:cubicBezTo>
                    <a:pt x="59" y="154"/>
                    <a:pt x="59" y="156"/>
                    <a:pt x="59" y="156"/>
                  </a:cubicBezTo>
                  <a:cubicBezTo>
                    <a:pt x="59" y="156"/>
                    <a:pt x="59" y="157"/>
                    <a:pt x="57" y="158"/>
                  </a:cubicBezTo>
                  <a:cubicBezTo>
                    <a:pt x="56" y="160"/>
                    <a:pt x="56" y="160"/>
                    <a:pt x="56" y="160"/>
                  </a:cubicBezTo>
                  <a:cubicBezTo>
                    <a:pt x="52" y="160"/>
                    <a:pt x="52" y="160"/>
                    <a:pt x="52" y="160"/>
                  </a:cubicBezTo>
                  <a:cubicBezTo>
                    <a:pt x="52" y="160"/>
                    <a:pt x="52" y="160"/>
                    <a:pt x="52" y="160"/>
                  </a:cubicBezTo>
                  <a:close/>
                  <a:moveTo>
                    <a:pt x="49" y="158"/>
                  </a:moveTo>
                  <a:cubicBezTo>
                    <a:pt x="49" y="158"/>
                    <a:pt x="49" y="158"/>
                    <a:pt x="49" y="158"/>
                  </a:cubicBezTo>
                  <a:cubicBezTo>
                    <a:pt x="52" y="159"/>
                    <a:pt x="52" y="159"/>
                    <a:pt x="52" y="159"/>
                  </a:cubicBezTo>
                  <a:cubicBezTo>
                    <a:pt x="55" y="159"/>
                    <a:pt x="55" y="159"/>
                    <a:pt x="55" y="159"/>
                  </a:cubicBezTo>
                  <a:cubicBezTo>
                    <a:pt x="57" y="158"/>
                    <a:pt x="57" y="158"/>
                    <a:pt x="57" y="158"/>
                  </a:cubicBezTo>
                  <a:cubicBezTo>
                    <a:pt x="58" y="157"/>
                    <a:pt x="59" y="156"/>
                    <a:pt x="59" y="156"/>
                  </a:cubicBezTo>
                  <a:cubicBezTo>
                    <a:pt x="59" y="156"/>
                    <a:pt x="58" y="154"/>
                    <a:pt x="58" y="154"/>
                  </a:cubicBezTo>
                  <a:cubicBezTo>
                    <a:pt x="58" y="153"/>
                    <a:pt x="58" y="153"/>
                    <a:pt x="58" y="153"/>
                  </a:cubicBezTo>
                  <a:cubicBezTo>
                    <a:pt x="58" y="153"/>
                    <a:pt x="57" y="152"/>
                    <a:pt x="57" y="151"/>
                  </a:cubicBezTo>
                  <a:cubicBezTo>
                    <a:pt x="57" y="151"/>
                    <a:pt x="58" y="150"/>
                    <a:pt x="58" y="150"/>
                  </a:cubicBezTo>
                  <a:cubicBezTo>
                    <a:pt x="59" y="150"/>
                    <a:pt x="59" y="150"/>
                    <a:pt x="59" y="150"/>
                  </a:cubicBezTo>
                  <a:cubicBezTo>
                    <a:pt x="59" y="150"/>
                    <a:pt x="60" y="150"/>
                    <a:pt x="60" y="150"/>
                  </a:cubicBezTo>
                  <a:cubicBezTo>
                    <a:pt x="61" y="151"/>
                    <a:pt x="61" y="151"/>
                    <a:pt x="61" y="151"/>
                  </a:cubicBezTo>
                  <a:cubicBezTo>
                    <a:pt x="61" y="151"/>
                    <a:pt x="61" y="151"/>
                    <a:pt x="61" y="151"/>
                  </a:cubicBezTo>
                  <a:cubicBezTo>
                    <a:pt x="62" y="151"/>
                    <a:pt x="63" y="150"/>
                    <a:pt x="63" y="149"/>
                  </a:cubicBezTo>
                  <a:cubicBezTo>
                    <a:pt x="63" y="149"/>
                    <a:pt x="63" y="149"/>
                    <a:pt x="63" y="149"/>
                  </a:cubicBezTo>
                  <a:cubicBezTo>
                    <a:pt x="62" y="149"/>
                    <a:pt x="62" y="148"/>
                    <a:pt x="61" y="148"/>
                  </a:cubicBezTo>
                  <a:cubicBezTo>
                    <a:pt x="59" y="147"/>
                    <a:pt x="58" y="146"/>
                    <a:pt x="58" y="146"/>
                  </a:cubicBezTo>
                  <a:cubicBezTo>
                    <a:pt x="58" y="146"/>
                    <a:pt x="58" y="145"/>
                    <a:pt x="58" y="145"/>
                  </a:cubicBezTo>
                  <a:cubicBezTo>
                    <a:pt x="57" y="145"/>
                    <a:pt x="57" y="144"/>
                    <a:pt x="57" y="144"/>
                  </a:cubicBezTo>
                  <a:cubicBezTo>
                    <a:pt x="57" y="143"/>
                    <a:pt x="57" y="142"/>
                    <a:pt x="57" y="142"/>
                  </a:cubicBezTo>
                  <a:cubicBezTo>
                    <a:pt x="57" y="141"/>
                    <a:pt x="57" y="141"/>
                    <a:pt x="57" y="141"/>
                  </a:cubicBezTo>
                  <a:cubicBezTo>
                    <a:pt x="57" y="141"/>
                    <a:pt x="58" y="140"/>
                    <a:pt x="59" y="140"/>
                  </a:cubicBezTo>
                  <a:cubicBezTo>
                    <a:pt x="60" y="140"/>
                    <a:pt x="60" y="140"/>
                    <a:pt x="60" y="140"/>
                  </a:cubicBezTo>
                  <a:cubicBezTo>
                    <a:pt x="61" y="137"/>
                    <a:pt x="61" y="137"/>
                    <a:pt x="61" y="137"/>
                  </a:cubicBezTo>
                  <a:cubicBezTo>
                    <a:pt x="61" y="137"/>
                    <a:pt x="61" y="136"/>
                    <a:pt x="62" y="136"/>
                  </a:cubicBezTo>
                  <a:cubicBezTo>
                    <a:pt x="63" y="136"/>
                    <a:pt x="63" y="136"/>
                    <a:pt x="63" y="136"/>
                  </a:cubicBezTo>
                  <a:cubicBezTo>
                    <a:pt x="63" y="136"/>
                    <a:pt x="63" y="136"/>
                    <a:pt x="63" y="136"/>
                  </a:cubicBezTo>
                  <a:cubicBezTo>
                    <a:pt x="70" y="132"/>
                    <a:pt x="70" y="132"/>
                    <a:pt x="70" y="132"/>
                  </a:cubicBezTo>
                  <a:cubicBezTo>
                    <a:pt x="75" y="124"/>
                    <a:pt x="75" y="124"/>
                    <a:pt x="75" y="124"/>
                  </a:cubicBezTo>
                  <a:cubicBezTo>
                    <a:pt x="76" y="115"/>
                    <a:pt x="76" y="115"/>
                    <a:pt x="76" y="115"/>
                  </a:cubicBezTo>
                  <a:cubicBezTo>
                    <a:pt x="79" y="107"/>
                    <a:pt x="79" y="107"/>
                    <a:pt x="79" y="107"/>
                  </a:cubicBezTo>
                  <a:cubicBezTo>
                    <a:pt x="80" y="106"/>
                    <a:pt x="83" y="104"/>
                    <a:pt x="84" y="104"/>
                  </a:cubicBezTo>
                  <a:cubicBezTo>
                    <a:pt x="84" y="103"/>
                    <a:pt x="84" y="100"/>
                    <a:pt x="83" y="96"/>
                  </a:cubicBezTo>
                  <a:cubicBezTo>
                    <a:pt x="81" y="93"/>
                    <a:pt x="81" y="93"/>
                    <a:pt x="81" y="93"/>
                  </a:cubicBezTo>
                  <a:cubicBezTo>
                    <a:pt x="81" y="91"/>
                    <a:pt x="81" y="91"/>
                    <a:pt x="81" y="91"/>
                  </a:cubicBezTo>
                  <a:cubicBezTo>
                    <a:pt x="81" y="92"/>
                    <a:pt x="80" y="92"/>
                    <a:pt x="80" y="91"/>
                  </a:cubicBezTo>
                  <a:cubicBezTo>
                    <a:pt x="80" y="91"/>
                    <a:pt x="79" y="91"/>
                    <a:pt x="79" y="91"/>
                  </a:cubicBezTo>
                  <a:cubicBezTo>
                    <a:pt x="79" y="90"/>
                    <a:pt x="79" y="90"/>
                    <a:pt x="79" y="90"/>
                  </a:cubicBezTo>
                  <a:cubicBezTo>
                    <a:pt x="76" y="89"/>
                    <a:pt x="76" y="89"/>
                    <a:pt x="76" y="89"/>
                  </a:cubicBezTo>
                  <a:cubicBezTo>
                    <a:pt x="76" y="89"/>
                    <a:pt x="76" y="89"/>
                    <a:pt x="75" y="89"/>
                  </a:cubicBezTo>
                  <a:cubicBezTo>
                    <a:pt x="75" y="89"/>
                    <a:pt x="74" y="89"/>
                    <a:pt x="74" y="89"/>
                  </a:cubicBezTo>
                  <a:cubicBezTo>
                    <a:pt x="72" y="88"/>
                    <a:pt x="71" y="88"/>
                    <a:pt x="71" y="89"/>
                  </a:cubicBezTo>
                  <a:cubicBezTo>
                    <a:pt x="70" y="89"/>
                    <a:pt x="70" y="89"/>
                    <a:pt x="69" y="90"/>
                  </a:cubicBezTo>
                  <a:cubicBezTo>
                    <a:pt x="69" y="90"/>
                    <a:pt x="69" y="90"/>
                    <a:pt x="69" y="90"/>
                  </a:cubicBezTo>
                  <a:cubicBezTo>
                    <a:pt x="68" y="91"/>
                    <a:pt x="68" y="90"/>
                    <a:pt x="68" y="90"/>
                  </a:cubicBezTo>
                  <a:cubicBezTo>
                    <a:pt x="68" y="90"/>
                    <a:pt x="68" y="90"/>
                    <a:pt x="67" y="90"/>
                  </a:cubicBezTo>
                  <a:cubicBezTo>
                    <a:pt x="67" y="88"/>
                    <a:pt x="67" y="88"/>
                    <a:pt x="67" y="88"/>
                  </a:cubicBezTo>
                  <a:cubicBezTo>
                    <a:pt x="67" y="88"/>
                    <a:pt x="67" y="87"/>
                    <a:pt x="67" y="87"/>
                  </a:cubicBezTo>
                  <a:cubicBezTo>
                    <a:pt x="67" y="86"/>
                    <a:pt x="66" y="84"/>
                    <a:pt x="66" y="83"/>
                  </a:cubicBezTo>
                  <a:cubicBezTo>
                    <a:pt x="65" y="82"/>
                    <a:pt x="65" y="82"/>
                    <a:pt x="65" y="81"/>
                  </a:cubicBezTo>
                  <a:cubicBezTo>
                    <a:pt x="65" y="81"/>
                    <a:pt x="63" y="81"/>
                    <a:pt x="63" y="81"/>
                  </a:cubicBezTo>
                  <a:cubicBezTo>
                    <a:pt x="62" y="81"/>
                    <a:pt x="61" y="81"/>
                    <a:pt x="61" y="81"/>
                  </a:cubicBezTo>
                  <a:cubicBezTo>
                    <a:pt x="60" y="80"/>
                    <a:pt x="60" y="79"/>
                    <a:pt x="61" y="78"/>
                  </a:cubicBezTo>
                  <a:cubicBezTo>
                    <a:pt x="61" y="78"/>
                    <a:pt x="60" y="77"/>
                    <a:pt x="59" y="76"/>
                  </a:cubicBezTo>
                  <a:cubicBezTo>
                    <a:pt x="59" y="76"/>
                    <a:pt x="57" y="73"/>
                    <a:pt x="57" y="73"/>
                  </a:cubicBezTo>
                  <a:cubicBezTo>
                    <a:pt x="57" y="73"/>
                    <a:pt x="56" y="73"/>
                    <a:pt x="56" y="72"/>
                  </a:cubicBezTo>
                  <a:cubicBezTo>
                    <a:pt x="55" y="68"/>
                    <a:pt x="55" y="68"/>
                    <a:pt x="55" y="68"/>
                  </a:cubicBezTo>
                  <a:cubicBezTo>
                    <a:pt x="56" y="67"/>
                    <a:pt x="56" y="66"/>
                    <a:pt x="56" y="66"/>
                  </a:cubicBezTo>
                  <a:cubicBezTo>
                    <a:pt x="57" y="65"/>
                    <a:pt x="57" y="64"/>
                    <a:pt x="57" y="64"/>
                  </a:cubicBezTo>
                  <a:cubicBezTo>
                    <a:pt x="57" y="64"/>
                    <a:pt x="55" y="62"/>
                    <a:pt x="54" y="62"/>
                  </a:cubicBezTo>
                  <a:cubicBezTo>
                    <a:pt x="54" y="62"/>
                    <a:pt x="52" y="60"/>
                    <a:pt x="52" y="59"/>
                  </a:cubicBezTo>
                  <a:cubicBezTo>
                    <a:pt x="51" y="58"/>
                    <a:pt x="51" y="57"/>
                    <a:pt x="51" y="57"/>
                  </a:cubicBezTo>
                  <a:cubicBezTo>
                    <a:pt x="52" y="56"/>
                    <a:pt x="52" y="56"/>
                    <a:pt x="53" y="56"/>
                  </a:cubicBezTo>
                  <a:cubicBezTo>
                    <a:pt x="54" y="55"/>
                    <a:pt x="54" y="55"/>
                    <a:pt x="54" y="55"/>
                  </a:cubicBezTo>
                  <a:cubicBezTo>
                    <a:pt x="54" y="55"/>
                    <a:pt x="55" y="54"/>
                    <a:pt x="55" y="54"/>
                  </a:cubicBezTo>
                  <a:cubicBezTo>
                    <a:pt x="55" y="53"/>
                    <a:pt x="55" y="53"/>
                    <a:pt x="55" y="53"/>
                  </a:cubicBezTo>
                  <a:cubicBezTo>
                    <a:pt x="55" y="53"/>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1"/>
                    <a:pt x="54" y="40"/>
                    <a:pt x="54" y="40"/>
                  </a:cubicBezTo>
                  <a:cubicBezTo>
                    <a:pt x="54" y="39"/>
                    <a:pt x="55" y="38"/>
                    <a:pt x="55" y="37"/>
                  </a:cubicBezTo>
                  <a:cubicBezTo>
                    <a:pt x="55" y="35"/>
                    <a:pt x="55" y="35"/>
                    <a:pt x="55" y="35"/>
                  </a:cubicBezTo>
                  <a:cubicBezTo>
                    <a:pt x="56" y="33"/>
                    <a:pt x="56" y="33"/>
                    <a:pt x="56" y="33"/>
                  </a:cubicBezTo>
                  <a:cubicBezTo>
                    <a:pt x="54" y="30"/>
                    <a:pt x="54" y="30"/>
                    <a:pt x="54" y="30"/>
                  </a:cubicBezTo>
                  <a:cubicBezTo>
                    <a:pt x="54" y="30"/>
                    <a:pt x="54" y="30"/>
                    <a:pt x="53" y="29"/>
                  </a:cubicBezTo>
                  <a:cubicBezTo>
                    <a:pt x="53" y="28"/>
                    <a:pt x="52" y="26"/>
                    <a:pt x="52" y="26"/>
                  </a:cubicBezTo>
                  <a:cubicBezTo>
                    <a:pt x="51" y="24"/>
                    <a:pt x="51" y="24"/>
                    <a:pt x="51" y="24"/>
                  </a:cubicBezTo>
                  <a:cubicBezTo>
                    <a:pt x="51" y="23"/>
                    <a:pt x="49" y="21"/>
                    <a:pt x="49" y="21"/>
                  </a:cubicBezTo>
                  <a:cubicBezTo>
                    <a:pt x="49" y="20"/>
                    <a:pt x="48" y="20"/>
                    <a:pt x="48" y="20"/>
                  </a:cubicBezTo>
                  <a:cubicBezTo>
                    <a:pt x="48" y="19"/>
                    <a:pt x="48" y="19"/>
                    <a:pt x="47" y="19"/>
                  </a:cubicBezTo>
                  <a:cubicBezTo>
                    <a:pt x="46" y="18"/>
                    <a:pt x="44" y="17"/>
                    <a:pt x="44" y="17"/>
                  </a:cubicBezTo>
                  <a:cubicBezTo>
                    <a:pt x="42" y="17"/>
                    <a:pt x="42" y="17"/>
                    <a:pt x="42" y="17"/>
                  </a:cubicBezTo>
                  <a:cubicBezTo>
                    <a:pt x="40" y="15"/>
                    <a:pt x="40" y="15"/>
                    <a:pt x="40" y="15"/>
                  </a:cubicBezTo>
                  <a:cubicBezTo>
                    <a:pt x="39" y="16"/>
                    <a:pt x="39" y="16"/>
                    <a:pt x="39" y="16"/>
                  </a:cubicBezTo>
                  <a:cubicBezTo>
                    <a:pt x="36" y="12"/>
                    <a:pt x="36" y="12"/>
                    <a:pt x="36" y="12"/>
                  </a:cubicBezTo>
                  <a:cubicBezTo>
                    <a:pt x="36" y="9"/>
                    <a:pt x="36" y="9"/>
                    <a:pt x="36" y="9"/>
                  </a:cubicBezTo>
                  <a:cubicBezTo>
                    <a:pt x="29" y="4"/>
                    <a:pt x="29" y="4"/>
                    <a:pt x="29" y="4"/>
                  </a:cubicBezTo>
                  <a:cubicBezTo>
                    <a:pt x="28" y="5"/>
                    <a:pt x="28" y="5"/>
                    <a:pt x="28" y="5"/>
                  </a:cubicBezTo>
                  <a:cubicBezTo>
                    <a:pt x="28" y="5"/>
                    <a:pt x="27" y="6"/>
                    <a:pt x="27" y="6"/>
                  </a:cubicBezTo>
                  <a:cubicBezTo>
                    <a:pt x="27" y="7"/>
                    <a:pt x="24" y="7"/>
                    <a:pt x="24" y="7"/>
                  </a:cubicBezTo>
                  <a:cubicBezTo>
                    <a:pt x="23" y="9"/>
                    <a:pt x="23" y="9"/>
                    <a:pt x="23" y="9"/>
                  </a:cubicBezTo>
                  <a:cubicBezTo>
                    <a:pt x="20" y="10"/>
                    <a:pt x="20" y="10"/>
                    <a:pt x="20" y="10"/>
                  </a:cubicBezTo>
                  <a:cubicBezTo>
                    <a:pt x="20" y="10"/>
                    <a:pt x="19" y="10"/>
                    <a:pt x="19" y="10"/>
                  </a:cubicBezTo>
                  <a:cubicBezTo>
                    <a:pt x="19" y="9"/>
                    <a:pt x="18" y="9"/>
                    <a:pt x="18" y="9"/>
                  </a:cubicBezTo>
                  <a:cubicBezTo>
                    <a:pt x="18" y="8"/>
                    <a:pt x="18" y="8"/>
                    <a:pt x="18" y="8"/>
                  </a:cubicBezTo>
                  <a:cubicBezTo>
                    <a:pt x="17" y="7"/>
                    <a:pt x="17" y="6"/>
                    <a:pt x="17" y="6"/>
                  </a:cubicBezTo>
                  <a:cubicBezTo>
                    <a:pt x="17" y="5"/>
                    <a:pt x="17" y="5"/>
                    <a:pt x="17" y="5"/>
                  </a:cubicBezTo>
                  <a:cubicBezTo>
                    <a:pt x="17" y="4"/>
                    <a:pt x="17" y="4"/>
                    <a:pt x="17" y="3"/>
                  </a:cubicBezTo>
                  <a:cubicBezTo>
                    <a:pt x="17" y="2"/>
                    <a:pt x="17" y="2"/>
                    <a:pt x="17" y="2"/>
                  </a:cubicBezTo>
                  <a:cubicBezTo>
                    <a:pt x="15" y="1"/>
                    <a:pt x="15" y="1"/>
                    <a:pt x="15" y="1"/>
                  </a:cubicBezTo>
                  <a:cubicBezTo>
                    <a:pt x="15" y="1"/>
                    <a:pt x="14" y="0"/>
                    <a:pt x="14" y="0"/>
                  </a:cubicBezTo>
                  <a:cubicBezTo>
                    <a:pt x="14" y="1"/>
                    <a:pt x="12" y="2"/>
                    <a:pt x="11" y="4"/>
                  </a:cubicBezTo>
                  <a:cubicBezTo>
                    <a:pt x="11" y="5"/>
                    <a:pt x="11" y="5"/>
                    <a:pt x="11" y="5"/>
                  </a:cubicBezTo>
                  <a:cubicBezTo>
                    <a:pt x="9" y="9"/>
                    <a:pt x="9" y="9"/>
                    <a:pt x="9" y="9"/>
                  </a:cubicBezTo>
                  <a:cubicBezTo>
                    <a:pt x="8" y="12"/>
                    <a:pt x="8" y="12"/>
                    <a:pt x="8" y="12"/>
                  </a:cubicBezTo>
                  <a:cubicBezTo>
                    <a:pt x="8" y="12"/>
                    <a:pt x="8" y="13"/>
                    <a:pt x="7" y="13"/>
                  </a:cubicBezTo>
                  <a:cubicBezTo>
                    <a:pt x="7" y="14"/>
                    <a:pt x="6" y="15"/>
                    <a:pt x="6" y="15"/>
                  </a:cubicBezTo>
                  <a:cubicBezTo>
                    <a:pt x="5" y="15"/>
                    <a:pt x="5" y="15"/>
                    <a:pt x="5" y="15"/>
                  </a:cubicBezTo>
                  <a:cubicBezTo>
                    <a:pt x="4" y="16"/>
                    <a:pt x="4" y="16"/>
                    <a:pt x="4" y="16"/>
                  </a:cubicBezTo>
                  <a:cubicBezTo>
                    <a:pt x="5" y="18"/>
                    <a:pt x="5" y="18"/>
                    <a:pt x="5" y="18"/>
                  </a:cubicBezTo>
                  <a:cubicBezTo>
                    <a:pt x="4" y="18"/>
                    <a:pt x="4" y="19"/>
                    <a:pt x="4" y="20"/>
                  </a:cubicBezTo>
                  <a:cubicBezTo>
                    <a:pt x="4" y="20"/>
                    <a:pt x="4" y="20"/>
                    <a:pt x="3" y="21"/>
                  </a:cubicBezTo>
                  <a:cubicBezTo>
                    <a:pt x="3" y="23"/>
                    <a:pt x="3" y="23"/>
                    <a:pt x="3" y="23"/>
                  </a:cubicBezTo>
                  <a:cubicBezTo>
                    <a:pt x="0" y="26"/>
                    <a:pt x="0" y="26"/>
                    <a:pt x="0" y="26"/>
                  </a:cubicBezTo>
                  <a:cubicBezTo>
                    <a:pt x="0" y="27"/>
                    <a:pt x="0" y="27"/>
                    <a:pt x="0" y="27"/>
                  </a:cubicBezTo>
                  <a:cubicBezTo>
                    <a:pt x="1" y="28"/>
                    <a:pt x="1" y="28"/>
                    <a:pt x="1" y="28"/>
                  </a:cubicBezTo>
                  <a:cubicBezTo>
                    <a:pt x="5" y="30"/>
                    <a:pt x="5" y="30"/>
                    <a:pt x="5" y="30"/>
                  </a:cubicBezTo>
                  <a:cubicBezTo>
                    <a:pt x="6" y="30"/>
                    <a:pt x="6" y="31"/>
                    <a:pt x="6" y="32"/>
                  </a:cubicBezTo>
                  <a:cubicBezTo>
                    <a:pt x="6" y="32"/>
                    <a:pt x="5" y="33"/>
                    <a:pt x="5" y="33"/>
                  </a:cubicBezTo>
                  <a:cubicBezTo>
                    <a:pt x="5" y="35"/>
                    <a:pt x="5" y="35"/>
                    <a:pt x="5" y="35"/>
                  </a:cubicBezTo>
                  <a:cubicBezTo>
                    <a:pt x="5" y="35"/>
                    <a:pt x="5" y="36"/>
                    <a:pt x="5" y="36"/>
                  </a:cubicBezTo>
                  <a:cubicBezTo>
                    <a:pt x="5" y="36"/>
                    <a:pt x="6" y="37"/>
                    <a:pt x="6" y="37"/>
                  </a:cubicBezTo>
                  <a:cubicBezTo>
                    <a:pt x="6" y="38"/>
                    <a:pt x="5" y="39"/>
                    <a:pt x="5" y="39"/>
                  </a:cubicBezTo>
                  <a:cubicBezTo>
                    <a:pt x="4" y="40"/>
                    <a:pt x="4" y="40"/>
                    <a:pt x="4" y="40"/>
                  </a:cubicBezTo>
                  <a:cubicBezTo>
                    <a:pt x="5" y="41"/>
                    <a:pt x="5" y="41"/>
                    <a:pt x="5" y="41"/>
                  </a:cubicBezTo>
                  <a:cubicBezTo>
                    <a:pt x="5" y="41"/>
                    <a:pt x="5" y="43"/>
                    <a:pt x="5" y="43"/>
                  </a:cubicBezTo>
                  <a:cubicBezTo>
                    <a:pt x="5" y="43"/>
                    <a:pt x="6" y="44"/>
                    <a:pt x="7" y="44"/>
                  </a:cubicBezTo>
                  <a:cubicBezTo>
                    <a:pt x="7" y="44"/>
                    <a:pt x="7" y="44"/>
                    <a:pt x="8" y="44"/>
                  </a:cubicBezTo>
                  <a:cubicBezTo>
                    <a:pt x="9" y="44"/>
                    <a:pt x="9" y="44"/>
                    <a:pt x="9" y="44"/>
                  </a:cubicBezTo>
                  <a:cubicBezTo>
                    <a:pt x="10" y="44"/>
                    <a:pt x="10" y="44"/>
                    <a:pt x="10" y="44"/>
                  </a:cubicBezTo>
                  <a:cubicBezTo>
                    <a:pt x="14" y="45"/>
                    <a:pt x="14" y="45"/>
                    <a:pt x="14" y="45"/>
                  </a:cubicBezTo>
                  <a:cubicBezTo>
                    <a:pt x="15" y="46"/>
                    <a:pt x="15" y="46"/>
                    <a:pt x="15" y="46"/>
                  </a:cubicBezTo>
                  <a:cubicBezTo>
                    <a:pt x="15" y="49"/>
                    <a:pt x="15" y="49"/>
                    <a:pt x="15" y="49"/>
                  </a:cubicBezTo>
                  <a:cubicBezTo>
                    <a:pt x="16" y="52"/>
                    <a:pt x="16" y="52"/>
                    <a:pt x="16" y="52"/>
                  </a:cubicBezTo>
                  <a:cubicBezTo>
                    <a:pt x="15" y="54"/>
                    <a:pt x="15" y="54"/>
                    <a:pt x="15" y="54"/>
                  </a:cubicBezTo>
                  <a:cubicBezTo>
                    <a:pt x="16" y="54"/>
                    <a:pt x="16" y="54"/>
                    <a:pt x="16" y="54"/>
                  </a:cubicBezTo>
                  <a:cubicBezTo>
                    <a:pt x="16" y="54"/>
                    <a:pt x="16" y="55"/>
                    <a:pt x="16" y="55"/>
                  </a:cubicBezTo>
                  <a:cubicBezTo>
                    <a:pt x="16" y="56"/>
                    <a:pt x="16" y="58"/>
                    <a:pt x="16" y="58"/>
                  </a:cubicBezTo>
                  <a:cubicBezTo>
                    <a:pt x="15" y="58"/>
                    <a:pt x="14" y="59"/>
                    <a:pt x="13" y="59"/>
                  </a:cubicBezTo>
                  <a:cubicBezTo>
                    <a:pt x="12" y="59"/>
                    <a:pt x="11" y="59"/>
                    <a:pt x="11" y="59"/>
                  </a:cubicBezTo>
                  <a:cubicBezTo>
                    <a:pt x="11" y="60"/>
                    <a:pt x="11" y="60"/>
                    <a:pt x="11" y="60"/>
                  </a:cubicBezTo>
                  <a:cubicBezTo>
                    <a:pt x="13" y="61"/>
                    <a:pt x="13" y="61"/>
                    <a:pt x="13" y="61"/>
                  </a:cubicBezTo>
                  <a:cubicBezTo>
                    <a:pt x="14" y="61"/>
                    <a:pt x="14" y="61"/>
                    <a:pt x="14" y="61"/>
                  </a:cubicBezTo>
                  <a:cubicBezTo>
                    <a:pt x="15" y="62"/>
                    <a:pt x="15" y="64"/>
                    <a:pt x="15" y="64"/>
                  </a:cubicBezTo>
                  <a:cubicBezTo>
                    <a:pt x="14" y="64"/>
                    <a:pt x="14" y="65"/>
                    <a:pt x="14" y="65"/>
                  </a:cubicBezTo>
                  <a:cubicBezTo>
                    <a:pt x="13" y="65"/>
                    <a:pt x="12" y="66"/>
                    <a:pt x="12" y="66"/>
                  </a:cubicBezTo>
                  <a:cubicBezTo>
                    <a:pt x="10" y="68"/>
                    <a:pt x="10" y="68"/>
                    <a:pt x="10" y="68"/>
                  </a:cubicBezTo>
                  <a:cubicBezTo>
                    <a:pt x="9" y="69"/>
                    <a:pt x="9" y="69"/>
                    <a:pt x="9" y="69"/>
                  </a:cubicBezTo>
                  <a:cubicBezTo>
                    <a:pt x="10" y="71"/>
                    <a:pt x="10" y="71"/>
                    <a:pt x="10" y="71"/>
                  </a:cubicBezTo>
                  <a:cubicBezTo>
                    <a:pt x="11" y="71"/>
                    <a:pt x="11" y="71"/>
                    <a:pt x="11" y="71"/>
                  </a:cubicBezTo>
                  <a:cubicBezTo>
                    <a:pt x="12" y="71"/>
                    <a:pt x="12" y="71"/>
                    <a:pt x="12" y="72"/>
                  </a:cubicBezTo>
                  <a:cubicBezTo>
                    <a:pt x="12" y="72"/>
                    <a:pt x="12" y="72"/>
                    <a:pt x="15" y="73"/>
                  </a:cubicBezTo>
                  <a:cubicBezTo>
                    <a:pt x="15" y="75"/>
                    <a:pt x="15" y="75"/>
                    <a:pt x="15" y="75"/>
                  </a:cubicBezTo>
                  <a:cubicBezTo>
                    <a:pt x="15" y="75"/>
                    <a:pt x="15" y="76"/>
                    <a:pt x="15" y="77"/>
                  </a:cubicBezTo>
                  <a:cubicBezTo>
                    <a:pt x="15" y="78"/>
                    <a:pt x="14" y="81"/>
                    <a:pt x="14" y="81"/>
                  </a:cubicBezTo>
                  <a:cubicBezTo>
                    <a:pt x="13" y="83"/>
                    <a:pt x="13" y="83"/>
                    <a:pt x="13" y="83"/>
                  </a:cubicBezTo>
                  <a:cubicBezTo>
                    <a:pt x="13" y="83"/>
                    <a:pt x="14" y="84"/>
                    <a:pt x="14" y="86"/>
                  </a:cubicBezTo>
                  <a:cubicBezTo>
                    <a:pt x="13" y="89"/>
                    <a:pt x="13" y="89"/>
                    <a:pt x="13" y="89"/>
                  </a:cubicBezTo>
                  <a:cubicBezTo>
                    <a:pt x="17" y="90"/>
                    <a:pt x="17" y="90"/>
                    <a:pt x="17" y="90"/>
                  </a:cubicBezTo>
                  <a:cubicBezTo>
                    <a:pt x="17" y="92"/>
                    <a:pt x="17" y="92"/>
                    <a:pt x="17" y="92"/>
                  </a:cubicBezTo>
                  <a:cubicBezTo>
                    <a:pt x="14" y="93"/>
                    <a:pt x="14" y="93"/>
                    <a:pt x="14" y="93"/>
                  </a:cubicBezTo>
                  <a:cubicBezTo>
                    <a:pt x="14" y="93"/>
                    <a:pt x="13" y="93"/>
                    <a:pt x="13" y="94"/>
                  </a:cubicBezTo>
                  <a:cubicBezTo>
                    <a:pt x="13" y="94"/>
                    <a:pt x="13" y="95"/>
                    <a:pt x="13" y="95"/>
                  </a:cubicBezTo>
                  <a:cubicBezTo>
                    <a:pt x="15" y="95"/>
                    <a:pt x="15" y="95"/>
                    <a:pt x="15" y="95"/>
                  </a:cubicBezTo>
                  <a:cubicBezTo>
                    <a:pt x="13" y="97"/>
                    <a:pt x="13" y="97"/>
                    <a:pt x="13" y="97"/>
                  </a:cubicBezTo>
                  <a:cubicBezTo>
                    <a:pt x="13" y="97"/>
                    <a:pt x="13" y="99"/>
                    <a:pt x="13" y="99"/>
                  </a:cubicBezTo>
                  <a:cubicBezTo>
                    <a:pt x="13" y="99"/>
                    <a:pt x="13" y="100"/>
                    <a:pt x="13" y="101"/>
                  </a:cubicBezTo>
                  <a:cubicBezTo>
                    <a:pt x="12" y="101"/>
                    <a:pt x="12" y="101"/>
                    <a:pt x="12" y="101"/>
                  </a:cubicBezTo>
                  <a:cubicBezTo>
                    <a:pt x="12" y="103"/>
                    <a:pt x="12" y="103"/>
                    <a:pt x="12" y="103"/>
                  </a:cubicBezTo>
                  <a:cubicBezTo>
                    <a:pt x="11" y="108"/>
                    <a:pt x="11" y="108"/>
                    <a:pt x="11" y="108"/>
                  </a:cubicBezTo>
                  <a:cubicBezTo>
                    <a:pt x="14" y="114"/>
                    <a:pt x="14" y="114"/>
                    <a:pt x="14" y="114"/>
                  </a:cubicBezTo>
                  <a:cubicBezTo>
                    <a:pt x="17" y="117"/>
                    <a:pt x="17" y="117"/>
                    <a:pt x="17" y="117"/>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6"/>
                    <a:pt x="18" y="126"/>
                  </a:cubicBezTo>
                  <a:cubicBezTo>
                    <a:pt x="18" y="126"/>
                    <a:pt x="17" y="126"/>
                    <a:pt x="17" y="126"/>
                  </a:cubicBezTo>
                  <a:cubicBezTo>
                    <a:pt x="16" y="125"/>
                    <a:pt x="15" y="123"/>
                    <a:pt x="15" y="123"/>
                  </a:cubicBezTo>
                  <a:cubicBezTo>
                    <a:pt x="15" y="123"/>
                    <a:pt x="14" y="122"/>
                    <a:pt x="14" y="121"/>
                  </a:cubicBezTo>
                  <a:cubicBezTo>
                    <a:pt x="14" y="121"/>
                    <a:pt x="13" y="120"/>
                    <a:pt x="13" y="120"/>
                  </a:cubicBezTo>
                  <a:cubicBezTo>
                    <a:pt x="11" y="120"/>
                    <a:pt x="11" y="120"/>
                    <a:pt x="11" y="120"/>
                  </a:cubicBezTo>
                  <a:cubicBezTo>
                    <a:pt x="11" y="121"/>
                    <a:pt x="11" y="121"/>
                    <a:pt x="11" y="121"/>
                  </a:cubicBezTo>
                  <a:cubicBezTo>
                    <a:pt x="11" y="121"/>
                    <a:pt x="12" y="122"/>
                    <a:pt x="12" y="123"/>
                  </a:cubicBezTo>
                  <a:cubicBezTo>
                    <a:pt x="13" y="123"/>
                    <a:pt x="14" y="124"/>
                    <a:pt x="14" y="124"/>
                  </a:cubicBezTo>
                  <a:cubicBezTo>
                    <a:pt x="14" y="124"/>
                    <a:pt x="15" y="125"/>
                    <a:pt x="15" y="125"/>
                  </a:cubicBezTo>
                  <a:cubicBezTo>
                    <a:pt x="15" y="125"/>
                    <a:pt x="16" y="128"/>
                    <a:pt x="16" y="128"/>
                  </a:cubicBezTo>
                  <a:cubicBezTo>
                    <a:pt x="27" y="135"/>
                    <a:pt x="27" y="135"/>
                    <a:pt x="27" y="135"/>
                  </a:cubicBezTo>
                  <a:cubicBezTo>
                    <a:pt x="31" y="136"/>
                    <a:pt x="31" y="136"/>
                    <a:pt x="31" y="136"/>
                  </a:cubicBezTo>
                  <a:cubicBezTo>
                    <a:pt x="32" y="138"/>
                    <a:pt x="32" y="138"/>
                    <a:pt x="32" y="138"/>
                  </a:cubicBezTo>
                  <a:cubicBezTo>
                    <a:pt x="33" y="138"/>
                    <a:pt x="33" y="138"/>
                    <a:pt x="33" y="138"/>
                  </a:cubicBezTo>
                  <a:cubicBezTo>
                    <a:pt x="33" y="138"/>
                    <a:pt x="34" y="138"/>
                    <a:pt x="35" y="138"/>
                  </a:cubicBezTo>
                  <a:cubicBezTo>
                    <a:pt x="35" y="138"/>
                    <a:pt x="35" y="138"/>
                    <a:pt x="35" y="138"/>
                  </a:cubicBezTo>
                  <a:cubicBezTo>
                    <a:pt x="35" y="138"/>
                    <a:pt x="37" y="139"/>
                    <a:pt x="37" y="139"/>
                  </a:cubicBezTo>
                  <a:cubicBezTo>
                    <a:pt x="37" y="139"/>
                    <a:pt x="38" y="139"/>
                    <a:pt x="38" y="139"/>
                  </a:cubicBezTo>
                  <a:cubicBezTo>
                    <a:pt x="38" y="140"/>
                    <a:pt x="40" y="143"/>
                    <a:pt x="41" y="145"/>
                  </a:cubicBezTo>
                  <a:cubicBezTo>
                    <a:pt x="41" y="145"/>
                    <a:pt x="42" y="146"/>
                    <a:pt x="42" y="147"/>
                  </a:cubicBezTo>
                  <a:cubicBezTo>
                    <a:pt x="43" y="147"/>
                    <a:pt x="45" y="148"/>
                    <a:pt x="45" y="148"/>
                  </a:cubicBezTo>
                  <a:cubicBezTo>
                    <a:pt x="45" y="149"/>
                    <a:pt x="45" y="150"/>
                    <a:pt x="45" y="151"/>
                  </a:cubicBezTo>
                  <a:cubicBezTo>
                    <a:pt x="45" y="151"/>
                    <a:pt x="45" y="151"/>
                    <a:pt x="45" y="152"/>
                  </a:cubicBezTo>
                  <a:cubicBezTo>
                    <a:pt x="45" y="153"/>
                    <a:pt x="46" y="153"/>
                    <a:pt x="46" y="153"/>
                  </a:cubicBezTo>
                  <a:cubicBezTo>
                    <a:pt x="46" y="154"/>
                    <a:pt x="47" y="155"/>
                    <a:pt x="47" y="155"/>
                  </a:cubicBezTo>
                  <a:cubicBezTo>
                    <a:pt x="47" y="158"/>
                    <a:pt x="47" y="158"/>
                    <a:pt x="47" y="158"/>
                  </a:cubicBezTo>
                  <a:cubicBezTo>
                    <a:pt x="48" y="158"/>
                    <a:pt x="48" y="158"/>
                    <a:pt x="48" y="158"/>
                  </a:cubicBezTo>
                  <a:lnTo>
                    <a:pt x="49" y="158"/>
                  </a:ln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475" name="Google Shape;475;p12"/>
            <p:cNvSpPr/>
            <p:nvPr/>
          </p:nvSpPr>
          <p:spPr>
            <a:xfrm>
              <a:off x="5810959" y="3583492"/>
              <a:ext cx="177008" cy="196037"/>
            </a:xfrm>
            <a:custGeom>
              <a:rect b="b" l="l" r="r" t="t"/>
              <a:pathLst>
                <a:path extrusionOk="0" h="89" w="78">
                  <a:moveTo>
                    <a:pt x="42" y="87"/>
                  </a:moveTo>
                  <a:cubicBezTo>
                    <a:pt x="42" y="87"/>
                    <a:pt x="47" y="89"/>
                    <a:pt x="46" y="89"/>
                  </a:cubicBezTo>
                  <a:cubicBezTo>
                    <a:pt x="46" y="89"/>
                    <a:pt x="46" y="89"/>
                    <a:pt x="46" y="88"/>
                  </a:cubicBezTo>
                  <a:cubicBezTo>
                    <a:pt x="46" y="88"/>
                    <a:pt x="45" y="89"/>
                    <a:pt x="45" y="89"/>
                  </a:cubicBezTo>
                  <a:cubicBezTo>
                    <a:pt x="45" y="89"/>
                    <a:pt x="43" y="87"/>
                    <a:pt x="44" y="87"/>
                  </a:cubicBezTo>
                  <a:cubicBezTo>
                    <a:pt x="44" y="87"/>
                    <a:pt x="44" y="86"/>
                    <a:pt x="44" y="86"/>
                  </a:cubicBezTo>
                  <a:cubicBezTo>
                    <a:pt x="44" y="85"/>
                    <a:pt x="43" y="84"/>
                    <a:pt x="43" y="84"/>
                  </a:cubicBezTo>
                  <a:cubicBezTo>
                    <a:pt x="44" y="83"/>
                    <a:pt x="44" y="83"/>
                    <a:pt x="44" y="83"/>
                  </a:cubicBezTo>
                  <a:cubicBezTo>
                    <a:pt x="44" y="83"/>
                    <a:pt x="44" y="81"/>
                    <a:pt x="44" y="81"/>
                  </a:cubicBezTo>
                  <a:cubicBezTo>
                    <a:pt x="44" y="81"/>
                    <a:pt x="44" y="80"/>
                    <a:pt x="44" y="80"/>
                  </a:cubicBezTo>
                  <a:cubicBezTo>
                    <a:pt x="44" y="80"/>
                    <a:pt x="43" y="79"/>
                    <a:pt x="43" y="79"/>
                  </a:cubicBezTo>
                  <a:cubicBezTo>
                    <a:pt x="44" y="77"/>
                    <a:pt x="44" y="77"/>
                    <a:pt x="44" y="77"/>
                  </a:cubicBezTo>
                  <a:cubicBezTo>
                    <a:pt x="44" y="77"/>
                    <a:pt x="44" y="76"/>
                    <a:pt x="44" y="76"/>
                  </a:cubicBezTo>
                  <a:cubicBezTo>
                    <a:pt x="44" y="75"/>
                    <a:pt x="44" y="74"/>
                    <a:pt x="44" y="74"/>
                  </a:cubicBezTo>
                  <a:cubicBezTo>
                    <a:pt x="42" y="73"/>
                    <a:pt x="42" y="73"/>
                    <a:pt x="42" y="73"/>
                  </a:cubicBezTo>
                  <a:cubicBezTo>
                    <a:pt x="40" y="72"/>
                    <a:pt x="40" y="72"/>
                    <a:pt x="40" y="72"/>
                  </a:cubicBezTo>
                  <a:cubicBezTo>
                    <a:pt x="39" y="71"/>
                    <a:pt x="39" y="71"/>
                    <a:pt x="39" y="71"/>
                  </a:cubicBezTo>
                  <a:cubicBezTo>
                    <a:pt x="39" y="69"/>
                    <a:pt x="39" y="69"/>
                    <a:pt x="39" y="69"/>
                  </a:cubicBezTo>
                  <a:cubicBezTo>
                    <a:pt x="41" y="67"/>
                    <a:pt x="41" y="67"/>
                    <a:pt x="41" y="67"/>
                  </a:cubicBezTo>
                  <a:cubicBezTo>
                    <a:pt x="42" y="65"/>
                    <a:pt x="42" y="65"/>
                    <a:pt x="42" y="65"/>
                  </a:cubicBezTo>
                  <a:cubicBezTo>
                    <a:pt x="42" y="65"/>
                    <a:pt x="43" y="64"/>
                    <a:pt x="43" y="64"/>
                  </a:cubicBezTo>
                  <a:cubicBezTo>
                    <a:pt x="43" y="63"/>
                    <a:pt x="43" y="62"/>
                    <a:pt x="43" y="62"/>
                  </a:cubicBezTo>
                  <a:cubicBezTo>
                    <a:pt x="43" y="60"/>
                    <a:pt x="43" y="60"/>
                    <a:pt x="43" y="60"/>
                  </a:cubicBezTo>
                  <a:cubicBezTo>
                    <a:pt x="44" y="59"/>
                    <a:pt x="44" y="59"/>
                    <a:pt x="44" y="59"/>
                  </a:cubicBezTo>
                  <a:cubicBezTo>
                    <a:pt x="45" y="58"/>
                    <a:pt x="45" y="58"/>
                    <a:pt x="45" y="58"/>
                  </a:cubicBezTo>
                  <a:cubicBezTo>
                    <a:pt x="45" y="58"/>
                    <a:pt x="46" y="57"/>
                    <a:pt x="46" y="57"/>
                  </a:cubicBezTo>
                  <a:cubicBezTo>
                    <a:pt x="46" y="56"/>
                    <a:pt x="47" y="55"/>
                    <a:pt x="47" y="55"/>
                  </a:cubicBezTo>
                  <a:cubicBezTo>
                    <a:pt x="48" y="53"/>
                    <a:pt x="48" y="53"/>
                    <a:pt x="48" y="53"/>
                  </a:cubicBezTo>
                  <a:cubicBezTo>
                    <a:pt x="49" y="51"/>
                    <a:pt x="49" y="51"/>
                    <a:pt x="49" y="51"/>
                  </a:cubicBezTo>
                  <a:cubicBezTo>
                    <a:pt x="50" y="49"/>
                    <a:pt x="50" y="49"/>
                    <a:pt x="50" y="49"/>
                  </a:cubicBezTo>
                  <a:cubicBezTo>
                    <a:pt x="49" y="48"/>
                    <a:pt x="49" y="48"/>
                    <a:pt x="49" y="48"/>
                  </a:cubicBezTo>
                  <a:cubicBezTo>
                    <a:pt x="49" y="48"/>
                    <a:pt x="53" y="44"/>
                    <a:pt x="53" y="44"/>
                  </a:cubicBezTo>
                  <a:cubicBezTo>
                    <a:pt x="53" y="44"/>
                    <a:pt x="55" y="44"/>
                    <a:pt x="55" y="44"/>
                  </a:cubicBezTo>
                  <a:cubicBezTo>
                    <a:pt x="55" y="45"/>
                    <a:pt x="55" y="45"/>
                    <a:pt x="55" y="45"/>
                  </a:cubicBezTo>
                  <a:cubicBezTo>
                    <a:pt x="56" y="46"/>
                    <a:pt x="56" y="46"/>
                    <a:pt x="56" y="46"/>
                  </a:cubicBezTo>
                  <a:cubicBezTo>
                    <a:pt x="56" y="47"/>
                    <a:pt x="56" y="47"/>
                    <a:pt x="56" y="47"/>
                  </a:cubicBezTo>
                  <a:cubicBezTo>
                    <a:pt x="56" y="47"/>
                    <a:pt x="56" y="48"/>
                    <a:pt x="56" y="49"/>
                  </a:cubicBezTo>
                  <a:cubicBezTo>
                    <a:pt x="56" y="49"/>
                    <a:pt x="56" y="50"/>
                    <a:pt x="56" y="50"/>
                  </a:cubicBezTo>
                  <a:cubicBezTo>
                    <a:pt x="56" y="50"/>
                    <a:pt x="57" y="51"/>
                    <a:pt x="57" y="51"/>
                  </a:cubicBezTo>
                  <a:cubicBezTo>
                    <a:pt x="57" y="52"/>
                    <a:pt x="58" y="53"/>
                    <a:pt x="58" y="53"/>
                  </a:cubicBezTo>
                  <a:cubicBezTo>
                    <a:pt x="58" y="53"/>
                    <a:pt x="58" y="53"/>
                    <a:pt x="59" y="53"/>
                  </a:cubicBezTo>
                  <a:cubicBezTo>
                    <a:pt x="59" y="54"/>
                    <a:pt x="59" y="54"/>
                    <a:pt x="59" y="54"/>
                  </a:cubicBezTo>
                  <a:cubicBezTo>
                    <a:pt x="61" y="53"/>
                    <a:pt x="61" y="53"/>
                    <a:pt x="61" y="53"/>
                  </a:cubicBezTo>
                  <a:cubicBezTo>
                    <a:pt x="63" y="51"/>
                    <a:pt x="63" y="51"/>
                    <a:pt x="63" y="51"/>
                  </a:cubicBezTo>
                  <a:cubicBezTo>
                    <a:pt x="63" y="51"/>
                    <a:pt x="66" y="50"/>
                    <a:pt x="66" y="50"/>
                  </a:cubicBezTo>
                  <a:cubicBezTo>
                    <a:pt x="66" y="50"/>
                    <a:pt x="67" y="48"/>
                    <a:pt x="67" y="48"/>
                  </a:cubicBezTo>
                  <a:cubicBezTo>
                    <a:pt x="68" y="48"/>
                    <a:pt x="68" y="48"/>
                    <a:pt x="68" y="48"/>
                  </a:cubicBezTo>
                  <a:cubicBezTo>
                    <a:pt x="68" y="48"/>
                    <a:pt x="68" y="48"/>
                    <a:pt x="68" y="48"/>
                  </a:cubicBezTo>
                  <a:cubicBezTo>
                    <a:pt x="67" y="46"/>
                    <a:pt x="69" y="44"/>
                    <a:pt x="68" y="42"/>
                  </a:cubicBezTo>
                  <a:cubicBezTo>
                    <a:pt x="68" y="42"/>
                    <a:pt x="67" y="41"/>
                    <a:pt x="67" y="41"/>
                  </a:cubicBezTo>
                  <a:cubicBezTo>
                    <a:pt x="67" y="41"/>
                    <a:pt x="67" y="41"/>
                    <a:pt x="67" y="41"/>
                  </a:cubicBezTo>
                  <a:cubicBezTo>
                    <a:pt x="67" y="41"/>
                    <a:pt x="67" y="41"/>
                    <a:pt x="67" y="41"/>
                  </a:cubicBezTo>
                  <a:cubicBezTo>
                    <a:pt x="65" y="39"/>
                    <a:pt x="62" y="38"/>
                    <a:pt x="63" y="38"/>
                  </a:cubicBezTo>
                  <a:cubicBezTo>
                    <a:pt x="64" y="36"/>
                    <a:pt x="68" y="37"/>
                    <a:pt x="70" y="36"/>
                  </a:cubicBezTo>
                  <a:cubicBezTo>
                    <a:pt x="71" y="36"/>
                    <a:pt x="71" y="34"/>
                    <a:pt x="72" y="33"/>
                  </a:cubicBezTo>
                  <a:cubicBezTo>
                    <a:pt x="73" y="33"/>
                    <a:pt x="75" y="34"/>
                    <a:pt x="75" y="32"/>
                  </a:cubicBezTo>
                  <a:cubicBezTo>
                    <a:pt x="75" y="30"/>
                    <a:pt x="77" y="30"/>
                    <a:pt x="78" y="31"/>
                  </a:cubicBezTo>
                  <a:cubicBezTo>
                    <a:pt x="78" y="31"/>
                    <a:pt x="78" y="31"/>
                    <a:pt x="78" y="31"/>
                  </a:cubicBezTo>
                  <a:cubicBezTo>
                    <a:pt x="77" y="29"/>
                    <a:pt x="74" y="27"/>
                    <a:pt x="73" y="26"/>
                  </a:cubicBezTo>
                  <a:cubicBezTo>
                    <a:pt x="73" y="26"/>
                    <a:pt x="73" y="25"/>
                    <a:pt x="71" y="25"/>
                  </a:cubicBezTo>
                  <a:cubicBezTo>
                    <a:pt x="70" y="25"/>
                    <a:pt x="68" y="23"/>
                    <a:pt x="68" y="23"/>
                  </a:cubicBezTo>
                  <a:cubicBezTo>
                    <a:pt x="65" y="23"/>
                    <a:pt x="65" y="23"/>
                    <a:pt x="65" y="23"/>
                  </a:cubicBezTo>
                  <a:cubicBezTo>
                    <a:pt x="65" y="23"/>
                    <a:pt x="62" y="20"/>
                    <a:pt x="62" y="20"/>
                  </a:cubicBezTo>
                  <a:cubicBezTo>
                    <a:pt x="61" y="20"/>
                    <a:pt x="58" y="19"/>
                    <a:pt x="58" y="19"/>
                  </a:cubicBezTo>
                  <a:cubicBezTo>
                    <a:pt x="58" y="17"/>
                    <a:pt x="58" y="17"/>
                    <a:pt x="58" y="17"/>
                  </a:cubicBezTo>
                  <a:cubicBezTo>
                    <a:pt x="58" y="17"/>
                    <a:pt x="57" y="17"/>
                    <a:pt x="57" y="17"/>
                  </a:cubicBezTo>
                  <a:cubicBezTo>
                    <a:pt x="56" y="17"/>
                    <a:pt x="55" y="18"/>
                    <a:pt x="55" y="18"/>
                  </a:cubicBezTo>
                  <a:cubicBezTo>
                    <a:pt x="52" y="19"/>
                    <a:pt x="52" y="19"/>
                    <a:pt x="52" y="19"/>
                  </a:cubicBezTo>
                  <a:cubicBezTo>
                    <a:pt x="52" y="19"/>
                    <a:pt x="50" y="19"/>
                    <a:pt x="50" y="19"/>
                  </a:cubicBezTo>
                  <a:cubicBezTo>
                    <a:pt x="49" y="18"/>
                    <a:pt x="48" y="16"/>
                    <a:pt x="48" y="16"/>
                  </a:cubicBezTo>
                  <a:cubicBezTo>
                    <a:pt x="48" y="16"/>
                    <a:pt x="48" y="16"/>
                    <a:pt x="47" y="16"/>
                  </a:cubicBezTo>
                  <a:cubicBezTo>
                    <a:pt x="46" y="17"/>
                    <a:pt x="48" y="18"/>
                    <a:pt x="46" y="17"/>
                  </a:cubicBezTo>
                  <a:cubicBezTo>
                    <a:pt x="43" y="16"/>
                    <a:pt x="43" y="16"/>
                    <a:pt x="43" y="16"/>
                  </a:cubicBezTo>
                  <a:cubicBezTo>
                    <a:pt x="41" y="14"/>
                    <a:pt x="41" y="14"/>
                    <a:pt x="41" y="14"/>
                  </a:cubicBezTo>
                  <a:cubicBezTo>
                    <a:pt x="40" y="14"/>
                    <a:pt x="40" y="14"/>
                    <a:pt x="40" y="14"/>
                  </a:cubicBezTo>
                  <a:cubicBezTo>
                    <a:pt x="39" y="14"/>
                    <a:pt x="39" y="14"/>
                    <a:pt x="39" y="14"/>
                  </a:cubicBezTo>
                  <a:cubicBezTo>
                    <a:pt x="39" y="14"/>
                    <a:pt x="38" y="12"/>
                    <a:pt x="38" y="12"/>
                  </a:cubicBezTo>
                  <a:cubicBezTo>
                    <a:pt x="38" y="12"/>
                    <a:pt x="38" y="10"/>
                    <a:pt x="38" y="10"/>
                  </a:cubicBezTo>
                  <a:cubicBezTo>
                    <a:pt x="37" y="10"/>
                    <a:pt x="34" y="9"/>
                    <a:pt x="34" y="9"/>
                  </a:cubicBezTo>
                  <a:cubicBezTo>
                    <a:pt x="33" y="7"/>
                    <a:pt x="33" y="7"/>
                    <a:pt x="33" y="7"/>
                  </a:cubicBezTo>
                  <a:cubicBezTo>
                    <a:pt x="33" y="7"/>
                    <a:pt x="33" y="7"/>
                    <a:pt x="33" y="7"/>
                  </a:cubicBezTo>
                  <a:cubicBezTo>
                    <a:pt x="32" y="7"/>
                    <a:pt x="30" y="6"/>
                    <a:pt x="30" y="6"/>
                  </a:cubicBezTo>
                  <a:cubicBezTo>
                    <a:pt x="29" y="5"/>
                    <a:pt x="29" y="5"/>
                    <a:pt x="29" y="5"/>
                  </a:cubicBezTo>
                  <a:cubicBezTo>
                    <a:pt x="26" y="5"/>
                    <a:pt x="26" y="5"/>
                    <a:pt x="26" y="5"/>
                  </a:cubicBezTo>
                  <a:cubicBezTo>
                    <a:pt x="25" y="3"/>
                    <a:pt x="25" y="3"/>
                    <a:pt x="25" y="3"/>
                  </a:cubicBezTo>
                  <a:cubicBezTo>
                    <a:pt x="25" y="3"/>
                    <a:pt x="24" y="2"/>
                    <a:pt x="24" y="2"/>
                  </a:cubicBezTo>
                  <a:cubicBezTo>
                    <a:pt x="25" y="2"/>
                    <a:pt x="25" y="0"/>
                    <a:pt x="25" y="0"/>
                  </a:cubicBezTo>
                  <a:cubicBezTo>
                    <a:pt x="23" y="0"/>
                    <a:pt x="23" y="0"/>
                    <a:pt x="23" y="0"/>
                  </a:cubicBezTo>
                  <a:cubicBezTo>
                    <a:pt x="23" y="0"/>
                    <a:pt x="21" y="1"/>
                    <a:pt x="21" y="1"/>
                  </a:cubicBezTo>
                  <a:cubicBezTo>
                    <a:pt x="21" y="1"/>
                    <a:pt x="20" y="2"/>
                    <a:pt x="20" y="2"/>
                  </a:cubicBezTo>
                  <a:cubicBezTo>
                    <a:pt x="19" y="2"/>
                    <a:pt x="19" y="2"/>
                    <a:pt x="19" y="2"/>
                  </a:cubicBezTo>
                  <a:cubicBezTo>
                    <a:pt x="18" y="1"/>
                    <a:pt x="18" y="1"/>
                    <a:pt x="18" y="1"/>
                  </a:cubicBezTo>
                  <a:cubicBezTo>
                    <a:pt x="17" y="0"/>
                    <a:pt x="17" y="0"/>
                    <a:pt x="17" y="0"/>
                  </a:cubicBezTo>
                  <a:cubicBezTo>
                    <a:pt x="15" y="2"/>
                    <a:pt x="15" y="2"/>
                    <a:pt x="15" y="2"/>
                  </a:cubicBezTo>
                  <a:cubicBezTo>
                    <a:pt x="14" y="3"/>
                    <a:pt x="14" y="3"/>
                    <a:pt x="14" y="3"/>
                  </a:cubicBezTo>
                  <a:cubicBezTo>
                    <a:pt x="14" y="3"/>
                    <a:pt x="14" y="4"/>
                    <a:pt x="14" y="4"/>
                  </a:cubicBezTo>
                  <a:cubicBezTo>
                    <a:pt x="14" y="4"/>
                    <a:pt x="16" y="4"/>
                    <a:pt x="16" y="4"/>
                  </a:cubicBezTo>
                  <a:cubicBezTo>
                    <a:pt x="16" y="6"/>
                    <a:pt x="16" y="6"/>
                    <a:pt x="16" y="6"/>
                  </a:cubicBezTo>
                  <a:cubicBezTo>
                    <a:pt x="16" y="6"/>
                    <a:pt x="16" y="6"/>
                    <a:pt x="17" y="6"/>
                  </a:cubicBezTo>
                  <a:cubicBezTo>
                    <a:pt x="17" y="6"/>
                    <a:pt x="18" y="7"/>
                    <a:pt x="18" y="7"/>
                  </a:cubicBezTo>
                  <a:cubicBezTo>
                    <a:pt x="19" y="8"/>
                    <a:pt x="19" y="8"/>
                    <a:pt x="19" y="8"/>
                  </a:cubicBezTo>
                  <a:cubicBezTo>
                    <a:pt x="19" y="10"/>
                    <a:pt x="19" y="10"/>
                    <a:pt x="19" y="10"/>
                  </a:cubicBezTo>
                  <a:cubicBezTo>
                    <a:pt x="21" y="11"/>
                    <a:pt x="21" y="11"/>
                    <a:pt x="21" y="11"/>
                  </a:cubicBezTo>
                  <a:cubicBezTo>
                    <a:pt x="21" y="13"/>
                    <a:pt x="21" y="13"/>
                    <a:pt x="21" y="13"/>
                  </a:cubicBezTo>
                  <a:cubicBezTo>
                    <a:pt x="20" y="14"/>
                    <a:pt x="20" y="14"/>
                    <a:pt x="20" y="14"/>
                  </a:cubicBezTo>
                  <a:cubicBezTo>
                    <a:pt x="19" y="15"/>
                    <a:pt x="19" y="15"/>
                    <a:pt x="19" y="15"/>
                  </a:cubicBezTo>
                  <a:cubicBezTo>
                    <a:pt x="17" y="15"/>
                    <a:pt x="17" y="15"/>
                    <a:pt x="17" y="15"/>
                  </a:cubicBezTo>
                  <a:cubicBezTo>
                    <a:pt x="17" y="14"/>
                    <a:pt x="17" y="14"/>
                    <a:pt x="17" y="14"/>
                  </a:cubicBezTo>
                  <a:cubicBezTo>
                    <a:pt x="16" y="12"/>
                    <a:pt x="16" y="12"/>
                    <a:pt x="16" y="12"/>
                  </a:cubicBezTo>
                  <a:cubicBezTo>
                    <a:pt x="15" y="11"/>
                    <a:pt x="15" y="11"/>
                    <a:pt x="15" y="11"/>
                  </a:cubicBezTo>
                  <a:cubicBezTo>
                    <a:pt x="12" y="12"/>
                    <a:pt x="12" y="12"/>
                    <a:pt x="12" y="12"/>
                  </a:cubicBezTo>
                  <a:cubicBezTo>
                    <a:pt x="12" y="14"/>
                    <a:pt x="12" y="14"/>
                    <a:pt x="12" y="14"/>
                  </a:cubicBezTo>
                  <a:cubicBezTo>
                    <a:pt x="7" y="18"/>
                    <a:pt x="7" y="18"/>
                    <a:pt x="7" y="18"/>
                  </a:cubicBezTo>
                  <a:cubicBezTo>
                    <a:pt x="8" y="20"/>
                    <a:pt x="8" y="20"/>
                    <a:pt x="8" y="20"/>
                  </a:cubicBezTo>
                  <a:cubicBezTo>
                    <a:pt x="6" y="22"/>
                    <a:pt x="6" y="22"/>
                    <a:pt x="6" y="22"/>
                  </a:cubicBezTo>
                  <a:cubicBezTo>
                    <a:pt x="6" y="25"/>
                    <a:pt x="6" y="25"/>
                    <a:pt x="6" y="25"/>
                  </a:cubicBezTo>
                  <a:cubicBezTo>
                    <a:pt x="7" y="28"/>
                    <a:pt x="7" y="28"/>
                    <a:pt x="7" y="28"/>
                  </a:cubicBezTo>
                  <a:cubicBezTo>
                    <a:pt x="7" y="30"/>
                    <a:pt x="7" y="30"/>
                    <a:pt x="7" y="30"/>
                  </a:cubicBezTo>
                  <a:cubicBezTo>
                    <a:pt x="3" y="31"/>
                    <a:pt x="3" y="31"/>
                    <a:pt x="3" y="31"/>
                  </a:cubicBezTo>
                  <a:cubicBezTo>
                    <a:pt x="0" y="32"/>
                    <a:pt x="0" y="32"/>
                    <a:pt x="0" y="32"/>
                  </a:cubicBezTo>
                  <a:cubicBezTo>
                    <a:pt x="0" y="35"/>
                    <a:pt x="0" y="35"/>
                    <a:pt x="0" y="35"/>
                  </a:cubicBezTo>
                  <a:cubicBezTo>
                    <a:pt x="0" y="36"/>
                    <a:pt x="0" y="36"/>
                    <a:pt x="0" y="36"/>
                  </a:cubicBezTo>
                  <a:cubicBezTo>
                    <a:pt x="3" y="40"/>
                    <a:pt x="3" y="40"/>
                    <a:pt x="3" y="40"/>
                  </a:cubicBezTo>
                  <a:cubicBezTo>
                    <a:pt x="2" y="41"/>
                    <a:pt x="2" y="41"/>
                    <a:pt x="2" y="41"/>
                  </a:cubicBezTo>
                  <a:cubicBezTo>
                    <a:pt x="1" y="42"/>
                    <a:pt x="1" y="42"/>
                    <a:pt x="1" y="42"/>
                  </a:cubicBezTo>
                  <a:cubicBezTo>
                    <a:pt x="4" y="46"/>
                    <a:pt x="4" y="46"/>
                    <a:pt x="4" y="46"/>
                  </a:cubicBezTo>
                  <a:cubicBezTo>
                    <a:pt x="5" y="47"/>
                    <a:pt x="5" y="47"/>
                    <a:pt x="5" y="47"/>
                  </a:cubicBezTo>
                  <a:cubicBezTo>
                    <a:pt x="7" y="47"/>
                    <a:pt x="7" y="47"/>
                    <a:pt x="7" y="47"/>
                  </a:cubicBezTo>
                  <a:cubicBezTo>
                    <a:pt x="7" y="49"/>
                    <a:pt x="7" y="49"/>
                    <a:pt x="7" y="49"/>
                  </a:cubicBezTo>
                  <a:cubicBezTo>
                    <a:pt x="7" y="50"/>
                    <a:pt x="7" y="50"/>
                    <a:pt x="7" y="50"/>
                  </a:cubicBezTo>
                  <a:cubicBezTo>
                    <a:pt x="7" y="52"/>
                    <a:pt x="7" y="52"/>
                    <a:pt x="7" y="52"/>
                  </a:cubicBezTo>
                  <a:cubicBezTo>
                    <a:pt x="5" y="54"/>
                    <a:pt x="5" y="54"/>
                    <a:pt x="5" y="54"/>
                  </a:cubicBezTo>
                  <a:cubicBezTo>
                    <a:pt x="6" y="56"/>
                    <a:pt x="6" y="56"/>
                    <a:pt x="6" y="56"/>
                  </a:cubicBezTo>
                  <a:cubicBezTo>
                    <a:pt x="4" y="55"/>
                    <a:pt x="4" y="55"/>
                    <a:pt x="4" y="55"/>
                  </a:cubicBezTo>
                  <a:cubicBezTo>
                    <a:pt x="3" y="57"/>
                    <a:pt x="3" y="57"/>
                    <a:pt x="3" y="57"/>
                  </a:cubicBezTo>
                  <a:cubicBezTo>
                    <a:pt x="4" y="58"/>
                    <a:pt x="4" y="58"/>
                    <a:pt x="4" y="58"/>
                  </a:cubicBezTo>
                  <a:cubicBezTo>
                    <a:pt x="3" y="59"/>
                    <a:pt x="3" y="59"/>
                    <a:pt x="3" y="59"/>
                  </a:cubicBezTo>
                  <a:cubicBezTo>
                    <a:pt x="5" y="61"/>
                    <a:pt x="5" y="61"/>
                    <a:pt x="5" y="61"/>
                  </a:cubicBezTo>
                  <a:cubicBezTo>
                    <a:pt x="9" y="62"/>
                    <a:pt x="9" y="62"/>
                    <a:pt x="9" y="62"/>
                  </a:cubicBezTo>
                  <a:cubicBezTo>
                    <a:pt x="11" y="61"/>
                    <a:pt x="11" y="61"/>
                    <a:pt x="11" y="61"/>
                  </a:cubicBezTo>
                  <a:cubicBezTo>
                    <a:pt x="12" y="60"/>
                    <a:pt x="12" y="60"/>
                    <a:pt x="12" y="60"/>
                  </a:cubicBezTo>
                  <a:cubicBezTo>
                    <a:pt x="11" y="59"/>
                    <a:pt x="11" y="59"/>
                    <a:pt x="11" y="59"/>
                  </a:cubicBezTo>
                  <a:cubicBezTo>
                    <a:pt x="11" y="59"/>
                    <a:pt x="11" y="58"/>
                    <a:pt x="12" y="58"/>
                  </a:cubicBezTo>
                  <a:cubicBezTo>
                    <a:pt x="12" y="57"/>
                    <a:pt x="13" y="57"/>
                    <a:pt x="13" y="57"/>
                  </a:cubicBezTo>
                  <a:cubicBezTo>
                    <a:pt x="13" y="58"/>
                    <a:pt x="13" y="58"/>
                    <a:pt x="13" y="58"/>
                  </a:cubicBezTo>
                  <a:cubicBezTo>
                    <a:pt x="16" y="58"/>
                    <a:pt x="16" y="58"/>
                    <a:pt x="16" y="58"/>
                  </a:cubicBezTo>
                  <a:cubicBezTo>
                    <a:pt x="16" y="60"/>
                    <a:pt x="16" y="60"/>
                    <a:pt x="16" y="60"/>
                  </a:cubicBezTo>
                  <a:cubicBezTo>
                    <a:pt x="15" y="61"/>
                    <a:pt x="15" y="61"/>
                    <a:pt x="15" y="61"/>
                  </a:cubicBezTo>
                  <a:cubicBezTo>
                    <a:pt x="14" y="60"/>
                    <a:pt x="14" y="60"/>
                    <a:pt x="14" y="60"/>
                  </a:cubicBezTo>
                  <a:cubicBezTo>
                    <a:pt x="14" y="60"/>
                    <a:pt x="14" y="61"/>
                    <a:pt x="14" y="61"/>
                  </a:cubicBezTo>
                  <a:cubicBezTo>
                    <a:pt x="14" y="61"/>
                    <a:pt x="14" y="64"/>
                    <a:pt x="14" y="64"/>
                  </a:cubicBezTo>
                  <a:cubicBezTo>
                    <a:pt x="14" y="64"/>
                    <a:pt x="14" y="65"/>
                    <a:pt x="13" y="64"/>
                  </a:cubicBezTo>
                  <a:cubicBezTo>
                    <a:pt x="13" y="64"/>
                    <a:pt x="12" y="63"/>
                    <a:pt x="12" y="63"/>
                  </a:cubicBezTo>
                  <a:cubicBezTo>
                    <a:pt x="9" y="62"/>
                    <a:pt x="9" y="62"/>
                    <a:pt x="9" y="62"/>
                  </a:cubicBezTo>
                  <a:cubicBezTo>
                    <a:pt x="8" y="63"/>
                    <a:pt x="8" y="63"/>
                    <a:pt x="8" y="63"/>
                  </a:cubicBezTo>
                  <a:cubicBezTo>
                    <a:pt x="8" y="63"/>
                    <a:pt x="8" y="64"/>
                    <a:pt x="8" y="65"/>
                  </a:cubicBezTo>
                  <a:cubicBezTo>
                    <a:pt x="9" y="65"/>
                    <a:pt x="10" y="65"/>
                    <a:pt x="10" y="65"/>
                  </a:cubicBezTo>
                  <a:cubicBezTo>
                    <a:pt x="10" y="65"/>
                    <a:pt x="12" y="65"/>
                    <a:pt x="12" y="65"/>
                  </a:cubicBezTo>
                  <a:cubicBezTo>
                    <a:pt x="12" y="65"/>
                    <a:pt x="12" y="65"/>
                    <a:pt x="13" y="65"/>
                  </a:cubicBezTo>
                  <a:cubicBezTo>
                    <a:pt x="13" y="65"/>
                    <a:pt x="15" y="65"/>
                    <a:pt x="15" y="65"/>
                  </a:cubicBezTo>
                  <a:cubicBezTo>
                    <a:pt x="15" y="67"/>
                    <a:pt x="15" y="67"/>
                    <a:pt x="15" y="67"/>
                  </a:cubicBezTo>
                  <a:cubicBezTo>
                    <a:pt x="17" y="69"/>
                    <a:pt x="17" y="69"/>
                    <a:pt x="17" y="69"/>
                  </a:cubicBezTo>
                  <a:cubicBezTo>
                    <a:pt x="21" y="69"/>
                    <a:pt x="21" y="69"/>
                    <a:pt x="21" y="69"/>
                  </a:cubicBezTo>
                  <a:cubicBezTo>
                    <a:pt x="22" y="69"/>
                    <a:pt x="22" y="69"/>
                    <a:pt x="22" y="69"/>
                  </a:cubicBezTo>
                  <a:cubicBezTo>
                    <a:pt x="25" y="71"/>
                    <a:pt x="25" y="71"/>
                    <a:pt x="25" y="71"/>
                  </a:cubicBezTo>
                  <a:cubicBezTo>
                    <a:pt x="25" y="71"/>
                    <a:pt x="26" y="73"/>
                    <a:pt x="27" y="73"/>
                  </a:cubicBezTo>
                  <a:cubicBezTo>
                    <a:pt x="27" y="73"/>
                    <a:pt x="28" y="75"/>
                    <a:pt x="28" y="75"/>
                  </a:cubicBezTo>
                  <a:cubicBezTo>
                    <a:pt x="30" y="75"/>
                    <a:pt x="30" y="75"/>
                    <a:pt x="30" y="75"/>
                  </a:cubicBezTo>
                  <a:cubicBezTo>
                    <a:pt x="31" y="75"/>
                    <a:pt x="31" y="75"/>
                    <a:pt x="31" y="75"/>
                  </a:cubicBezTo>
                  <a:cubicBezTo>
                    <a:pt x="31" y="75"/>
                    <a:pt x="32" y="76"/>
                    <a:pt x="32" y="76"/>
                  </a:cubicBezTo>
                  <a:cubicBezTo>
                    <a:pt x="31" y="77"/>
                    <a:pt x="31" y="77"/>
                    <a:pt x="31" y="77"/>
                  </a:cubicBezTo>
                  <a:cubicBezTo>
                    <a:pt x="32" y="79"/>
                    <a:pt x="32" y="79"/>
                    <a:pt x="32" y="79"/>
                  </a:cubicBezTo>
                  <a:cubicBezTo>
                    <a:pt x="34" y="79"/>
                    <a:pt x="34" y="79"/>
                    <a:pt x="34" y="79"/>
                  </a:cubicBezTo>
                  <a:cubicBezTo>
                    <a:pt x="34" y="79"/>
                    <a:pt x="34" y="79"/>
                    <a:pt x="34" y="80"/>
                  </a:cubicBezTo>
                  <a:cubicBezTo>
                    <a:pt x="34" y="80"/>
                    <a:pt x="35" y="82"/>
                    <a:pt x="35" y="82"/>
                  </a:cubicBezTo>
                  <a:cubicBezTo>
                    <a:pt x="35" y="83"/>
                    <a:pt x="35" y="83"/>
                    <a:pt x="35" y="83"/>
                  </a:cubicBezTo>
                  <a:cubicBezTo>
                    <a:pt x="35" y="83"/>
                    <a:pt x="36" y="83"/>
                    <a:pt x="36" y="84"/>
                  </a:cubicBezTo>
                  <a:cubicBezTo>
                    <a:pt x="36" y="84"/>
                    <a:pt x="36" y="84"/>
                    <a:pt x="36" y="85"/>
                  </a:cubicBezTo>
                  <a:cubicBezTo>
                    <a:pt x="37" y="85"/>
                    <a:pt x="39" y="85"/>
                    <a:pt x="39" y="85"/>
                  </a:cubicBezTo>
                  <a:cubicBezTo>
                    <a:pt x="40" y="86"/>
                    <a:pt x="40" y="86"/>
                    <a:pt x="40" y="86"/>
                  </a:cubicBezTo>
                  <a:cubicBezTo>
                    <a:pt x="41" y="87"/>
                    <a:pt x="41" y="87"/>
                    <a:pt x="41" y="87"/>
                  </a:cubicBezTo>
                  <a:lnTo>
                    <a:pt x="42" y="87"/>
                  </a:ln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476" name="Google Shape;476;p12"/>
            <p:cNvSpPr/>
            <p:nvPr/>
          </p:nvSpPr>
          <p:spPr>
            <a:xfrm>
              <a:off x="6017652" y="3676183"/>
              <a:ext cx="241875" cy="205626"/>
            </a:xfrm>
            <a:custGeom>
              <a:rect b="b" l="l" r="r" t="t"/>
              <a:pathLst>
                <a:path extrusionOk="0" h="93" w="106">
                  <a:moveTo>
                    <a:pt x="21" y="90"/>
                  </a:moveTo>
                  <a:cubicBezTo>
                    <a:pt x="21" y="90"/>
                    <a:pt x="20" y="90"/>
                    <a:pt x="19" y="90"/>
                  </a:cubicBezTo>
                  <a:cubicBezTo>
                    <a:pt x="18" y="90"/>
                    <a:pt x="17" y="92"/>
                    <a:pt x="16" y="92"/>
                  </a:cubicBezTo>
                  <a:cubicBezTo>
                    <a:pt x="16" y="92"/>
                    <a:pt x="16" y="92"/>
                    <a:pt x="16" y="91"/>
                  </a:cubicBezTo>
                  <a:cubicBezTo>
                    <a:pt x="16" y="90"/>
                    <a:pt x="16" y="90"/>
                    <a:pt x="15" y="89"/>
                  </a:cubicBezTo>
                  <a:cubicBezTo>
                    <a:pt x="15" y="88"/>
                    <a:pt x="15" y="86"/>
                    <a:pt x="14" y="85"/>
                  </a:cubicBezTo>
                  <a:cubicBezTo>
                    <a:pt x="13" y="84"/>
                    <a:pt x="13" y="83"/>
                    <a:pt x="13" y="83"/>
                  </a:cubicBezTo>
                  <a:cubicBezTo>
                    <a:pt x="13" y="83"/>
                    <a:pt x="11" y="83"/>
                    <a:pt x="10" y="83"/>
                  </a:cubicBezTo>
                  <a:cubicBezTo>
                    <a:pt x="10" y="83"/>
                    <a:pt x="9" y="83"/>
                    <a:pt x="9" y="83"/>
                  </a:cubicBezTo>
                  <a:cubicBezTo>
                    <a:pt x="9" y="83"/>
                    <a:pt x="8" y="81"/>
                    <a:pt x="9" y="81"/>
                  </a:cubicBezTo>
                  <a:cubicBezTo>
                    <a:pt x="9" y="80"/>
                    <a:pt x="8" y="79"/>
                    <a:pt x="7" y="78"/>
                  </a:cubicBezTo>
                  <a:cubicBezTo>
                    <a:pt x="7" y="78"/>
                    <a:pt x="5" y="75"/>
                    <a:pt x="5" y="75"/>
                  </a:cubicBezTo>
                  <a:cubicBezTo>
                    <a:pt x="5" y="75"/>
                    <a:pt x="4" y="75"/>
                    <a:pt x="4" y="74"/>
                  </a:cubicBezTo>
                  <a:cubicBezTo>
                    <a:pt x="4" y="73"/>
                    <a:pt x="4" y="72"/>
                    <a:pt x="4" y="72"/>
                  </a:cubicBezTo>
                  <a:cubicBezTo>
                    <a:pt x="3" y="70"/>
                    <a:pt x="3" y="70"/>
                    <a:pt x="3" y="70"/>
                  </a:cubicBezTo>
                  <a:cubicBezTo>
                    <a:pt x="3" y="70"/>
                    <a:pt x="5" y="69"/>
                    <a:pt x="5" y="68"/>
                  </a:cubicBezTo>
                  <a:cubicBezTo>
                    <a:pt x="5" y="68"/>
                    <a:pt x="6" y="67"/>
                    <a:pt x="5" y="66"/>
                  </a:cubicBezTo>
                  <a:cubicBezTo>
                    <a:pt x="5" y="65"/>
                    <a:pt x="3" y="64"/>
                    <a:pt x="3" y="64"/>
                  </a:cubicBezTo>
                  <a:cubicBezTo>
                    <a:pt x="2" y="63"/>
                    <a:pt x="1" y="62"/>
                    <a:pt x="0" y="61"/>
                  </a:cubicBezTo>
                  <a:cubicBezTo>
                    <a:pt x="0" y="60"/>
                    <a:pt x="0" y="59"/>
                    <a:pt x="0" y="59"/>
                  </a:cubicBezTo>
                  <a:cubicBezTo>
                    <a:pt x="0" y="59"/>
                    <a:pt x="0" y="58"/>
                    <a:pt x="1" y="58"/>
                  </a:cubicBezTo>
                  <a:cubicBezTo>
                    <a:pt x="2" y="57"/>
                    <a:pt x="3" y="57"/>
                    <a:pt x="3" y="56"/>
                  </a:cubicBezTo>
                  <a:cubicBezTo>
                    <a:pt x="3" y="56"/>
                    <a:pt x="4" y="56"/>
                    <a:pt x="4" y="55"/>
                  </a:cubicBezTo>
                  <a:cubicBezTo>
                    <a:pt x="3" y="54"/>
                    <a:pt x="2" y="53"/>
                    <a:pt x="2" y="53"/>
                  </a:cubicBezTo>
                  <a:cubicBezTo>
                    <a:pt x="3" y="50"/>
                    <a:pt x="3" y="50"/>
                    <a:pt x="3" y="50"/>
                  </a:cubicBezTo>
                  <a:cubicBezTo>
                    <a:pt x="2" y="49"/>
                    <a:pt x="2" y="49"/>
                    <a:pt x="2" y="49"/>
                  </a:cubicBezTo>
                  <a:cubicBezTo>
                    <a:pt x="2" y="45"/>
                    <a:pt x="2" y="45"/>
                    <a:pt x="2" y="45"/>
                  </a:cubicBezTo>
                  <a:cubicBezTo>
                    <a:pt x="2" y="44"/>
                    <a:pt x="2" y="44"/>
                    <a:pt x="2" y="44"/>
                  </a:cubicBezTo>
                  <a:cubicBezTo>
                    <a:pt x="2" y="44"/>
                    <a:pt x="3" y="42"/>
                    <a:pt x="3" y="42"/>
                  </a:cubicBezTo>
                  <a:cubicBezTo>
                    <a:pt x="3" y="41"/>
                    <a:pt x="3" y="39"/>
                    <a:pt x="3" y="39"/>
                  </a:cubicBezTo>
                  <a:cubicBezTo>
                    <a:pt x="3" y="39"/>
                    <a:pt x="3" y="39"/>
                    <a:pt x="3" y="39"/>
                  </a:cubicBezTo>
                  <a:cubicBezTo>
                    <a:pt x="5" y="40"/>
                    <a:pt x="8" y="39"/>
                    <a:pt x="9" y="39"/>
                  </a:cubicBezTo>
                  <a:cubicBezTo>
                    <a:pt x="11" y="39"/>
                    <a:pt x="11" y="36"/>
                    <a:pt x="10" y="33"/>
                  </a:cubicBezTo>
                  <a:cubicBezTo>
                    <a:pt x="10" y="31"/>
                    <a:pt x="11" y="29"/>
                    <a:pt x="11" y="27"/>
                  </a:cubicBezTo>
                  <a:cubicBezTo>
                    <a:pt x="12" y="25"/>
                    <a:pt x="15" y="24"/>
                    <a:pt x="18" y="22"/>
                  </a:cubicBezTo>
                  <a:cubicBezTo>
                    <a:pt x="20" y="20"/>
                    <a:pt x="20" y="18"/>
                    <a:pt x="23" y="18"/>
                  </a:cubicBezTo>
                  <a:cubicBezTo>
                    <a:pt x="23" y="18"/>
                    <a:pt x="24" y="18"/>
                    <a:pt x="25" y="19"/>
                  </a:cubicBezTo>
                  <a:cubicBezTo>
                    <a:pt x="25" y="19"/>
                    <a:pt x="25" y="20"/>
                    <a:pt x="26" y="21"/>
                  </a:cubicBezTo>
                  <a:cubicBezTo>
                    <a:pt x="26" y="21"/>
                    <a:pt x="26" y="21"/>
                    <a:pt x="27" y="21"/>
                  </a:cubicBezTo>
                  <a:cubicBezTo>
                    <a:pt x="29" y="24"/>
                    <a:pt x="31" y="26"/>
                    <a:pt x="31" y="18"/>
                  </a:cubicBezTo>
                  <a:cubicBezTo>
                    <a:pt x="32" y="11"/>
                    <a:pt x="37" y="13"/>
                    <a:pt x="41" y="11"/>
                  </a:cubicBezTo>
                  <a:cubicBezTo>
                    <a:pt x="41" y="11"/>
                    <a:pt x="41" y="11"/>
                    <a:pt x="42" y="10"/>
                  </a:cubicBezTo>
                  <a:cubicBezTo>
                    <a:pt x="43" y="11"/>
                    <a:pt x="44" y="11"/>
                    <a:pt x="45" y="11"/>
                  </a:cubicBezTo>
                  <a:cubicBezTo>
                    <a:pt x="46" y="11"/>
                    <a:pt x="46" y="11"/>
                    <a:pt x="46" y="11"/>
                  </a:cubicBezTo>
                  <a:cubicBezTo>
                    <a:pt x="46" y="11"/>
                    <a:pt x="49" y="7"/>
                    <a:pt x="49" y="7"/>
                  </a:cubicBezTo>
                  <a:cubicBezTo>
                    <a:pt x="50" y="7"/>
                    <a:pt x="52" y="6"/>
                    <a:pt x="52" y="6"/>
                  </a:cubicBezTo>
                  <a:cubicBezTo>
                    <a:pt x="54" y="3"/>
                    <a:pt x="54" y="3"/>
                    <a:pt x="54" y="3"/>
                  </a:cubicBezTo>
                  <a:cubicBezTo>
                    <a:pt x="54" y="3"/>
                    <a:pt x="56" y="4"/>
                    <a:pt x="57" y="4"/>
                  </a:cubicBezTo>
                  <a:cubicBezTo>
                    <a:pt x="58" y="4"/>
                    <a:pt x="59" y="4"/>
                    <a:pt x="61" y="4"/>
                  </a:cubicBezTo>
                  <a:cubicBezTo>
                    <a:pt x="62" y="3"/>
                    <a:pt x="62" y="3"/>
                    <a:pt x="62" y="3"/>
                  </a:cubicBezTo>
                  <a:cubicBezTo>
                    <a:pt x="62" y="3"/>
                    <a:pt x="64" y="1"/>
                    <a:pt x="66" y="1"/>
                  </a:cubicBezTo>
                  <a:cubicBezTo>
                    <a:pt x="68" y="0"/>
                    <a:pt x="68" y="1"/>
                    <a:pt x="68" y="1"/>
                  </a:cubicBezTo>
                  <a:cubicBezTo>
                    <a:pt x="68" y="1"/>
                    <a:pt x="71" y="1"/>
                    <a:pt x="73" y="1"/>
                  </a:cubicBezTo>
                  <a:cubicBezTo>
                    <a:pt x="73" y="1"/>
                    <a:pt x="73" y="0"/>
                    <a:pt x="73" y="0"/>
                  </a:cubicBezTo>
                  <a:cubicBezTo>
                    <a:pt x="76" y="2"/>
                    <a:pt x="76" y="5"/>
                    <a:pt x="79" y="8"/>
                  </a:cubicBezTo>
                  <a:cubicBezTo>
                    <a:pt x="83" y="12"/>
                    <a:pt x="87" y="11"/>
                    <a:pt x="94" y="15"/>
                  </a:cubicBezTo>
                  <a:cubicBezTo>
                    <a:pt x="94" y="16"/>
                    <a:pt x="98" y="19"/>
                    <a:pt x="99" y="22"/>
                  </a:cubicBezTo>
                  <a:cubicBezTo>
                    <a:pt x="100" y="26"/>
                    <a:pt x="104" y="26"/>
                    <a:pt x="105" y="30"/>
                  </a:cubicBezTo>
                  <a:cubicBezTo>
                    <a:pt x="105" y="33"/>
                    <a:pt x="103" y="34"/>
                    <a:pt x="103" y="37"/>
                  </a:cubicBezTo>
                  <a:cubicBezTo>
                    <a:pt x="103" y="40"/>
                    <a:pt x="105" y="47"/>
                    <a:pt x="106" y="48"/>
                  </a:cubicBezTo>
                  <a:cubicBezTo>
                    <a:pt x="106" y="48"/>
                    <a:pt x="106" y="49"/>
                    <a:pt x="106" y="49"/>
                  </a:cubicBezTo>
                  <a:cubicBezTo>
                    <a:pt x="97" y="51"/>
                    <a:pt x="97" y="51"/>
                    <a:pt x="97" y="51"/>
                  </a:cubicBezTo>
                  <a:cubicBezTo>
                    <a:pt x="98" y="60"/>
                    <a:pt x="98" y="60"/>
                    <a:pt x="98" y="60"/>
                  </a:cubicBezTo>
                  <a:cubicBezTo>
                    <a:pt x="93" y="64"/>
                    <a:pt x="93" y="64"/>
                    <a:pt x="93" y="64"/>
                  </a:cubicBezTo>
                  <a:cubicBezTo>
                    <a:pt x="93" y="64"/>
                    <a:pt x="81" y="66"/>
                    <a:pt x="80" y="66"/>
                  </a:cubicBezTo>
                  <a:cubicBezTo>
                    <a:pt x="79" y="66"/>
                    <a:pt x="74" y="67"/>
                    <a:pt x="72" y="68"/>
                  </a:cubicBezTo>
                  <a:cubicBezTo>
                    <a:pt x="70" y="68"/>
                    <a:pt x="67" y="70"/>
                    <a:pt x="66" y="70"/>
                  </a:cubicBezTo>
                  <a:cubicBezTo>
                    <a:pt x="64" y="71"/>
                    <a:pt x="63" y="76"/>
                    <a:pt x="63" y="76"/>
                  </a:cubicBezTo>
                  <a:cubicBezTo>
                    <a:pt x="63" y="76"/>
                    <a:pt x="60" y="80"/>
                    <a:pt x="59" y="81"/>
                  </a:cubicBezTo>
                  <a:cubicBezTo>
                    <a:pt x="58" y="82"/>
                    <a:pt x="53" y="85"/>
                    <a:pt x="53" y="85"/>
                  </a:cubicBezTo>
                  <a:cubicBezTo>
                    <a:pt x="53" y="85"/>
                    <a:pt x="48" y="85"/>
                    <a:pt x="47" y="85"/>
                  </a:cubicBezTo>
                  <a:cubicBezTo>
                    <a:pt x="45" y="85"/>
                    <a:pt x="43" y="87"/>
                    <a:pt x="41" y="87"/>
                  </a:cubicBezTo>
                  <a:cubicBezTo>
                    <a:pt x="38" y="88"/>
                    <a:pt x="36" y="89"/>
                    <a:pt x="35" y="89"/>
                  </a:cubicBezTo>
                  <a:cubicBezTo>
                    <a:pt x="34" y="89"/>
                    <a:pt x="29" y="90"/>
                    <a:pt x="29" y="90"/>
                  </a:cubicBezTo>
                  <a:cubicBezTo>
                    <a:pt x="29" y="93"/>
                    <a:pt x="29" y="93"/>
                    <a:pt x="29" y="93"/>
                  </a:cubicBezTo>
                  <a:cubicBezTo>
                    <a:pt x="29" y="93"/>
                    <a:pt x="28" y="93"/>
                    <a:pt x="28" y="93"/>
                  </a:cubicBezTo>
                  <a:cubicBezTo>
                    <a:pt x="28" y="93"/>
                    <a:pt x="28" y="93"/>
                    <a:pt x="27" y="93"/>
                  </a:cubicBezTo>
                  <a:cubicBezTo>
                    <a:pt x="27" y="92"/>
                    <a:pt x="27" y="92"/>
                    <a:pt x="27" y="92"/>
                  </a:cubicBezTo>
                  <a:cubicBezTo>
                    <a:pt x="25" y="90"/>
                    <a:pt x="25" y="90"/>
                    <a:pt x="25" y="90"/>
                  </a:cubicBezTo>
                  <a:cubicBezTo>
                    <a:pt x="25" y="90"/>
                    <a:pt x="24" y="91"/>
                    <a:pt x="23" y="91"/>
                  </a:cubicBezTo>
                  <a:cubicBezTo>
                    <a:pt x="22" y="91"/>
                    <a:pt x="22" y="90"/>
                    <a:pt x="21" y="90"/>
                  </a:cubicBez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477" name="Google Shape;477;p12"/>
            <p:cNvSpPr/>
            <p:nvPr/>
          </p:nvSpPr>
          <p:spPr>
            <a:xfrm>
              <a:off x="5588874" y="2851550"/>
              <a:ext cx="445269" cy="240785"/>
            </a:xfrm>
            <a:custGeom>
              <a:rect b="b" l="l" r="r" t="t"/>
              <a:pathLst>
                <a:path extrusionOk="0" h="109" w="195">
                  <a:moveTo>
                    <a:pt x="26" y="54"/>
                  </a:moveTo>
                  <a:cubicBezTo>
                    <a:pt x="29" y="52"/>
                    <a:pt x="29" y="52"/>
                    <a:pt x="29" y="52"/>
                  </a:cubicBezTo>
                  <a:cubicBezTo>
                    <a:pt x="29" y="52"/>
                    <a:pt x="29" y="49"/>
                    <a:pt x="30" y="50"/>
                  </a:cubicBezTo>
                  <a:cubicBezTo>
                    <a:pt x="30" y="50"/>
                    <a:pt x="32" y="49"/>
                    <a:pt x="32" y="49"/>
                  </a:cubicBezTo>
                  <a:cubicBezTo>
                    <a:pt x="33" y="47"/>
                    <a:pt x="33" y="47"/>
                    <a:pt x="33" y="47"/>
                  </a:cubicBezTo>
                  <a:cubicBezTo>
                    <a:pt x="34" y="44"/>
                    <a:pt x="34" y="44"/>
                    <a:pt x="34" y="44"/>
                  </a:cubicBezTo>
                  <a:cubicBezTo>
                    <a:pt x="39" y="42"/>
                    <a:pt x="39" y="42"/>
                    <a:pt x="39" y="42"/>
                  </a:cubicBezTo>
                  <a:cubicBezTo>
                    <a:pt x="40" y="37"/>
                    <a:pt x="40" y="37"/>
                    <a:pt x="40" y="37"/>
                  </a:cubicBezTo>
                  <a:cubicBezTo>
                    <a:pt x="39" y="34"/>
                    <a:pt x="39" y="34"/>
                    <a:pt x="39" y="34"/>
                  </a:cubicBezTo>
                  <a:cubicBezTo>
                    <a:pt x="39" y="34"/>
                    <a:pt x="39" y="30"/>
                    <a:pt x="40" y="30"/>
                  </a:cubicBezTo>
                  <a:cubicBezTo>
                    <a:pt x="41" y="30"/>
                    <a:pt x="44" y="28"/>
                    <a:pt x="44" y="28"/>
                  </a:cubicBezTo>
                  <a:cubicBezTo>
                    <a:pt x="47" y="25"/>
                    <a:pt x="47" y="25"/>
                    <a:pt x="47" y="25"/>
                  </a:cubicBezTo>
                  <a:cubicBezTo>
                    <a:pt x="47" y="23"/>
                    <a:pt x="47" y="23"/>
                    <a:pt x="47" y="23"/>
                  </a:cubicBezTo>
                  <a:cubicBezTo>
                    <a:pt x="49" y="19"/>
                    <a:pt x="49" y="19"/>
                    <a:pt x="49" y="19"/>
                  </a:cubicBezTo>
                  <a:cubicBezTo>
                    <a:pt x="51" y="17"/>
                    <a:pt x="51" y="17"/>
                    <a:pt x="51" y="17"/>
                  </a:cubicBezTo>
                  <a:cubicBezTo>
                    <a:pt x="53" y="15"/>
                    <a:pt x="53" y="15"/>
                    <a:pt x="53" y="15"/>
                  </a:cubicBezTo>
                  <a:cubicBezTo>
                    <a:pt x="56" y="14"/>
                    <a:pt x="56" y="14"/>
                    <a:pt x="56" y="14"/>
                  </a:cubicBezTo>
                  <a:cubicBezTo>
                    <a:pt x="56" y="14"/>
                    <a:pt x="57" y="14"/>
                    <a:pt x="58" y="14"/>
                  </a:cubicBezTo>
                  <a:cubicBezTo>
                    <a:pt x="59" y="14"/>
                    <a:pt x="60" y="13"/>
                    <a:pt x="60" y="13"/>
                  </a:cubicBezTo>
                  <a:cubicBezTo>
                    <a:pt x="61" y="13"/>
                    <a:pt x="64" y="13"/>
                    <a:pt x="64" y="13"/>
                  </a:cubicBezTo>
                  <a:cubicBezTo>
                    <a:pt x="64" y="13"/>
                    <a:pt x="66" y="11"/>
                    <a:pt x="66" y="12"/>
                  </a:cubicBezTo>
                  <a:cubicBezTo>
                    <a:pt x="66" y="14"/>
                    <a:pt x="66" y="15"/>
                    <a:pt x="66" y="15"/>
                  </a:cubicBezTo>
                  <a:cubicBezTo>
                    <a:pt x="67" y="16"/>
                    <a:pt x="68" y="18"/>
                    <a:pt x="68" y="18"/>
                  </a:cubicBezTo>
                  <a:cubicBezTo>
                    <a:pt x="68" y="18"/>
                    <a:pt x="70" y="18"/>
                    <a:pt x="71" y="17"/>
                  </a:cubicBezTo>
                  <a:cubicBezTo>
                    <a:pt x="72" y="16"/>
                    <a:pt x="74" y="15"/>
                    <a:pt x="74" y="15"/>
                  </a:cubicBezTo>
                  <a:cubicBezTo>
                    <a:pt x="74" y="15"/>
                    <a:pt x="76" y="17"/>
                    <a:pt x="76" y="16"/>
                  </a:cubicBezTo>
                  <a:cubicBezTo>
                    <a:pt x="76" y="15"/>
                    <a:pt x="76" y="11"/>
                    <a:pt x="76" y="11"/>
                  </a:cubicBezTo>
                  <a:cubicBezTo>
                    <a:pt x="78" y="8"/>
                    <a:pt x="78" y="8"/>
                    <a:pt x="78" y="8"/>
                  </a:cubicBezTo>
                  <a:cubicBezTo>
                    <a:pt x="78" y="8"/>
                    <a:pt x="80" y="8"/>
                    <a:pt x="80" y="7"/>
                  </a:cubicBezTo>
                  <a:cubicBezTo>
                    <a:pt x="80" y="6"/>
                    <a:pt x="82" y="4"/>
                    <a:pt x="82" y="4"/>
                  </a:cubicBezTo>
                  <a:cubicBezTo>
                    <a:pt x="85" y="4"/>
                    <a:pt x="85" y="4"/>
                    <a:pt x="85" y="4"/>
                  </a:cubicBezTo>
                  <a:cubicBezTo>
                    <a:pt x="87" y="10"/>
                    <a:pt x="87" y="10"/>
                    <a:pt x="87" y="10"/>
                  </a:cubicBezTo>
                  <a:cubicBezTo>
                    <a:pt x="90" y="12"/>
                    <a:pt x="90" y="12"/>
                    <a:pt x="90" y="12"/>
                  </a:cubicBezTo>
                  <a:cubicBezTo>
                    <a:pt x="91" y="13"/>
                    <a:pt x="91" y="13"/>
                    <a:pt x="91" y="13"/>
                  </a:cubicBezTo>
                  <a:cubicBezTo>
                    <a:pt x="93" y="14"/>
                    <a:pt x="93" y="14"/>
                    <a:pt x="93" y="14"/>
                  </a:cubicBezTo>
                  <a:cubicBezTo>
                    <a:pt x="96" y="14"/>
                    <a:pt x="96" y="14"/>
                    <a:pt x="96" y="14"/>
                  </a:cubicBezTo>
                  <a:cubicBezTo>
                    <a:pt x="96" y="15"/>
                    <a:pt x="96" y="15"/>
                    <a:pt x="96" y="15"/>
                  </a:cubicBezTo>
                  <a:cubicBezTo>
                    <a:pt x="98" y="17"/>
                    <a:pt x="98" y="17"/>
                    <a:pt x="98" y="17"/>
                  </a:cubicBezTo>
                  <a:cubicBezTo>
                    <a:pt x="99" y="20"/>
                    <a:pt x="99" y="20"/>
                    <a:pt x="99" y="20"/>
                  </a:cubicBezTo>
                  <a:cubicBezTo>
                    <a:pt x="97" y="22"/>
                    <a:pt x="97" y="22"/>
                    <a:pt x="97" y="22"/>
                  </a:cubicBezTo>
                  <a:cubicBezTo>
                    <a:pt x="97" y="23"/>
                    <a:pt x="97" y="23"/>
                    <a:pt x="97" y="23"/>
                  </a:cubicBezTo>
                  <a:cubicBezTo>
                    <a:pt x="98" y="24"/>
                    <a:pt x="98" y="24"/>
                    <a:pt x="98" y="24"/>
                  </a:cubicBezTo>
                  <a:cubicBezTo>
                    <a:pt x="98" y="24"/>
                    <a:pt x="99" y="24"/>
                    <a:pt x="99" y="24"/>
                  </a:cubicBezTo>
                  <a:cubicBezTo>
                    <a:pt x="99" y="24"/>
                    <a:pt x="101" y="23"/>
                    <a:pt x="102" y="23"/>
                  </a:cubicBezTo>
                  <a:cubicBezTo>
                    <a:pt x="102" y="23"/>
                    <a:pt x="102" y="22"/>
                    <a:pt x="102" y="22"/>
                  </a:cubicBezTo>
                  <a:cubicBezTo>
                    <a:pt x="102" y="22"/>
                    <a:pt x="104" y="21"/>
                    <a:pt x="104" y="21"/>
                  </a:cubicBezTo>
                  <a:cubicBezTo>
                    <a:pt x="104" y="21"/>
                    <a:pt x="105" y="21"/>
                    <a:pt x="105" y="21"/>
                  </a:cubicBezTo>
                  <a:cubicBezTo>
                    <a:pt x="105" y="22"/>
                    <a:pt x="106" y="23"/>
                    <a:pt x="106" y="23"/>
                  </a:cubicBezTo>
                  <a:cubicBezTo>
                    <a:pt x="106" y="23"/>
                    <a:pt x="107" y="22"/>
                    <a:pt x="107" y="23"/>
                  </a:cubicBezTo>
                  <a:cubicBezTo>
                    <a:pt x="107" y="23"/>
                    <a:pt x="108" y="23"/>
                    <a:pt x="108" y="23"/>
                  </a:cubicBezTo>
                  <a:cubicBezTo>
                    <a:pt x="108" y="23"/>
                    <a:pt x="108" y="23"/>
                    <a:pt x="108" y="22"/>
                  </a:cubicBezTo>
                  <a:cubicBezTo>
                    <a:pt x="108" y="20"/>
                    <a:pt x="108" y="20"/>
                    <a:pt x="108" y="20"/>
                  </a:cubicBezTo>
                  <a:cubicBezTo>
                    <a:pt x="108" y="19"/>
                    <a:pt x="108" y="18"/>
                    <a:pt x="108" y="18"/>
                  </a:cubicBezTo>
                  <a:cubicBezTo>
                    <a:pt x="109" y="17"/>
                    <a:pt x="109" y="17"/>
                    <a:pt x="109" y="16"/>
                  </a:cubicBezTo>
                  <a:cubicBezTo>
                    <a:pt x="109" y="16"/>
                    <a:pt x="108" y="15"/>
                    <a:pt x="109" y="15"/>
                  </a:cubicBezTo>
                  <a:cubicBezTo>
                    <a:pt x="110" y="15"/>
                    <a:pt x="111" y="15"/>
                    <a:pt x="111" y="15"/>
                  </a:cubicBezTo>
                  <a:cubicBezTo>
                    <a:pt x="111" y="15"/>
                    <a:pt x="111" y="14"/>
                    <a:pt x="111" y="14"/>
                  </a:cubicBezTo>
                  <a:cubicBezTo>
                    <a:pt x="111" y="14"/>
                    <a:pt x="112" y="13"/>
                    <a:pt x="113" y="13"/>
                  </a:cubicBezTo>
                  <a:cubicBezTo>
                    <a:pt x="113" y="13"/>
                    <a:pt x="113" y="14"/>
                    <a:pt x="114" y="13"/>
                  </a:cubicBezTo>
                  <a:cubicBezTo>
                    <a:pt x="115" y="12"/>
                    <a:pt x="114" y="12"/>
                    <a:pt x="114" y="12"/>
                  </a:cubicBezTo>
                  <a:cubicBezTo>
                    <a:pt x="114" y="11"/>
                    <a:pt x="114" y="11"/>
                    <a:pt x="114" y="11"/>
                  </a:cubicBezTo>
                  <a:cubicBezTo>
                    <a:pt x="115" y="10"/>
                    <a:pt x="114" y="11"/>
                    <a:pt x="116" y="11"/>
                  </a:cubicBezTo>
                  <a:cubicBezTo>
                    <a:pt x="117" y="10"/>
                    <a:pt x="118" y="10"/>
                    <a:pt x="118" y="10"/>
                  </a:cubicBezTo>
                  <a:cubicBezTo>
                    <a:pt x="118" y="10"/>
                    <a:pt x="118" y="9"/>
                    <a:pt x="118" y="9"/>
                  </a:cubicBezTo>
                  <a:cubicBezTo>
                    <a:pt x="120" y="8"/>
                    <a:pt x="120" y="8"/>
                    <a:pt x="120" y="8"/>
                  </a:cubicBezTo>
                  <a:cubicBezTo>
                    <a:pt x="120" y="8"/>
                    <a:pt x="120" y="9"/>
                    <a:pt x="120" y="9"/>
                  </a:cubicBezTo>
                  <a:cubicBezTo>
                    <a:pt x="120" y="9"/>
                    <a:pt x="121" y="9"/>
                    <a:pt x="122" y="9"/>
                  </a:cubicBezTo>
                  <a:cubicBezTo>
                    <a:pt x="122" y="9"/>
                    <a:pt x="123" y="10"/>
                    <a:pt x="123" y="9"/>
                  </a:cubicBezTo>
                  <a:cubicBezTo>
                    <a:pt x="123" y="9"/>
                    <a:pt x="124" y="9"/>
                    <a:pt x="124" y="8"/>
                  </a:cubicBezTo>
                  <a:cubicBezTo>
                    <a:pt x="124" y="8"/>
                    <a:pt x="124" y="8"/>
                    <a:pt x="124" y="8"/>
                  </a:cubicBezTo>
                  <a:cubicBezTo>
                    <a:pt x="124" y="8"/>
                    <a:pt x="124" y="7"/>
                    <a:pt x="125" y="7"/>
                  </a:cubicBezTo>
                  <a:cubicBezTo>
                    <a:pt x="126" y="8"/>
                    <a:pt x="125" y="8"/>
                    <a:pt x="126" y="8"/>
                  </a:cubicBezTo>
                  <a:cubicBezTo>
                    <a:pt x="126" y="7"/>
                    <a:pt x="128" y="6"/>
                    <a:pt x="128" y="6"/>
                  </a:cubicBezTo>
                  <a:cubicBezTo>
                    <a:pt x="128" y="6"/>
                    <a:pt x="128" y="6"/>
                    <a:pt x="129" y="8"/>
                  </a:cubicBezTo>
                  <a:cubicBezTo>
                    <a:pt x="129" y="9"/>
                    <a:pt x="130" y="9"/>
                    <a:pt x="131" y="9"/>
                  </a:cubicBezTo>
                  <a:cubicBezTo>
                    <a:pt x="131" y="9"/>
                    <a:pt x="131" y="9"/>
                    <a:pt x="131" y="9"/>
                  </a:cubicBezTo>
                  <a:cubicBezTo>
                    <a:pt x="131" y="10"/>
                    <a:pt x="132" y="11"/>
                    <a:pt x="132" y="11"/>
                  </a:cubicBezTo>
                  <a:cubicBezTo>
                    <a:pt x="133" y="11"/>
                    <a:pt x="133" y="11"/>
                    <a:pt x="133" y="11"/>
                  </a:cubicBezTo>
                  <a:cubicBezTo>
                    <a:pt x="134" y="10"/>
                    <a:pt x="134" y="10"/>
                    <a:pt x="134" y="10"/>
                  </a:cubicBezTo>
                  <a:cubicBezTo>
                    <a:pt x="134" y="10"/>
                    <a:pt x="134" y="11"/>
                    <a:pt x="135" y="11"/>
                  </a:cubicBezTo>
                  <a:cubicBezTo>
                    <a:pt x="136" y="11"/>
                    <a:pt x="137" y="12"/>
                    <a:pt x="137" y="12"/>
                  </a:cubicBezTo>
                  <a:cubicBezTo>
                    <a:pt x="137" y="11"/>
                    <a:pt x="138" y="10"/>
                    <a:pt x="138" y="10"/>
                  </a:cubicBezTo>
                  <a:cubicBezTo>
                    <a:pt x="138" y="9"/>
                    <a:pt x="138" y="9"/>
                    <a:pt x="139" y="8"/>
                  </a:cubicBezTo>
                  <a:cubicBezTo>
                    <a:pt x="139" y="8"/>
                    <a:pt x="142" y="7"/>
                    <a:pt x="142" y="7"/>
                  </a:cubicBezTo>
                  <a:cubicBezTo>
                    <a:pt x="142" y="7"/>
                    <a:pt x="141" y="5"/>
                    <a:pt x="140" y="5"/>
                  </a:cubicBezTo>
                  <a:cubicBezTo>
                    <a:pt x="140" y="5"/>
                    <a:pt x="139" y="4"/>
                    <a:pt x="141" y="3"/>
                  </a:cubicBezTo>
                  <a:cubicBezTo>
                    <a:pt x="142" y="3"/>
                    <a:pt x="143" y="3"/>
                    <a:pt x="143" y="3"/>
                  </a:cubicBezTo>
                  <a:cubicBezTo>
                    <a:pt x="145" y="4"/>
                    <a:pt x="145" y="4"/>
                    <a:pt x="145" y="4"/>
                  </a:cubicBezTo>
                  <a:cubicBezTo>
                    <a:pt x="145" y="3"/>
                    <a:pt x="145" y="3"/>
                    <a:pt x="145" y="3"/>
                  </a:cubicBezTo>
                  <a:cubicBezTo>
                    <a:pt x="146" y="2"/>
                    <a:pt x="146" y="2"/>
                    <a:pt x="146" y="2"/>
                  </a:cubicBezTo>
                  <a:cubicBezTo>
                    <a:pt x="146" y="2"/>
                    <a:pt x="147" y="1"/>
                    <a:pt x="147" y="1"/>
                  </a:cubicBezTo>
                  <a:cubicBezTo>
                    <a:pt x="147" y="1"/>
                    <a:pt x="148" y="1"/>
                    <a:pt x="148" y="1"/>
                  </a:cubicBezTo>
                  <a:cubicBezTo>
                    <a:pt x="149" y="1"/>
                    <a:pt x="150" y="1"/>
                    <a:pt x="150" y="1"/>
                  </a:cubicBezTo>
                  <a:cubicBezTo>
                    <a:pt x="150" y="1"/>
                    <a:pt x="151" y="2"/>
                    <a:pt x="151" y="2"/>
                  </a:cubicBezTo>
                  <a:cubicBezTo>
                    <a:pt x="152" y="2"/>
                    <a:pt x="153" y="2"/>
                    <a:pt x="153" y="2"/>
                  </a:cubicBezTo>
                  <a:cubicBezTo>
                    <a:pt x="153" y="2"/>
                    <a:pt x="154" y="3"/>
                    <a:pt x="154" y="2"/>
                  </a:cubicBezTo>
                  <a:cubicBezTo>
                    <a:pt x="155" y="2"/>
                    <a:pt x="155" y="1"/>
                    <a:pt x="155" y="1"/>
                  </a:cubicBezTo>
                  <a:cubicBezTo>
                    <a:pt x="155" y="1"/>
                    <a:pt x="159" y="0"/>
                    <a:pt x="159" y="0"/>
                  </a:cubicBezTo>
                  <a:cubicBezTo>
                    <a:pt x="159" y="0"/>
                    <a:pt x="160" y="0"/>
                    <a:pt x="160" y="0"/>
                  </a:cubicBezTo>
                  <a:cubicBezTo>
                    <a:pt x="161" y="1"/>
                    <a:pt x="162" y="1"/>
                    <a:pt x="162" y="1"/>
                  </a:cubicBezTo>
                  <a:cubicBezTo>
                    <a:pt x="163" y="1"/>
                    <a:pt x="164" y="2"/>
                    <a:pt x="164" y="2"/>
                  </a:cubicBezTo>
                  <a:cubicBezTo>
                    <a:pt x="165" y="3"/>
                    <a:pt x="166" y="3"/>
                    <a:pt x="166" y="3"/>
                  </a:cubicBezTo>
                  <a:cubicBezTo>
                    <a:pt x="166" y="3"/>
                    <a:pt x="166" y="1"/>
                    <a:pt x="166" y="1"/>
                  </a:cubicBezTo>
                  <a:cubicBezTo>
                    <a:pt x="167" y="1"/>
                    <a:pt x="168" y="1"/>
                    <a:pt x="168" y="1"/>
                  </a:cubicBezTo>
                  <a:cubicBezTo>
                    <a:pt x="169" y="2"/>
                    <a:pt x="169" y="2"/>
                    <a:pt x="169" y="2"/>
                  </a:cubicBezTo>
                  <a:cubicBezTo>
                    <a:pt x="169" y="2"/>
                    <a:pt x="170" y="3"/>
                    <a:pt x="171" y="3"/>
                  </a:cubicBezTo>
                  <a:cubicBezTo>
                    <a:pt x="171" y="3"/>
                    <a:pt x="172" y="2"/>
                    <a:pt x="172" y="2"/>
                  </a:cubicBezTo>
                  <a:cubicBezTo>
                    <a:pt x="172" y="3"/>
                    <a:pt x="173" y="3"/>
                    <a:pt x="173" y="4"/>
                  </a:cubicBezTo>
                  <a:cubicBezTo>
                    <a:pt x="173" y="4"/>
                    <a:pt x="174" y="5"/>
                    <a:pt x="174" y="5"/>
                  </a:cubicBezTo>
                  <a:cubicBezTo>
                    <a:pt x="174" y="6"/>
                    <a:pt x="175" y="6"/>
                    <a:pt x="175" y="6"/>
                  </a:cubicBezTo>
                  <a:cubicBezTo>
                    <a:pt x="175" y="7"/>
                    <a:pt x="175" y="8"/>
                    <a:pt x="175" y="8"/>
                  </a:cubicBezTo>
                  <a:cubicBezTo>
                    <a:pt x="175" y="8"/>
                    <a:pt x="175" y="8"/>
                    <a:pt x="175" y="9"/>
                  </a:cubicBezTo>
                  <a:cubicBezTo>
                    <a:pt x="176" y="9"/>
                    <a:pt x="179" y="9"/>
                    <a:pt x="179" y="9"/>
                  </a:cubicBezTo>
                  <a:cubicBezTo>
                    <a:pt x="179" y="9"/>
                    <a:pt x="180" y="9"/>
                    <a:pt x="180" y="10"/>
                  </a:cubicBezTo>
                  <a:cubicBezTo>
                    <a:pt x="180" y="10"/>
                    <a:pt x="182" y="10"/>
                    <a:pt x="182" y="10"/>
                  </a:cubicBezTo>
                  <a:cubicBezTo>
                    <a:pt x="182" y="10"/>
                    <a:pt x="183" y="9"/>
                    <a:pt x="183" y="10"/>
                  </a:cubicBezTo>
                  <a:cubicBezTo>
                    <a:pt x="183" y="10"/>
                    <a:pt x="183" y="11"/>
                    <a:pt x="183" y="11"/>
                  </a:cubicBezTo>
                  <a:cubicBezTo>
                    <a:pt x="185" y="11"/>
                    <a:pt x="185" y="11"/>
                    <a:pt x="185" y="11"/>
                  </a:cubicBezTo>
                  <a:cubicBezTo>
                    <a:pt x="186" y="11"/>
                    <a:pt x="186" y="11"/>
                    <a:pt x="186" y="11"/>
                  </a:cubicBezTo>
                  <a:cubicBezTo>
                    <a:pt x="186" y="11"/>
                    <a:pt x="187" y="10"/>
                    <a:pt x="187" y="11"/>
                  </a:cubicBezTo>
                  <a:cubicBezTo>
                    <a:pt x="187" y="11"/>
                    <a:pt x="188" y="11"/>
                    <a:pt x="188" y="11"/>
                  </a:cubicBezTo>
                  <a:cubicBezTo>
                    <a:pt x="188" y="11"/>
                    <a:pt x="190" y="12"/>
                    <a:pt x="190" y="12"/>
                  </a:cubicBezTo>
                  <a:cubicBezTo>
                    <a:pt x="190" y="12"/>
                    <a:pt x="191" y="12"/>
                    <a:pt x="192" y="12"/>
                  </a:cubicBezTo>
                  <a:cubicBezTo>
                    <a:pt x="192" y="12"/>
                    <a:pt x="195" y="12"/>
                    <a:pt x="195" y="12"/>
                  </a:cubicBezTo>
                  <a:cubicBezTo>
                    <a:pt x="195" y="12"/>
                    <a:pt x="195" y="13"/>
                    <a:pt x="195" y="14"/>
                  </a:cubicBezTo>
                  <a:cubicBezTo>
                    <a:pt x="195" y="14"/>
                    <a:pt x="195" y="16"/>
                    <a:pt x="195" y="16"/>
                  </a:cubicBezTo>
                  <a:cubicBezTo>
                    <a:pt x="195" y="16"/>
                    <a:pt x="194" y="17"/>
                    <a:pt x="194" y="18"/>
                  </a:cubicBezTo>
                  <a:cubicBezTo>
                    <a:pt x="193" y="18"/>
                    <a:pt x="193" y="20"/>
                    <a:pt x="193" y="20"/>
                  </a:cubicBezTo>
                  <a:cubicBezTo>
                    <a:pt x="193" y="20"/>
                    <a:pt x="193" y="21"/>
                    <a:pt x="193" y="21"/>
                  </a:cubicBezTo>
                  <a:cubicBezTo>
                    <a:pt x="193" y="21"/>
                    <a:pt x="193" y="23"/>
                    <a:pt x="193" y="23"/>
                  </a:cubicBezTo>
                  <a:cubicBezTo>
                    <a:pt x="192" y="25"/>
                    <a:pt x="192" y="25"/>
                    <a:pt x="192" y="25"/>
                  </a:cubicBezTo>
                  <a:cubicBezTo>
                    <a:pt x="192" y="25"/>
                    <a:pt x="191" y="26"/>
                    <a:pt x="192" y="27"/>
                  </a:cubicBezTo>
                  <a:cubicBezTo>
                    <a:pt x="192" y="27"/>
                    <a:pt x="192" y="28"/>
                    <a:pt x="192" y="28"/>
                  </a:cubicBezTo>
                  <a:cubicBezTo>
                    <a:pt x="193" y="29"/>
                    <a:pt x="193" y="29"/>
                    <a:pt x="193" y="29"/>
                  </a:cubicBezTo>
                  <a:cubicBezTo>
                    <a:pt x="191" y="31"/>
                    <a:pt x="191" y="31"/>
                    <a:pt x="191" y="31"/>
                  </a:cubicBezTo>
                  <a:cubicBezTo>
                    <a:pt x="191" y="33"/>
                    <a:pt x="191" y="33"/>
                    <a:pt x="191" y="33"/>
                  </a:cubicBezTo>
                  <a:cubicBezTo>
                    <a:pt x="191" y="33"/>
                    <a:pt x="192" y="34"/>
                    <a:pt x="191" y="35"/>
                  </a:cubicBezTo>
                  <a:cubicBezTo>
                    <a:pt x="191" y="35"/>
                    <a:pt x="190" y="36"/>
                    <a:pt x="190" y="36"/>
                  </a:cubicBezTo>
                  <a:cubicBezTo>
                    <a:pt x="190" y="36"/>
                    <a:pt x="188" y="38"/>
                    <a:pt x="188" y="38"/>
                  </a:cubicBezTo>
                  <a:cubicBezTo>
                    <a:pt x="188" y="38"/>
                    <a:pt x="188" y="39"/>
                    <a:pt x="188" y="39"/>
                  </a:cubicBezTo>
                  <a:cubicBezTo>
                    <a:pt x="188" y="39"/>
                    <a:pt x="187" y="41"/>
                    <a:pt x="187" y="41"/>
                  </a:cubicBezTo>
                  <a:cubicBezTo>
                    <a:pt x="187" y="41"/>
                    <a:pt x="187" y="44"/>
                    <a:pt x="187" y="44"/>
                  </a:cubicBezTo>
                  <a:cubicBezTo>
                    <a:pt x="187" y="44"/>
                    <a:pt x="188" y="45"/>
                    <a:pt x="188" y="45"/>
                  </a:cubicBezTo>
                  <a:cubicBezTo>
                    <a:pt x="188" y="45"/>
                    <a:pt x="188" y="46"/>
                    <a:pt x="188" y="47"/>
                  </a:cubicBezTo>
                  <a:cubicBezTo>
                    <a:pt x="187" y="47"/>
                    <a:pt x="188" y="48"/>
                    <a:pt x="188" y="49"/>
                  </a:cubicBezTo>
                  <a:cubicBezTo>
                    <a:pt x="188" y="49"/>
                    <a:pt x="188" y="50"/>
                    <a:pt x="188" y="50"/>
                  </a:cubicBezTo>
                  <a:cubicBezTo>
                    <a:pt x="187" y="52"/>
                    <a:pt x="187" y="52"/>
                    <a:pt x="187" y="52"/>
                  </a:cubicBezTo>
                  <a:cubicBezTo>
                    <a:pt x="186" y="52"/>
                    <a:pt x="186" y="52"/>
                    <a:pt x="186" y="52"/>
                  </a:cubicBezTo>
                  <a:cubicBezTo>
                    <a:pt x="187" y="55"/>
                    <a:pt x="187" y="55"/>
                    <a:pt x="187" y="55"/>
                  </a:cubicBezTo>
                  <a:cubicBezTo>
                    <a:pt x="185" y="57"/>
                    <a:pt x="185" y="57"/>
                    <a:pt x="185" y="57"/>
                  </a:cubicBezTo>
                  <a:cubicBezTo>
                    <a:pt x="177" y="57"/>
                    <a:pt x="177" y="57"/>
                    <a:pt x="177" y="57"/>
                  </a:cubicBezTo>
                  <a:cubicBezTo>
                    <a:pt x="169" y="49"/>
                    <a:pt x="169" y="49"/>
                    <a:pt x="169" y="49"/>
                  </a:cubicBezTo>
                  <a:cubicBezTo>
                    <a:pt x="163" y="48"/>
                    <a:pt x="163" y="48"/>
                    <a:pt x="163" y="48"/>
                  </a:cubicBezTo>
                  <a:cubicBezTo>
                    <a:pt x="158" y="52"/>
                    <a:pt x="158" y="52"/>
                    <a:pt x="158" y="52"/>
                  </a:cubicBezTo>
                  <a:cubicBezTo>
                    <a:pt x="151" y="53"/>
                    <a:pt x="151" y="53"/>
                    <a:pt x="151" y="53"/>
                  </a:cubicBezTo>
                  <a:cubicBezTo>
                    <a:pt x="146" y="50"/>
                    <a:pt x="146" y="50"/>
                    <a:pt x="146" y="50"/>
                  </a:cubicBezTo>
                  <a:cubicBezTo>
                    <a:pt x="132" y="54"/>
                    <a:pt x="132" y="54"/>
                    <a:pt x="132" y="54"/>
                  </a:cubicBezTo>
                  <a:cubicBezTo>
                    <a:pt x="131" y="57"/>
                    <a:pt x="131" y="57"/>
                    <a:pt x="131" y="57"/>
                  </a:cubicBezTo>
                  <a:cubicBezTo>
                    <a:pt x="129" y="64"/>
                    <a:pt x="129" y="64"/>
                    <a:pt x="129" y="64"/>
                  </a:cubicBezTo>
                  <a:cubicBezTo>
                    <a:pt x="126" y="70"/>
                    <a:pt x="126" y="70"/>
                    <a:pt x="126" y="70"/>
                  </a:cubicBezTo>
                  <a:cubicBezTo>
                    <a:pt x="122" y="72"/>
                    <a:pt x="122" y="72"/>
                    <a:pt x="122" y="72"/>
                  </a:cubicBezTo>
                  <a:cubicBezTo>
                    <a:pt x="119" y="74"/>
                    <a:pt x="119" y="74"/>
                    <a:pt x="119" y="74"/>
                  </a:cubicBezTo>
                  <a:cubicBezTo>
                    <a:pt x="116" y="78"/>
                    <a:pt x="116" y="78"/>
                    <a:pt x="116" y="78"/>
                  </a:cubicBezTo>
                  <a:cubicBezTo>
                    <a:pt x="110" y="78"/>
                    <a:pt x="110" y="78"/>
                    <a:pt x="110" y="78"/>
                  </a:cubicBezTo>
                  <a:cubicBezTo>
                    <a:pt x="106" y="77"/>
                    <a:pt x="106" y="77"/>
                    <a:pt x="106" y="77"/>
                  </a:cubicBezTo>
                  <a:cubicBezTo>
                    <a:pt x="100" y="78"/>
                    <a:pt x="100" y="78"/>
                    <a:pt x="100" y="78"/>
                  </a:cubicBezTo>
                  <a:cubicBezTo>
                    <a:pt x="98" y="84"/>
                    <a:pt x="98" y="84"/>
                    <a:pt x="98" y="84"/>
                  </a:cubicBezTo>
                  <a:cubicBezTo>
                    <a:pt x="94" y="85"/>
                    <a:pt x="94" y="85"/>
                    <a:pt x="94" y="85"/>
                  </a:cubicBezTo>
                  <a:cubicBezTo>
                    <a:pt x="87" y="86"/>
                    <a:pt x="87" y="86"/>
                    <a:pt x="87" y="86"/>
                  </a:cubicBezTo>
                  <a:cubicBezTo>
                    <a:pt x="78" y="89"/>
                    <a:pt x="78" y="89"/>
                    <a:pt x="78" y="89"/>
                  </a:cubicBezTo>
                  <a:cubicBezTo>
                    <a:pt x="73" y="94"/>
                    <a:pt x="73" y="94"/>
                    <a:pt x="73" y="94"/>
                  </a:cubicBezTo>
                  <a:cubicBezTo>
                    <a:pt x="73" y="96"/>
                    <a:pt x="73" y="96"/>
                    <a:pt x="73" y="96"/>
                  </a:cubicBezTo>
                  <a:cubicBezTo>
                    <a:pt x="73" y="96"/>
                    <a:pt x="77" y="99"/>
                    <a:pt x="79" y="100"/>
                  </a:cubicBezTo>
                  <a:cubicBezTo>
                    <a:pt x="81" y="102"/>
                    <a:pt x="75" y="103"/>
                    <a:pt x="74" y="104"/>
                  </a:cubicBezTo>
                  <a:cubicBezTo>
                    <a:pt x="73" y="105"/>
                    <a:pt x="64" y="106"/>
                    <a:pt x="64" y="106"/>
                  </a:cubicBezTo>
                  <a:cubicBezTo>
                    <a:pt x="47" y="107"/>
                    <a:pt x="47" y="107"/>
                    <a:pt x="47" y="107"/>
                  </a:cubicBezTo>
                  <a:cubicBezTo>
                    <a:pt x="38" y="109"/>
                    <a:pt x="38" y="109"/>
                    <a:pt x="38" y="109"/>
                  </a:cubicBezTo>
                  <a:cubicBezTo>
                    <a:pt x="34" y="107"/>
                    <a:pt x="34" y="107"/>
                    <a:pt x="34" y="107"/>
                  </a:cubicBezTo>
                  <a:cubicBezTo>
                    <a:pt x="27" y="103"/>
                    <a:pt x="27" y="103"/>
                    <a:pt x="27" y="103"/>
                  </a:cubicBezTo>
                  <a:cubicBezTo>
                    <a:pt x="22" y="98"/>
                    <a:pt x="22" y="98"/>
                    <a:pt x="22" y="98"/>
                  </a:cubicBezTo>
                  <a:cubicBezTo>
                    <a:pt x="22" y="98"/>
                    <a:pt x="22" y="98"/>
                    <a:pt x="22" y="98"/>
                  </a:cubicBezTo>
                  <a:cubicBezTo>
                    <a:pt x="14" y="97"/>
                    <a:pt x="14" y="97"/>
                    <a:pt x="14" y="97"/>
                  </a:cubicBezTo>
                  <a:cubicBezTo>
                    <a:pt x="14" y="98"/>
                    <a:pt x="14" y="98"/>
                    <a:pt x="14" y="98"/>
                  </a:cubicBezTo>
                  <a:cubicBezTo>
                    <a:pt x="14" y="102"/>
                    <a:pt x="14" y="102"/>
                    <a:pt x="14" y="102"/>
                  </a:cubicBezTo>
                  <a:cubicBezTo>
                    <a:pt x="11" y="106"/>
                    <a:pt x="11" y="106"/>
                    <a:pt x="11" y="106"/>
                  </a:cubicBezTo>
                  <a:cubicBezTo>
                    <a:pt x="9" y="103"/>
                    <a:pt x="8" y="98"/>
                    <a:pt x="6" y="93"/>
                  </a:cubicBezTo>
                  <a:cubicBezTo>
                    <a:pt x="6" y="93"/>
                    <a:pt x="6" y="92"/>
                    <a:pt x="5" y="91"/>
                  </a:cubicBezTo>
                  <a:cubicBezTo>
                    <a:pt x="5" y="90"/>
                    <a:pt x="4" y="88"/>
                    <a:pt x="4" y="88"/>
                  </a:cubicBezTo>
                  <a:cubicBezTo>
                    <a:pt x="4" y="88"/>
                    <a:pt x="4" y="88"/>
                    <a:pt x="4" y="88"/>
                  </a:cubicBezTo>
                  <a:cubicBezTo>
                    <a:pt x="3" y="87"/>
                    <a:pt x="2" y="86"/>
                    <a:pt x="2" y="86"/>
                  </a:cubicBezTo>
                  <a:cubicBezTo>
                    <a:pt x="2" y="86"/>
                    <a:pt x="2" y="85"/>
                    <a:pt x="2" y="85"/>
                  </a:cubicBezTo>
                  <a:cubicBezTo>
                    <a:pt x="1" y="85"/>
                    <a:pt x="0" y="84"/>
                    <a:pt x="0" y="84"/>
                  </a:cubicBezTo>
                  <a:cubicBezTo>
                    <a:pt x="0" y="84"/>
                    <a:pt x="0" y="81"/>
                    <a:pt x="0" y="81"/>
                  </a:cubicBezTo>
                  <a:cubicBezTo>
                    <a:pt x="0" y="79"/>
                    <a:pt x="0" y="79"/>
                    <a:pt x="0" y="79"/>
                  </a:cubicBezTo>
                  <a:cubicBezTo>
                    <a:pt x="2" y="77"/>
                    <a:pt x="2" y="77"/>
                    <a:pt x="2" y="77"/>
                  </a:cubicBezTo>
                  <a:cubicBezTo>
                    <a:pt x="2" y="77"/>
                    <a:pt x="2" y="75"/>
                    <a:pt x="2" y="75"/>
                  </a:cubicBezTo>
                  <a:cubicBezTo>
                    <a:pt x="2" y="75"/>
                    <a:pt x="3" y="73"/>
                    <a:pt x="3" y="73"/>
                  </a:cubicBezTo>
                  <a:cubicBezTo>
                    <a:pt x="2" y="72"/>
                    <a:pt x="2" y="72"/>
                    <a:pt x="2" y="72"/>
                  </a:cubicBezTo>
                  <a:cubicBezTo>
                    <a:pt x="2" y="69"/>
                    <a:pt x="2" y="69"/>
                    <a:pt x="2" y="69"/>
                  </a:cubicBezTo>
                  <a:cubicBezTo>
                    <a:pt x="3" y="68"/>
                    <a:pt x="3" y="68"/>
                    <a:pt x="3" y="68"/>
                  </a:cubicBezTo>
                  <a:cubicBezTo>
                    <a:pt x="3" y="66"/>
                    <a:pt x="3" y="66"/>
                    <a:pt x="3" y="66"/>
                  </a:cubicBezTo>
                  <a:cubicBezTo>
                    <a:pt x="3" y="66"/>
                    <a:pt x="3" y="65"/>
                    <a:pt x="3" y="65"/>
                  </a:cubicBezTo>
                  <a:cubicBezTo>
                    <a:pt x="4" y="65"/>
                    <a:pt x="4" y="62"/>
                    <a:pt x="4" y="62"/>
                  </a:cubicBezTo>
                  <a:cubicBezTo>
                    <a:pt x="4" y="62"/>
                    <a:pt x="5" y="60"/>
                    <a:pt x="5" y="60"/>
                  </a:cubicBezTo>
                  <a:cubicBezTo>
                    <a:pt x="6" y="60"/>
                    <a:pt x="6" y="59"/>
                    <a:pt x="6" y="59"/>
                  </a:cubicBezTo>
                  <a:cubicBezTo>
                    <a:pt x="6" y="58"/>
                    <a:pt x="6" y="57"/>
                    <a:pt x="6" y="57"/>
                  </a:cubicBezTo>
                  <a:cubicBezTo>
                    <a:pt x="8" y="56"/>
                    <a:pt x="8" y="56"/>
                    <a:pt x="8" y="56"/>
                  </a:cubicBezTo>
                  <a:cubicBezTo>
                    <a:pt x="8" y="56"/>
                    <a:pt x="9" y="55"/>
                    <a:pt x="9" y="55"/>
                  </a:cubicBezTo>
                  <a:cubicBezTo>
                    <a:pt x="9" y="55"/>
                    <a:pt x="10" y="55"/>
                    <a:pt x="11" y="55"/>
                  </a:cubicBezTo>
                  <a:cubicBezTo>
                    <a:pt x="11" y="55"/>
                    <a:pt x="12" y="55"/>
                    <a:pt x="13" y="55"/>
                  </a:cubicBezTo>
                  <a:cubicBezTo>
                    <a:pt x="13" y="55"/>
                    <a:pt x="13" y="56"/>
                    <a:pt x="14" y="56"/>
                  </a:cubicBezTo>
                  <a:cubicBezTo>
                    <a:pt x="15" y="56"/>
                    <a:pt x="16" y="57"/>
                    <a:pt x="16" y="57"/>
                  </a:cubicBezTo>
                  <a:cubicBezTo>
                    <a:pt x="17" y="56"/>
                    <a:pt x="17" y="56"/>
                    <a:pt x="17" y="56"/>
                  </a:cubicBezTo>
                  <a:cubicBezTo>
                    <a:pt x="18" y="56"/>
                    <a:pt x="18" y="55"/>
                    <a:pt x="18" y="55"/>
                  </a:cubicBezTo>
                  <a:cubicBezTo>
                    <a:pt x="19" y="55"/>
                    <a:pt x="21" y="56"/>
                    <a:pt x="21" y="56"/>
                  </a:cubicBezTo>
                  <a:cubicBezTo>
                    <a:pt x="21" y="56"/>
                    <a:pt x="22" y="57"/>
                    <a:pt x="22" y="56"/>
                  </a:cubicBezTo>
                  <a:cubicBezTo>
                    <a:pt x="23" y="56"/>
                    <a:pt x="24" y="55"/>
                    <a:pt x="24" y="55"/>
                  </a:cubicBezTo>
                  <a:cubicBezTo>
                    <a:pt x="26" y="54"/>
                    <a:pt x="26" y="54"/>
                    <a:pt x="26" y="54"/>
                  </a:cubicBez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478" name="Google Shape;478;p12"/>
            <p:cNvSpPr/>
            <p:nvPr/>
          </p:nvSpPr>
          <p:spPr>
            <a:xfrm>
              <a:off x="5320613" y="3211661"/>
              <a:ext cx="266062" cy="194972"/>
            </a:xfrm>
            <a:custGeom>
              <a:rect b="b" l="l" r="r" t="t"/>
              <a:pathLst>
                <a:path extrusionOk="0" h="88" w="117">
                  <a:moveTo>
                    <a:pt x="9" y="48"/>
                  </a:moveTo>
                  <a:cubicBezTo>
                    <a:pt x="7" y="47"/>
                    <a:pt x="7" y="47"/>
                    <a:pt x="7" y="47"/>
                  </a:cubicBezTo>
                  <a:cubicBezTo>
                    <a:pt x="5" y="46"/>
                    <a:pt x="5" y="46"/>
                    <a:pt x="5" y="46"/>
                  </a:cubicBezTo>
                  <a:cubicBezTo>
                    <a:pt x="2" y="46"/>
                    <a:pt x="2" y="46"/>
                    <a:pt x="2" y="46"/>
                  </a:cubicBezTo>
                  <a:cubicBezTo>
                    <a:pt x="0" y="44"/>
                    <a:pt x="0" y="44"/>
                    <a:pt x="0" y="44"/>
                  </a:cubicBezTo>
                  <a:cubicBezTo>
                    <a:pt x="1" y="42"/>
                    <a:pt x="1" y="42"/>
                    <a:pt x="1" y="42"/>
                  </a:cubicBezTo>
                  <a:cubicBezTo>
                    <a:pt x="1" y="40"/>
                    <a:pt x="1" y="40"/>
                    <a:pt x="1" y="40"/>
                  </a:cubicBezTo>
                  <a:cubicBezTo>
                    <a:pt x="1" y="40"/>
                    <a:pt x="3" y="38"/>
                    <a:pt x="3" y="38"/>
                  </a:cubicBezTo>
                  <a:cubicBezTo>
                    <a:pt x="4" y="37"/>
                    <a:pt x="6" y="36"/>
                    <a:pt x="6" y="36"/>
                  </a:cubicBezTo>
                  <a:cubicBezTo>
                    <a:pt x="7" y="34"/>
                    <a:pt x="7" y="34"/>
                    <a:pt x="7" y="34"/>
                  </a:cubicBezTo>
                  <a:cubicBezTo>
                    <a:pt x="7" y="34"/>
                    <a:pt x="8" y="33"/>
                    <a:pt x="9" y="33"/>
                  </a:cubicBezTo>
                  <a:cubicBezTo>
                    <a:pt x="10" y="33"/>
                    <a:pt x="10" y="34"/>
                    <a:pt x="10" y="33"/>
                  </a:cubicBezTo>
                  <a:cubicBezTo>
                    <a:pt x="11" y="33"/>
                    <a:pt x="11" y="29"/>
                    <a:pt x="11" y="29"/>
                  </a:cubicBezTo>
                  <a:cubicBezTo>
                    <a:pt x="11" y="27"/>
                    <a:pt x="11" y="27"/>
                    <a:pt x="11" y="27"/>
                  </a:cubicBezTo>
                  <a:cubicBezTo>
                    <a:pt x="13" y="27"/>
                    <a:pt x="13" y="27"/>
                    <a:pt x="13" y="27"/>
                  </a:cubicBezTo>
                  <a:cubicBezTo>
                    <a:pt x="22" y="30"/>
                    <a:pt x="22" y="30"/>
                    <a:pt x="22" y="30"/>
                  </a:cubicBezTo>
                  <a:cubicBezTo>
                    <a:pt x="32" y="31"/>
                    <a:pt x="32" y="31"/>
                    <a:pt x="32" y="31"/>
                  </a:cubicBezTo>
                  <a:cubicBezTo>
                    <a:pt x="41" y="31"/>
                    <a:pt x="41" y="31"/>
                    <a:pt x="41" y="31"/>
                  </a:cubicBezTo>
                  <a:cubicBezTo>
                    <a:pt x="43" y="31"/>
                    <a:pt x="43" y="31"/>
                    <a:pt x="43" y="31"/>
                  </a:cubicBezTo>
                  <a:cubicBezTo>
                    <a:pt x="46" y="29"/>
                    <a:pt x="46" y="29"/>
                    <a:pt x="46" y="29"/>
                  </a:cubicBezTo>
                  <a:cubicBezTo>
                    <a:pt x="48" y="26"/>
                    <a:pt x="48" y="26"/>
                    <a:pt x="48" y="26"/>
                  </a:cubicBezTo>
                  <a:cubicBezTo>
                    <a:pt x="52" y="25"/>
                    <a:pt x="52" y="25"/>
                    <a:pt x="52" y="25"/>
                  </a:cubicBezTo>
                  <a:cubicBezTo>
                    <a:pt x="53" y="23"/>
                    <a:pt x="53" y="23"/>
                    <a:pt x="53" y="23"/>
                  </a:cubicBezTo>
                  <a:cubicBezTo>
                    <a:pt x="55" y="19"/>
                    <a:pt x="55" y="19"/>
                    <a:pt x="55" y="19"/>
                  </a:cubicBezTo>
                  <a:cubicBezTo>
                    <a:pt x="58" y="17"/>
                    <a:pt x="58" y="17"/>
                    <a:pt x="58" y="17"/>
                  </a:cubicBezTo>
                  <a:cubicBezTo>
                    <a:pt x="64" y="17"/>
                    <a:pt x="64" y="17"/>
                    <a:pt x="64" y="17"/>
                  </a:cubicBezTo>
                  <a:cubicBezTo>
                    <a:pt x="71" y="15"/>
                    <a:pt x="71" y="15"/>
                    <a:pt x="71" y="15"/>
                  </a:cubicBezTo>
                  <a:cubicBezTo>
                    <a:pt x="76" y="17"/>
                    <a:pt x="76" y="17"/>
                    <a:pt x="76" y="17"/>
                  </a:cubicBezTo>
                  <a:cubicBezTo>
                    <a:pt x="82" y="13"/>
                    <a:pt x="82" y="13"/>
                    <a:pt x="82" y="13"/>
                  </a:cubicBezTo>
                  <a:cubicBezTo>
                    <a:pt x="85" y="12"/>
                    <a:pt x="85" y="12"/>
                    <a:pt x="85" y="12"/>
                  </a:cubicBezTo>
                  <a:cubicBezTo>
                    <a:pt x="90" y="10"/>
                    <a:pt x="90" y="10"/>
                    <a:pt x="90" y="10"/>
                  </a:cubicBezTo>
                  <a:cubicBezTo>
                    <a:pt x="96" y="14"/>
                    <a:pt x="96" y="14"/>
                    <a:pt x="96" y="14"/>
                  </a:cubicBezTo>
                  <a:cubicBezTo>
                    <a:pt x="95" y="8"/>
                    <a:pt x="95" y="8"/>
                    <a:pt x="95" y="8"/>
                  </a:cubicBezTo>
                  <a:cubicBezTo>
                    <a:pt x="96" y="4"/>
                    <a:pt x="96" y="4"/>
                    <a:pt x="96" y="4"/>
                  </a:cubicBezTo>
                  <a:cubicBezTo>
                    <a:pt x="100" y="2"/>
                    <a:pt x="100" y="2"/>
                    <a:pt x="100" y="2"/>
                  </a:cubicBezTo>
                  <a:cubicBezTo>
                    <a:pt x="101" y="2"/>
                    <a:pt x="101" y="2"/>
                    <a:pt x="101" y="2"/>
                  </a:cubicBezTo>
                  <a:cubicBezTo>
                    <a:pt x="101" y="2"/>
                    <a:pt x="101" y="2"/>
                    <a:pt x="101" y="2"/>
                  </a:cubicBezTo>
                  <a:cubicBezTo>
                    <a:pt x="105" y="0"/>
                    <a:pt x="105" y="0"/>
                    <a:pt x="105" y="0"/>
                  </a:cubicBezTo>
                  <a:cubicBezTo>
                    <a:pt x="107" y="2"/>
                    <a:pt x="107" y="2"/>
                    <a:pt x="107" y="2"/>
                  </a:cubicBezTo>
                  <a:cubicBezTo>
                    <a:pt x="108" y="4"/>
                    <a:pt x="108" y="4"/>
                    <a:pt x="108" y="4"/>
                  </a:cubicBezTo>
                  <a:cubicBezTo>
                    <a:pt x="108" y="4"/>
                    <a:pt x="108" y="4"/>
                    <a:pt x="108" y="4"/>
                  </a:cubicBezTo>
                  <a:cubicBezTo>
                    <a:pt x="108" y="4"/>
                    <a:pt x="108" y="4"/>
                    <a:pt x="108" y="5"/>
                  </a:cubicBezTo>
                  <a:cubicBezTo>
                    <a:pt x="108" y="5"/>
                    <a:pt x="108" y="5"/>
                    <a:pt x="108" y="5"/>
                  </a:cubicBezTo>
                  <a:cubicBezTo>
                    <a:pt x="108" y="6"/>
                    <a:pt x="108" y="6"/>
                    <a:pt x="108" y="6"/>
                  </a:cubicBezTo>
                  <a:cubicBezTo>
                    <a:pt x="109" y="7"/>
                    <a:pt x="109" y="7"/>
                    <a:pt x="109" y="7"/>
                  </a:cubicBezTo>
                  <a:cubicBezTo>
                    <a:pt x="110" y="8"/>
                    <a:pt x="110" y="8"/>
                    <a:pt x="110" y="8"/>
                  </a:cubicBezTo>
                  <a:cubicBezTo>
                    <a:pt x="110" y="8"/>
                    <a:pt x="110" y="8"/>
                    <a:pt x="110" y="8"/>
                  </a:cubicBezTo>
                  <a:cubicBezTo>
                    <a:pt x="111" y="10"/>
                    <a:pt x="111" y="10"/>
                    <a:pt x="111" y="10"/>
                  </a:cubicBezTo>
                  <a:cubicBezTo>
                    <a:pt x="111" y="12"/>
                    <a:pt x="111" y="12"/>
                    <a:pt x="111" y="12"/>
                  </a:cubicBezTo>
                  <a:cubicBezTo>
                    <a:pt x="117" y="19"/>
                    <a:pt x="117" y="19"/>
                    <a:pt x="117" y="19"/>
                  </a:cubicBezTo>
                  <a:cubicBezTo>
                    <a:pt x="117" y="19"/>
                    <a:pt x="115" y="19"/>
                    <a:pt x="115" y="19"/>
                  </a:cubicBezTo>
                  <a:cubicBezTo>
                    <a:pt x="114" y="19"/>
                    <a:pt x="112" y="19"/>
                    <a:pt x="112" y="19"/>
                  </a:cubicBezTo>
                  <a:cubicBezTo>
                    <a:pt x="112" y="19"/>
                    <a:pt x="111" y="20"/>
                    <a:pt x="110" y="20"/>
                  </a:cubicBezTo>
                  <a:cubicBezTo>
                    <a:pt x="110" y="20"/>
                    <a:pt x="109" y="22"/>
                    <a:pt x="109" y="22"/>
                  </a:cubicBezTo>
                  <a:cubicBezTo>
                    <a:pt x="108" y="23"/>
                    <a:pt x="108" y="23"/>
                    <a:pt x="108" y="23"/>
                  </a:cubicBezTo>
                  <a:cubicBezTo>
                    <a:pt x="109" y="24"/>
                    <a:pt x="109" y="24"/>
                    <a:pt x="109" y="24"/>
                  </a:cubicBezTo>
                  <a:cubicBezTo>
                    <a:pt x="111" y="28"/>
                    <a:pt x="112" y="28"/>
                    <a:pt x="107" y="27"/>
                  </a:cubicBezTo>
                  <a:cubicBezTo>
                    <a:pt x="105" y="26"/>
                    <a:pt x="105" y="26"/>
                    <a:pt x="105" y="26"/>
                  </a:cubicBezTo>
                  <a:cubicBezTo>
                    <a:pt x="104" y="27"/>
                    <a:pt x="104" y="27"/>
                    <a:pt x="104" y="27"/>
                  </a:cubicBezTo>
                  <a:cubicBezTo>
                    <a:pt x="102" y="28"/>
                    <a:pt x="102" y="28"/>
                    <a:pt x="102" y="28"/>
                  </a:cubicBezTo>
                  <a:cubicBezTo>
                    <a:pt x="102" y="28"/>
                    <a:pt x="102" y="28"/>
                    <a:pt x="102" y="28"/>
                  </a:cubicBezTo>
                  <a:cubicBezTo>
                    <a:pt x="102" y="28"/>
                    <a:pt x="102" y="30"/>
                    <a:pt x="102" y="30"/>
                  </a:cubicBezTo>
                  <a:cubicBezTo>
                    <a:pt x="101" y="32"/>
                    <a:pt x="101" y="32"/>
                    <a:pt x="101" y="32"/>
                  </a:cubicBezTo>
                  <a:cubicBezTo>
                    <a:pt x="99" y="33"/>
                    <a:pt x="99" y="33"/>
                    <a:pt x="99" y="33"/>
                  </a:cubicBezTo>
                  <a:cubicBezTo>
                    <a:pt x="97" y="34"/>
                    <a:pt x="97" y="34"/>
                    <a:pt x="97" y="34"/>
                  </a:cubicBezTo>
                  <a:cubicBezTo>
                    <a:pt x="96" y="35"/>
                    <a:pt x="96" y="35"/>
                    <a:pt x="96" y="35"/>
                  </a:cubicBezTo>
                  <a:cubicBezTo>
                    <a:pt x="94" y="35"/>
                    <a:pt x="94" y="35"/>
                    <a:pt x="94" y="35"/>
                  </a:cubicBezTo>
                  <a:cubicBezTo>
                    <a:pt x="92" y="36"/>
                    <a:pt x="92" y="36"/>
                    <a:pt x="92" y="36"/>
                  </a:cubicBezTo>
                  <a:cubicBezTo>
                    <a:pt x="91" y="38"/>
                    <a:pt x="91" y="38"/>
                    <a:pt x="91" y="38"/>
                  </a:cubicBezTo>
                  <a:cubicBezTo>
                    <a:pt x="91" y="38"/>
                    <a:pt x="89" y="38"/>
                    <a:pt x="89" y="38"/>
                  </a:cubicBezTo>
                  <a:cubicBezTo>
                    <a:pt x="89" y="38"/>
                    <a:pt x="86" y="39"/>
                    <a:pt x="86" y="39"/>
                  </a:cubicBezTo>
                  <a:cubicBezTo>
                    <a:pt x="86" y="41"/>
                    <a:pt x="86" y="41"/>
                    <a:pt x="86" y="41"/>
                  </a:cubicBezTo>
                  <a:cubicBezTo>
                    <a:pt x="86" y="41"/>
                    <a:pt x="85" y="42"/>
                    <a:pt x="85" y="42"/>
                  </a:cubicBezTo>
                  <a:cubicBezTo>
                    <a:pt x="85" y="42"/>
                    <a:pt x="85" y="45"/>
                    <a:pt x="85" y="45"/>
                  </a:cubicBezTo>
                  <a:cubicBezTo>
                    <a:pt x="85" y="45"/>
                    <a:pt x="87" y="46"/>
                    <a:pt x="87" y="46"/>
                  </a:cubicBezTo>
                  <a:cubicBezTo>
                    <a:pt x="88" y="47"/>
                    <a:pt x="88" y="47"/>
                    <a:pt x="88" y="47"/>
                  </a:cubicBezTo>
                  <a:cubicBezTo>
                    <a:pt x="89" y="48"/>
                    <a:pt x="89" y="48"/>
                    <a:pt x="89" y="48"/>
                  </a:cubicBezTo>
                  <a:cubicBezTo>
                    <a:pt x="89" y="48"/>
                    <a:pt x="90" y="49"/>
                    <a:pt x="90" y="49"/>
                  </a:cubicBezTo>
                  <a:cubicBezTo>
                    <a:pt x="89" y="49"/>
                    <a:pt x="89" y="52"/>
                    <a:pt x="89" y="52"/>
                  </a:cubicBezTo>
                  <a:cubicBezTo>
                    <a:pt x="90" y="55"/>
                    <a:pt x="90" y="55"/>
                    <a:pt x="90" y="55"/>
                  </a:cubicBezTo>
                  <a:cubicBezTo>
                    <a:pt x="89" y="56"/>
                    <a:pt x="89" y="56"/>
                    <a:pt x="89" y="56"/>
                  </a:cubicBezTo>
                  <a:cubicBezTo>
                    <a:pt x="90" y="58"/>
                    <a:pt x="90" y="58"/>
                    <a:pt x="90" y="58"/>
                  </a:cubicBezTo>
                  <a:cubicBezTo>
                    <a:pt x="90" y="58"/>
                    <a:pt x="91" y="58"/>
                    <a:pt x="90" y="59"/>
                  </a:cubicBezTo>
                  <a:cubicBezTo>
                    <a:pt x="89" y="59"/>
                    <a:pt x="88" y="60"/>
                    <a:pt x="88" y="60"/>
                  </a:cubicBezTo>
                  <a:cubicBezTo>
                    <a:pt x="88" y="60"/>
                    <a:pt x="86" y="60"/>
                    <a:pt x="86" y="60"/>
                  </a:cubicBezTo>
                  <a:cubicBezTo>
                    <a:pt x="86" y="60"/>
                    <a:pt x="84" y="60"/>
                    <a:pt x="84" y="60"/>
                  </a:cubicBezTo>
                  <a:cubicBezTo>
                    <a:pt x="83" y="62"/>
                    <a:pt x="83" y="62"/>
                    <a:pt x="83" y="62"/>
                  </a:cubicBezTo>
                  <a:cubicBezTo>
                    <a:pt x="81" y="61"/>
                    <a:pt x="81" y="61"/>
                    <a:pt x="81" y="61"/>
                  </a:cubicBezTo>
                  <a:cubicBezTo>
                    <a:pt x="81" y="63"/>
                    <a:pt x="81" y="63"/>
                    <a:pt x="81" y="63"/>
                  </a:cubicBezTo>
                  <a:cubicBezTo>
                    <a:pt x="78" y="64"/>
                    <a:pt x="78" y="64"/>
                    <a:pt x="78" y="64"/>
                  </a:cubicBezTo>
                  <a:cubicBezTo>
                    <a:pt x="76" y="65"/>
                    <a:pt x="76" y="65"/>
                    <a:pt x="76" y="65"/>
                  </a:cubicBezTo>
                  <a:cubicBezTo>
                    <a:pt x="75" y="67"/>
                    <a:pt x="75" y="67"/>
                    <a:pt x="75" y="67"/>
                  </a:cubicBezTo>
                  <a:cubicBezTo>
                    <a:pt x="76" y="68"/>
                    <a:pt x="76" y="68"/>
                    <a:pt x="76" y="68"/>
                  </a:cubicBezTo>
                  <a:cubicBezTo>
                    <a:pt x="76" y="68"/>
                    <a:pt x="77" y="69"/>
                    <a:pt x="77" y="68"/>
                  </a:cubicBezTo>
                  <a:cubicBezTo>
                    <a:pt x="77" y="68"/>
                    <a:pt x="77" y="67"/>
                    <a:pt x="77" y="67"/>
                  </a:cubicBezTo>
                  <a:cubicBezTo>
                    <a:pt x="78" y="68"/>
                    <a:pt x="79" y="69"/>
                    <a:pt x="79" y="69"/>
                  </a:cubicBezTo>
                  <a:cubicBezTo>
                    <a:pt x="80" y="71"/>
                    <a:pt x="80" y="71"/>
                    <a:pt x="80" y="71"/>
                  </a:cubicBezTo>
                  <a:cubicBezTo>
                    <a:pt x="80" y="71"/>
                    <a:pt x="78" y="71"/>
                    <a:pt x="78" y="71"/>
                  </a:cubicBezTo>
                  <a:cubicBezTo>
                    <a:pt x="78" y="71"/>
                    <a:pt x="77" y="72"/>
                    <a:pt x="77" y="72"/>
                  </a:cubicBezTo>
                  <a:cubicBezTo>
                    <a:pt x="76" y="73"/>
                    <a:pt x="76" y="73"/>
                    <a:pt x="76" y="73"/>
                  </a:cubicBezTo>
                  <a:cubicBezTo>
                    <a:pt x="76" y="74"/>
                    <a:pt x="76" y="74"/>
                    <a:pt x="76" y="75"/>
                  </a:cubicBezTo>
                  <a:cubicBezTo>
                    <a:pt x="76" y="75"/>
                    <a:pt x="76" y="76"/>
                    <a:pt x="76" y="76"/>
                  </a:cubicBezTo>
                  <a:cubicBezTo>
                    <a:pt x="77" y="76"/>
                    <a:pt x="78" y="78"/>
                    <a:pt x="78" y="78"/>
                  </a:cubicBezTo>
                  <a:cubicBezTo>
                    <a:pt x="78" y="78"/>
                    <a:pt x="79" y="79"/>
                    <a:pt x="79" y="79"/>
                  </a:cubicBezTo>
                  <a:cubicBezTo>
                    <a:pt x="79" y="79"/>
                    <a:pt x="79" y="80"/>
                    <a:pt x="79" y="80"/>
                  </a:cubicBezTo>
                  <a:cubicBezTo>
                    <a:pt x="79" y="80"/>
                    <a:pt x="78" y="81"/>
                    <a:pt x="77" y="81"/>
                  </a:cubicBezTo>
                  <a:cubicBezTo>
                    <a:pt x="77" y="81"/>
                    <a:pt x="75" y="81"/>
                    <a:pt x="75" y="81"/>
                  </a:cubicBezTo>
                  <a:cubicBezTo>
                    <a:pt x="75" y="81"/>
                    <a:pt x="74" y="83"/>
                    <a:pt x="74" y="83"/>
                  </a:cubicBezTo>
                  <a:cubicBezTo>
                    <a:pt x="74" y="83"/>
                    <a:pt x="73" y="83"/>
                    <a:pt x="72" y="83"/>
                  </a:cubicBezTo>
                  <a:cubicBezTo>
                    <a:pt x="72" y="83"/>
                    <a:pt x="74" y="84"/>
                    <a:pt x="72" y="83"/>
                  </a:cubicBezTo>
                  <a:cubicBezTo>
                    <a:pt x="69" y="82"/>
                    <a:pt x="69" y="81"/>
                    <a:pt x="69" y="81"/>
                  </a:cubicBezTo>
                  <a:cubicBezTo>
                    <a:pt x="69" y="81"/>
                    <a:pt x="68" y="80"/>
                    <a:pt x="68" y="80"/>
                  </a:cubicBezTo>
                  <a:cubicBezTo>
                    <a:pt x="67" y="80"/>
                    <a:pt x="66" y="80"/>
                    <a:pt x="66" y="80"/>
                  </a:cubicBezTo>
                  <a:cubicBezTo>
                    <a:pt x="64" y="80"/>
                    <a:pt x="64" y="80"/>
                    <a:pt x="64" y="80"/>
                  </a:cubicBezTo>
                  <a:cubicBezTo>
                    <a:pt x="63" y="79"/>
                    <a:pt x="63" y="79"/>
                    <a:pt x="63" y="79"/>
                  </a:cubicBezTo>
                  <a:cubicBezTo>
                    <a:pt x="62" y="81"/>
                    <a:pt x="62" y="81"/>
                    <a:pt x="62" y="81"/>
                  </a:cubicBezTo>
                  <a:cubicBezTo>
                    <a:pt x="62" y="81"/>
                    <a:pt x="62" y="82"/>
                    <a:pt x="61" y="82"/>
                  </a:cubicBezTo>
                  <a:cubicBezTo>
                    <a:pt x="60" y="83"/>
                    <a:pt x="61" y="83"/>
                    <a:pt x="60" y="83"/>
                  </a:cubicBezTo>
                  <a:cubicBezTo>
                    <a:pt x="58" y="83"/>
                    <a:pt x="57" y="81"/>
                    <a:pt x="57" y="81"/>
                  </a:cubicBezTo>
                  <a:cubicBezTo>
                    <a:pt x="57" y="81"/>
                    <a:pt x="55" y="80"/>
                    <a:pt x="55" y="80"/>
                  </a:cubicBezTo>
                  <a:cubicBezTo>
                    <a:pt x="54" y="79"/>
                    <a:pt x="54" y="79"/>
                    <a:pt x="54" y="79"/>
                  </a:cubicBezTo>
                  <a:cubicBezTo>
                    <a:pt x="53" y="79"/>
                    <a:pt x="53" y="80"/>
                    <a:pt x="53" y="78"/>
                  </a:cubicBezTo>
                  <a:cubicBezTo>
                    <a:pt x="53" y="77"/>
                    <a:pt x="53" y="77"/>
                    <a:pt x="53" y="77"/>
                  </a:cubicBezTo>
                  <a:cubicBezTo>
                    <a:pt x="52" y="76"/>
                    <a:pt x="52" y="77"/>
                    <a:pt x="51" y="76"/>
                  </a:cubicBezTo>
                  <a:cubicBezTo>
                    <a:pt x="51" y="75"/>
                    <a:pt x="50" y="74"/>
                    <a:pt x="50" y="74"/>
                  </a:cubicBezTo>
                  <a:cubicBezTo>
                    <a:pt x="49" y="72"/>
                    <a:pt x="49" y="72"/>
                    <a:pt x="49" y="72"/>
                  </a:cubicBezTo>
                  <a:cubicBezTo>
                    <a:pt x="49" y="72"/>
                    <a:pt x="49" y="72"/>
                    <a:pt x="49" y="73"/>
                  </a:cubicBezTo>
                  <a:cubicBezTo>
                    <a:pt x="48" y="74"/>
                    <a:pt x="47" y="74"/>
                    <a:pt x="47" y="74"/>
                  </a:cubicBezTo>
                  <a:cubicBezTo>
                    <a:pt x="47" y="75"/>
                    <a:pt x="46" y="76"/>
                    <a:pt x="46" y="76"/>
                  </a:cubicBezTo>
                  <a:cubicBezTo>
                    <a:pt x="46" y="76"/>
                    <a:pt x="45" y="77"/>
                    <a:pt x="45" y="78"/>
                  </a:cubicBezTo>
                  <a:cubicBezTo>
                    <a:pt x="46" y="78"/>
                    <a:pt x="46" y="78"/>
                    <a:pt x="46" y="79"/>
                  </a:cubicBezTo>
                  <a:cubicBezTo>
                    <a:pt x="46" y="79"/>
                    <a:pt x="45" y="80"/>
                    <a:pt x="45" y="80"/>
                  </a:cubicBezTo>
                  <a:cubicBezTo>
                    <a:pt x="44" y="81"/>
                    <a:pt x="44" y="81"/>
                    <a:pt x="43" y="81"/>
                  </a:cubicBezTo>
                  <a:cubicBezTo>
                    <a:pt x="43" y="82"/>
                    <a:pt x="41" y="83"/>
                    <a:pt x="41" y="83"/>
                  </a:cubicBezTo>
                  <a:cubicBezTo>
                    <a:pt x="39" y="83"/>
                    <a:pt x="39" y="83"/>
                    <a:pt x="39" y="83"/>
                  </a:cubicBezTo>
                  <a:cubicBezTo>
                    <a:pt x="36" y="82"/>
                    <a:pt x="36" y="82"/>
                    <a:pt x="36" y="82"/>
                  </a:cubicBezTo>
                  <a:cubicBezTo>
                    <a:pt x="34" y="84"/>
                    <a:pt x="34" y="84"/>
                    <a:pt x="34" y="84"/>
                  </a:cubicBezTo>
                  <a:cubicBezTo>
                    <a:pt x="34" y="84"/>
                    <a:pt x="33" y="84"/>
                    <a:pt x="33" y="84"/>
                  </a:cubicBezTo>
                  <a:cubicBezTo>
                    <a:pt x="32" y="84"/>
                    <a:pt x="31" y="84"/>
                    <a:pt x="31" y="84"/>
                  </a:cubicBezTo>
                  <a:cubicBezTo>
                    <a:pt x="31" y="84"/>
                    <a:pt x="30" y="83"/>
                    <a:pt x="29" y="83"/>
                  </a:cubicBezTo>
                  <a:cubicBezTo>
                    <a:pt x="29" y="83"/>
                    <a:pt x="28" y="83"/>
                    <a:pt x="28" y="83"/>
                  </a:cubicBezTo>
                  <a:cubicBezTo>
                    <a:pt x="27" y="83"/>
                    <a:pt x="26" y="83"/>
                    <a:pt x="26" y="83"/>
                  </a:cubicBezTo>
                  <a:cubicBezTo>
                    <a:pt x="26" y="84"/>
                    <a:pt x="26" y="84"/>
                    <a:pt x="26" y="84"/>
                  </a:cubicBezTo>
                  <a:cubicBezTo>
                    <a:pt x="26" y="84"/>
                    <a:pt x="27" y="84"/>
                    <a:pt x="27" y="84"/>
                  </a:cubicBezTo>
                  <a:cubicBezTo>
                    <a:pt x="27" y="85"/>
                    <a:pt x="27" y="86"/>
                    <a:pt x="27" y="86"/>
                  </a:cubicBezTo>
                  <a:cubicBezTo>
                    <a:pt x="27" y="86"/>
                    <a:pt x="26" y="86"/>
                    <a:pt x="26" y="86"/>
                  </a:cubicBezTo>
                  <a:cubicBezTo>
                    <a:pt x="26" y="87"/>
                    <a:pt x="24" y="87"/>
                    <a:pt x="24" y="87"/>
                  </a:cubicBezTo>
                  <a:cubicBezTo>
                    <a:pt x="24" y="87"/>
                    <a:pt x="24" y="88"/>
                    <a:pt x="24" y="88"/>
                  </a:cubicBezTo>
                  <a:cubicBezTo>
                    <a:pt x="24" y="88"/>
                    <a:pt x="24" y="88"/>
                    <a:pt x="23" y="88"/>
                  </a:cubicBezTo>
                  <a:cubicBezTo>
                    <a:pt x="22" y="88"/>
                    <a:pt x="22" y="88"/>
                    <a:pt x="21" y="88"/>
                  </a:cubicBezTo>
                  <a:cubicBezTo>
                    <a:pt x="21" y="87"/>
                    <a:pt x="20" y="87"/>
                    <a:pt x="19" y="87"/>
                  </a:cubicBezTo>
                  <a:cubicBezTo>
                    <a:pt x="19" y="87"/>
                    <a:pt x="16" y="86"/>
                    <a:pt x="16" y="86"/>
                  </a:cubicBezTo>
                  <a:cubicBezTo>
                    <a:pt x="16" y="86"/>
                    <a:pt x="15" y="87"/>
                    <a:pt x="15" y="87"/>
                  </a:cubicBezTo>
                  <a:cubicBezTo>
                    <a:pt x="14" y="87"/>
                    <a:pt x="13" y="87"/>
                    <a:pt x="12" y="86"/>
                  </a:cubicBezTo>
                  <a:cubicBezTo>
                    <a:pt x="12" y="86"/>
                    <a:pt x="11" y="86"/>
                    <a:pt x="11" y="86"/>
                  </a:cubicBezTo>
                  <a:cubicBezTo>
                    <a:pt x="11" y="85"/>
                    <a:pt x="11" y="84"/>
                    <a:pt x="11" y="84"/>
                  </a:cubicBezTo>
                  <a:cubicBezTo>
                    <a:pt x="11" y="84"/>
                    <a:pt x="10" y="83"/>
                    <a:pt x="11" y="83"/>
                  </a:cubicBezTo>
                  <a:cubicBezTo>
                    <a:pt x="11" y="83"/>
                    <a:pt x="12" y="83"/>
                    <a:pt x="13" y="83"/>
                  </a:cubicBezTo>
                  <a:cubicBezTo>
                    <a:pt x="14" y="83"/>
                    <a:pt x="15" y="83"/>
                    <a:pt x="15" y="82"/>
                  </a:cubicBezTo>
                  <a:cubicBezTo>
                    <a:pt x="15" y="82"/>
                    <a:pt x="15" y="82"/>
                    <a:pt x="16" y="82"/>
                  </a:cubicBezTo>
                  <a:cubicBezTo>
                    <a:pt x="16" y="82"/>
                    <a:pt x="17" y="83"/>
                    <a:pt x="17" y="82"/>
                  </a:cubicBezTo>
                  <a:cubicBezTo>
                    <a:pt x="17" y="81"/>
                    <a:pt x="17" y="81"/>
                    <a:pt x="17" y="81"/>
                  </a:cubicBezTo>
                  <a:cubicBezTo>
                    <a:pt x="16" y="80"/>
                    <a:pt x="16" y="80"/>
                    <a:pt x="16" y="80"/>
                  </a:cubicBezTo>
                  <a:cubicBezTo>
                    <a:pt x="16" y="80"/>
                    <a:pt x="17" y="79"/>
                    <a:pt x="17" y="79"/>
                  </a:cubicBezTo>
                  <a:cubicBezTo>
                    <a:pt x="18" y="79"/>
                    <a:pt x="19" y="79"/>
                    <a:pt x="19" y="79"/>
                  </a:cubicBezTo>
                  <a:cubicBezTo>
                    <a:pt x="20" y="79"/>
                    <a:pt x="21" y="79"/>
                    <a:pt x="21" y="79"/>
                  </a:cubicBezTo>
                  <a:cubicBezTo>
                    <a:pt x="21" y="79"/>
                    <a:pt x="21" y="79"/>
                    <a:pt x="22" y="78"/>
                  </a:cubicBezTo>
                  <a:cubicBezTo>
                    <a:pt x="22" y="78"/>
                    <a:pt x="18" y="78"/>
                    <a:pt x="17" y="77"/>
                  </a:cubicBezTo>
                  <a:cubicBezTo>
                    <a:pt x="15" y="75"/>
                    <a:pt x="13" y="74"/>
                    <a:pt x="13" y="70"/>
                  </a:cubicBezTo>
                  <a:cubicBezTo>
                    <a:pt x="12" y="70"/>
                    <a:pt x="12" y="68"/>
                    <a:pt x="11" y="68"/>
                  </a:cubicBezTo>
                  <a:cubicBezTo>
                    <a:pt x="11" y="68"/>
                    <a:pt x="9" y="67"/>
                    <a:pt x="9" y="67"/>
                  </a:cubicBezTo>
                  <a:cubicBezTo>
                    <a:pt x="9" y="66"/>
                    <a:pt x="9" y="66"/>
                    <a:pt x="10" y="65"/>
                  </a:cubicBezTo>
                  <a:cubicBezTo>
                    <a:pt x="10" y="64"/>
                    <a:pt x="10" y="64"/>
                    <a:pt x="11" y="63"/>
                  </a:cubicBezTo>
                  <a:cubicBezTo>
                    <a:pt x="11" y="63"/>
                    <a:pt x="11" y="61"/>
                    <a:pt x="11" y="61"/>
                  </a:cubicBezTo>
                  <a:cubicBezTo>
                    <a:pt x="11" y="61"/>
                    <a:pt x="12" y="60"/>
                    <a:pt x="11" y="60"/>
                  </a:cubicBezTo>
                  <a:cubicBezTo>
                    <a:pt x="11" y="59"/>
                    <a:pt x="10" y="58"/>
                    <a:pt x="10" y="58"/>
                  </a:cubicBezTo>
                  <a:cubicBezTo>
                    <a:pt x="10" y="58"/>
                    <a:pt x="10" y="58"/>
                    <a:pt x="9" y="58"/>
                  </a:cubicBezTo>
                  <a:cubicBezTo>
                    <a:pt x="9" y="59"/>
                    <a:pt x="9" y="59"/>
                    <a:pt x="9" y="59"/>
                  </a:cubicBezTo>
                  <a:cubicBezTo>
                    <a:pt x="7" y="60"/>
                    <a:pt x="7" y="60"/>
                    <a:pt x="7" y="60"/>
                  </a:cubicBezTo>
                  <a:cubicBezTo>
                    <a:pt x="7" y="60"/>
                    <a:pt x="6" y="58"/>
                    <a:pt x="6" y="58"/>
                  </a:cubicBezTo>
                  <a:cubicBezTo>
                    <a:pt x="5" y="58"/>
                    <a:pt x="5" y="58"/>
                    <a:pt x="5" y="57"/>
                  </a:cubicBezTo>
                  <a:cubicBezTo>
                    <a:pt x="5" y="57"/>
                    <a:pt x="6" y="56"/>
                    <a:pt x="6" y="56"/>
                  </a:cubicBezTo>
                  <a:cubicBezTo>
                    <a:pt x="6" y="56"/>
                    <a:pt x="5" y="55"/>
                    <a:pt x="5" y="55"/>
                  </a:cubicBezTo>
                  <a:cubicBezTo>
                    <a:pt x="5" y="55"/>
                    <a:pt x="6" y="53"/>
                    <a:pt x="7" y="53"/>
                  </a:cubicBezTo>
                  <a:cubicBezTo>
                    <a:pt x="8" y="52"/>
                    <a:pt x="10" y="50"/>
                    <a:pt x="10" y="50"/>
                  </a:cubicBezTo>
                  <a:cubicBezTo>
                    <a:pt x="11" y="48"/>
                    <a:pt x="11" y="48"/>
                    <a:pt x="11" y="48"/>
                  </a:cubicBezTo>
                  <a:cubicBezTo>
                    <a:pt x="10" y="47"/>
                    <a:pt x="10" y="47"/>
                    <a:pt x="10" y="47"/>
                  </a:cubicBezTo>
                  <a:cubicBezTo>
                    <a:pt x="10" y="47"/>
                    <a:pt x="9" y="48"/>
                    <a:pt x="9" y="48"/>
                  </a:cubicBez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479" name="Google Shape;479;p12"/>
            <p:cNvSpPr/>
            <p:nvPr/>
          </p:nvSpPr>
          <p:spPr>
            <a:xfrm>
              <a:off x="5338204" y="3253212"/>
              <a:ext cx="517832" cy="466653"/>
            </a:xfrm>
            <a:custGeom>
              <a:rect b="b" l="l" r="r" t="t"/>
              <a:pathLst>
                <a:path extrusionOk="0" h="211" w="227">
                  <a:moveTo>
                    <a:pt x="215" y="82"/>
                  </a:moveTo>
                  <a:cubicBezTo>
                    <a:pt x="215" y="80"/>
                    <a:pt x="214" y="79"/>
                    <a:pt x="216" y="78"/>
                  </a:cubicBezTo>
                  <a:cubicBezTo>
                    <a:pt x="217" y="78"/>
                    <a:pt x="218" y="80"/>
                    <a:pt x="218" y="78"/>
                  </a:cubicBezTo>
                  <a:cubicBezTo>
                    <a:pt x="218" y="76"/>
                    <a:pt x="219" y="77"/>
                    <a:pt x="218" y="75"/>
                  </a:cubicBezTo>
                  <a:cubicBezTo>
                    <a:pt x="218" y="75"/>
                    <a:pt x="218" y="75"/>
                    <a:pt x="218" y="75"/>
                  </a:cubicBezTo>
                  <a:cubicBezTo>
                    <a:pt x="218" y="75"/>
                    <a:pt x="218" y="75"/>
                    <a:pt x="218" y="75"/>
                  </a:cubicBezTo>
                  <a:cubicBezTo>
                    <a:pt x="218" y="75"/>
                    <a:pt x="218" y="77"/>
                    <a:pt x="217" y="77"/>
                  </a:cubicBezTo>
                  <a:cubicBezTo>
                    <a:pt x="217" y="77"/>
                    <a:pt x="216" y="78"/>
                    <a:pt x="215" y="78"/>
                  </a:cubicBezTo>
                  <a:cubicBezTo>
                    <a:pt x="214" y="77"/>
                    <a:pt x="214" y="77"/>
                    <a:pt x="214" y="77"/>
                  </a:cubicBezTo>
                  <a:cubicBezTo>
                    <a:pt x="216" y="75"/>
                    <a:pt x="216" y="75"/>
                    <a:pt x="216" y="75"/>
                  </a:cubicBezTo>
                  <a:cubicBezTo>
                    <a:pt x="216" y="71"/>
                    <a:pt x="216" y="71"/>
                    <a:pt x="216" y="71"/>
                  </a:cubicBezTo>
                  <a:cubicBezTo>
                    <a:pt x="216" y="71"/>
                    <a:pt x="215" y="69"/>
                    <a:pt x="214" y="67"/>
                  </a:cubicBezTo>
                  <a:cubicBezTo>
                    <a:pt x="213" y="66"/>
                    <a:pt x="212" y="65"/>
                    <a:pt x="212" y="65"/>
                  </a:cubicBezTo>
                  <a:cubicBezTo>
                    <a:pt x="215" y="63"/>
                    <a:pt x="215" y="63"/>
                    <a:pt x="215" y="63"/>
                  </a:cubicBezTo>
                  <a:cubicBezTo>
                    <a:pt x="216" y="62"/>
                    <a:pt x="216" y="62"/>
                    <a:pt x="216" y="62"/>
                  </a:cubicBezTo>
                  <a:cubicBezTo>
                    <a:pt x="216" y="61"/>
                    <a:pt x="216" y="61"/>
                    <a:pt x="216" y="61"/>
                  </a:cubicBezTo>
                  <a:cubicBezTo>
                    <a:pt x="216" y="61"/>
                    <a:pt x="218" y="63"/>
                    <a:pt x="220" y="63"/>
                  </a:cubicBezTo>
                  <a:cubicBezTo>
                    <a:pt x="221" y="63"/>
                    <a:pt x="220" y="63"/>
                    <a:pt x="222" y="62"/>
                  </a:cubicBezTo>
                  <a:cubicBezTo>
                    <a:pt x="224" y="62"/>
                    <a:pt x="227" y="59"/>
                    <a:pt x="227" y="59"/>
                  </a:cubicBezTo>
                  <a:cubicBezTo>
                    <a:pt x="227" y="59"/>
                    <a:pt x="225" y="57"/>
                    <a:pt x="224" y="57"/>
                  </a:cubicBezTo>
                  <a:cubicBezTo>
                    <a:pt x="223" y="58"/>
                    <a:pt x="224" y="58"/>
                    <a:pt x="221" y="58"/>
                  </a:cubicBezTo>
                  <a:cubicBezTo>
                    <a:pt x="218" y="57"/>
                    <a:pt x="217" y="56"/>
                    <a:pt x="217" y="56"/>
                  </a:cubicBezTo>
                  <a:cubicBezTo>
                    <a:pt x="217" y="56"/>
                    <a:pt x="216" y="56"/>
                    <a:pt x="215" y="56"/>
                  </a:cubicBezTo>
                  <a:cubicBezTo>
                    <a:pt x="214" y="56"/>
                    <a:pt x="214" y="56"/>
                    <a:pt x="213" y="55"/>
                  </a:cubicBezTo>
                  <a:cubicBezTo>
                    <a:pt x="211" y="53"/>
                    <a:pt x="209" y="51"/>
                    <a:pt x="209" y="51"/>
                  </a:cubicBezTo>
                  <a:cubicBezTo>
                    <a:pt x="209" y="51"/>
                    <a:pt x="207" y="52"/>
                    <a:pt x="207" y="51"/>
                  </a:cubicBezTo>
                  <a:cubicBezTo>
                    <a:pt x="207" y="51"/>
                    <a:pt x="208" y="49"/>
                    <a:pt x="208" y="49"/>
                  </a:cubicBezTo>
                  <a:cubicBezTo>
                    <a:pt x="208" y="48"/>
                    <a:pt x="208" y="48"/>
                    <a:pt x="208" y="48"/>
                  </a:cubicBezTo>
                  <a:cubicBezTo>
                    <a:pt x="207" y="47"/>
                    <a:pt x="207" y="47"/>
                    <a:pt x="207" y="47"/>
                  </a:cubicBezTo>
                  <a:cubicBezTo>
                    <a:pt x="207" y="47"/>
                    <a:pt x="209" y="47"/>
                    <a:pt x="209" y="47"/>
                  </a:cubicBezTo>
                  <a:cubicBezTo>
                    <a:pt x="210" y="46"/>
                    <a:pt x="210" y="46"/>
                    <a:pt x="210" y="46"/>
                  </a:cubicBezTo>
                  <a:cubicBezTo>
                    <a:pt x="212" y="44"/>
                    <a:pt x="210" y="42"/>
                    <a:pt x="207" y="43"/>
                  </a:cubicBezTo>
                  <a:cubicBezTo>
                    <a:pt x="206" y="43"/>
                    <a:pt x="205" y="44"/>
                    <a:pt x="205" y="44"/>
                  </a:cubicBezTo>
                  <a:cubicBezTo>
                    <a:pt x="204" y="44"/>
                    <a:pt x="202" y="43"/>
                    <a:pt x="202" y="42"/>
                  </a:cubicBezTo>
                  <a:cubicBezTo>
                    <a:pt x="202" y="41"/>
                    <a:pt x="201" y="41"/>
                    <a:pt x="203" y="40"/>
                  </a:cubicBezTo>
                  <a:cubicBezTo>
                    <a:pt x="204" y="40"/>
                    <a:pt x="205" y="38"/>
                    <a:pt x="205" y="38"/>
                  </a:cubicBezTo>
                  <a:cubicBezTo>
                    <a:pt x="203" y="35"/>
                    <a:pt x="203" y="35"/>
                    <a:pt x="203" y="35"/>
                  </a:cubicBezTo>
                  <a:cubicBezTo>
                    <a:pt x="204" y="29"/>
                    <a:pt x="204" y="29"/>
                    <a:pt x="204" y="29"/>
                  </a:cubicBezTo>
                  <a:cubicBezTo>
                    <a:pt x="200" y="28"/>
                    <a:pt x="200" y="28"/>
                    <a:pt x="200" y="28"/>
                  </a:cubicBezTo>
                  <a:cubicBezTo>
                    <a:pt x="200" y="26"/>
                    <a:pt x="200" y="26"/>
                    <a:pt x="200" y="26"/>
                  </a:cubicBezTo>
                  <a:cubicBezTo>
                    <a:pt x="198" y="25"/>
                    <a:pt x="198" y="25"/>
                    <a:pt x="198" y="25"/>
                  </a:cubicBezTo>
                  <a:cubicBezTo>
                    <a:pt x="196" y="30"/>
                    <a:pt x="196" y="30"/>
                    <a:pt x="196" y="30"/>
                  </a:cubicBezTo>
                  <a:cubicBezTo>
                    <a:pt x="196" y="30"/>
                    <a:pt x="193" y="31"/>
                    <a:pt x="193" y="32"/>
                  </a:cubicBezTo>
                  <a:cubicBezTo>
                    <a:pt x="192" y="33"/>
                    <a:pt x="187" y="33"/>
                    <a:pt x="187" y="33"/>
                  </a:cubicBezTo>
                  <a:cubicBezTo>
                    <a:pt x="183" y="33"/>
                    <a:pt x="183" y="33"/>
                    <a:pt x="183" y="33"/>
                  </a:cubicBezTo>
                  <a:cubicBezTo>
                    <a:pt x="176" y="35"/>
                    <a:pt x="176" y="35"/>
                    <a:pt x="176" y="35"/>
                  </a:cubicBezTo>
                  <a:cubicBezTo>
                    <a:pt x="176" y="35"/>
                    <a:pt x="174" y="36"/>
                    <a:pt x="173" y="36"/>
                  </a:cubicBezTo>
                  <a:cubicBezTo>
                    <a:pt x="172" y="36"/>
                    <a:pt x="167" y="35"/>
                    <a:pt x="167" y="35"/>
                  </a:cubicBezTo>
                  <a:cubicBezTo>
                    <a:pt x="164" y="36"/>
                    <a:pt x="164" y="36"/>
                    <a:pt x="164" y="36"/>
                  </a:cubicBezTo>
                  <a:cubicBezTo>
                    <a:pt x="157" y="34"/>
                    <a:pt x="157" y="34"/>
                    <a:pt x="157" y="34"/>
                  </a:cubicBezTo>
                  <a:cubicBezTo>
                    <a:pt x="155" y="32"/>
                    <a:pt x="155" y="32"/>
                    <a:pt x="155" y="32"/>
                  </a:cubicBezTo>
                  <a:cubicBezTo>
                    <a:pt x="154" y="31"/>
                    <a:pt x="154" y="31"/>
                    <a:pt x="154" y="31"/>
                  </a:cubicBezTo>
                  <a:cubicBezTo>
                    <a:pt x="149" y="30"/>
                    <a:pt x="149" y="30"/>
                    <a:pt x="149" y="30"/>
                  </a:cubicBezTo>
                  <a:cubicBezTo>
                    <a:pt x="148" y="28"/>
                    <a:pt x="148" y="28"/>
                    <a:pt x="148" y="28"/>
                  </a:cubicBezTo>
                  <a:cubicBezTo>
                    <a:pt x="144" y="28"/>
                    <a:pt x="144" y="28"/>
                    <a:pt x="144" y="28"/>
                  </a:cubicBezTo>
                  <a:cubicBezTo>
                    <a:pt x="144" y="28"/>
                    <a:pt x="144" y="28"/>
                    <a:pt x="144" y="28"/>
                  </a:cubicBezTo>
                  <a:cubicBezTo>
                    <a:pt x="144" y="28"/>
                    <a:pt x="144" y="28"/>
                    <a:pt x="144" y="28"/>
                  </a:cubicBezTo>
                  <a:cubicBezTo>
                    <a:pt x="142" y="27"/>
                    <a:pt x="142" y="27"/>
                    <a:pt x="142" y="27"/>
                  </a:cubicBezTo>
                  <a:cubicBezTo>
                    <a:pt x="142" y="26"/>
                    <a:pt x="142" y="26"/>
                    <a:pt x="142" y="26"/>
                  </a:cubicBezTo>
                  <a:cubicBezTo>
                    <a:pt x="141" y="26"/>
                    <a:pt x="141" y="26"/>
                    <a:pt x="141" y="25"/>
                  </a:cubicBezTo>
                  <a:cubicBezTo>
                    <a:pt x="140" y="24"/>
                    <a:pt x="140" y="24"/>
                    <a:pt x="140" y="24"/>
                  </a:cubicBezTo>
                  <a:cubicBezTo>
                    <a:pt x="135" y="18"/>
                    <a:pt x="135" y="18"/>
                    <a:pt x="135" y="18"/>
                  </a:cubicBezTo>
                  <a:cubicBezTo>
                    <a:pt x="134" y="18"/>
                    <a:pt x="134" y="18"/>
                    <a:pt x="134" y="18"/>
                  </a:cubicBezTo>
                  <a:cubicBezTo>
                    <a:pt x="134" y="18"/>
                    <a:pt x="134" y="18"/>
                    <a:pt x="134" y="18"/>
                  </a:cubicBezTo>
                  <a:cubicBezTo>
                    <a:pt x="125" y="15"/>
                    <a:pt x="125" y="15"/>
                    <a:pt x="125" y="15"/>
                  </a:cubicBezTo>
                  <a:cubicBezTo>
                    <a:pt x="122" y="11"/>
                    <a:pt x="122" y="11"/>
                    <a:pt x="122" y="11"/>
                  </a:cubicBezTo>
                  <a:cubicBezTo>
                    <a:pt x="119" y="9"/>
                    <a:pt x="119" y="9"/>
                    <a:pt x="119" y="9"/>
                  </a:cubicBezTo>
                  <a:cubicBezTo>
                    <a:pt x="115" y="6"/>
                    <a:pt x="115" y="6"/>
                    <a:pt x="115" y="6"/>
                  </a:cubicBezTo>
                  <a:cubicBezTo>
                    <a:pt x="111" y="3"/>
                    <a:pt x="111" y="3"/>
                    <a:pt x="111" y="3"/>
                  </a:cubicBezTo>
                  <a:cubicBezTo>
                    <a:pt x="109" y="1"/>
                    <a:pt x="109" y="1"/>
                    <a:pt x="109" y="1"/>
                  </a:cubicBezTo>
                  <a:cubicBezTo>
                    <a:pt x="109" y="1"/>
                    <a:pt x="109" y="1"/>
                    <a:pt x="109" y="1"/>
                  </a:cubicBezTo>
                  <a:cubicBezTo>
                    <a:pt x="109" y="1"/>
                    <a:pt x="108" y="0"/>
                    <a:pt x="108" y="0"/>
                  </a:cubicBezTo>
                  <a:cubicBezTo>
                    <a:pt x="108" y="0"/>
                    <a:pt x="107" y="0"/>
                    <a:pt x="107" y="0"/>
                  </a:cubicBezTo>
                  <a:cubicBezTo>
                    <a:pt x="106" y="0"/>
                    <a:pt x="104" y="0"/>
                    <a:pt x="104" y="0"/>
                  </a:cubicBezTo>
                  <a:cubicBezTo>
                    <a:pt x="104" y="0"/>
                    <a:pt x="103" y="1"/>
                    <a:pt x="102" y="1"/>
                  </a:cubicBezTo>
                  <a:cubicBezTo>
                    <a:pt x="102" y="1"/>
                    <a:pt x="101" y="3"/>
                    <a:pt x="101" y="3"/>
                  </a:cubicBezTo>
                  <a:cubicBezTo>
                    <a:pt x="100" y="4"/>
                    <a:pt x="100" y="4"/>
                    <a:pt x="100" y="4"/>
                  </a:cubicBezTo>
                  <a:cubicBezTo>
                    <a:pt x="101" y="5"/>
                    <a:pt x="101" y="5"/>
                    <a:pt x="101" y="5"/>
                  </a:cubicBezTo>
                  <a:cubicBezTo>
                    <a:pt x="103" y="9"/>
                    <a:pt x="104" y="9"/>
                    <a:pt x="99" y="8"/>
                  </a:cubicBezTo>
                  <a:cubicBezTo>
                    <a:pt x="97" y="7"/>
                    <a:pt x="97" y="7"/>
                    <a:pt x="97" y="7"/>
                  </a:cubicBezTo>
                  <a:cubicBezTo>
                    <a:pt x="96" y="8"/>
                    <a:pt x="96" y="8"/>
                    <a:pt x="96" y="8"/>
                  </a:cubicBezTo>
                  <a:cubicBezTo>
                    <a:pt x="94" y="9"/>
                    <a:pt x="94" y="9"/>
                    <a:pt x="94" y="9"/>
                  </a:cubicBezTo>
                  <a:cubicBezTo>
                    <a:pt x="94" y="9"/>
                    <a:pt x="94" y="9"/>
                    <a:pt x="94" y="9"/>
                  </a:cubicBezTo>
                  <a:cubicBezTo>
                    <a:pt x="94" y="9"/>
                    <a:pt x="94" y="11"/>
                    <a:pt x="94" y="11"/>
                  </a:cubicBezTo>
                  <a:cubicBezTo>
                    <a:pt x="93" y="13"/>
                    <a:pt x="93" y="13"/>
                    <a:pt x="93" y="13"/>
                  </a:cubicBezTo>
                  <a:cubicBezTo>
                    <a:pt x="91" y="14"/>
                    <a:pt x="91" y="14"/>
                    <a:pt x="91" y="14"/>
                  </a:cubicBezTo>
                  <a:cubicBezTo>
                    <a:pt x="89" y="15"/>
                    <a:pt x="89" y="15"/>
                    <a:pt x="89" y="15"/>
                  </a:cubicBezTo>
                  <a:cubicBezTo>
                    <a:pt x="88" y="16"/>
                    <a:pt x="88" y="16"/>
                    <a:pt x="88" y="16"/>
                  </a:cubicBezTo>
                  <a:cubicBezTo>
                    <a:pt x="86" y="16"/>
                    <a:pt x="86" y="16"/>
                    <a:pt x="86" y="16"/>
                  </a:cubicBezTo>
                  <a:cubicBezTo>
                    <a:pt x="84" y="17"/>
                    <a:pt x="84" y="17"/>
                    <a:pt x="84" y="17"/>
                  </a:cubicBezTo>
                  <a:cubicBezTo>
                    <a:pt x="83" y="19"/>
                    <a:pt x="83" y="19"/>
                    <a:pt x="83" y="19"/>
                  </a:cubicBezTo>
                  <a:cubicBezTo>
                    <a:pt x="83" y="19"/>
                    <a:pt x="81" y="19"/>
                    <a:pt x="81" y="19"/>
                  </a:cubicBezTo>
                  <a:cubicBezTo>
                    <a:pt x="81" y="19"/>
                    <a:pt x="78" y="20"/>
                    <a:pt x="78" y="20"/>
                  </a:cubicBezTo>
                  <a:cubicBezTo>
                    <a:pt x="78" y="22"/>
                    <a:pt x="78" y="22"/>
                    <a:pt x="78" y="22"/>
                  </a:cubicBezTo>
                  <a:cubicBezTo>
                    <a:pt x="78" y="22"/>
                    <a:pt x="77" y="23"/>
                    <a:pt x="77" y="23"/>
                  </a:cubicBezTo>
                  <a:cubicBezTo>
                    <a:pt x="77" y="23"/>
                    <a:pt x="77" y="26"/>
                    <a:pt x="77" y="26"/>
                  </a:cubicBezTo>
                  <a:cubicBezTo>
                    <a:pt x="77" y="26"/>
                    <a:pt x="79" y="27"/>
                    <a:pt x="79" y="27"/>
                  </a:cubicBezTo>
                  <a:cubicBezTo>
                    <a:pt x="80" y="28"/>
                    <a:pt x="80" y="28"/>
                    <a:pt x="80" y="28"/>
                  </a:cubicBezTo>
                  <a:cubicBezTo>
                    <a:pt x="81" y="29"/>
                    <a:pt x="81" y="29"/>
                    <a:pt x="81" y="29"/>
                  </a:cubicBezTo>
                  <a:cubicBezTo>
                    <a:pt x="81" y="29"/>
                    <a:pt x="82" y="30"/>
                    <a:pt x="82" y="30"/>
                  </a:cubicBezTo>
                  <a:cubicBezTo>
                    <a:pt x="81" y="30"/>
                    <a:pt x="81" y="33"/>
                    <a:pt x="81" y="33"/>
                  </a:cubicBezTo>
                  <a:cubicBezTo>
                    <a:pt x="82" y="36"/>
                    <a:pt x="82" y="36"/>
                    <a:pt x="82" y="36"/>
                  </a:cubicBezTo>
                  <a:cubicBezTo>
                    <a:pt x="81" y="37"/>
                    <a:pt x="81" y="37"/>
                    <a:pt x="81" y="37"/>
                  </a:cubicBezTo>
                  <a:cubicBezTo>
                    <a:pt x="82" y="39"/>
                    <a:pt x="82" y="39"/>
                    <a:pt x="82" y="39"/>
                  </a:cubicBezTo>
                  <a:cubicBezTo>
                    <a:pt x="82" y="39"/>
                    <a:pt x="83" y="39"/>
                    <a:pt x="82" y="40"/>
                  </a:cubicBezTo>
                  <a:cubicBezTo>
                    <a:pt x="81" y="40"/>
                    <a:pt x="80" y="41"/>
                    <a:pt x="80" y="41"/>
                  </a:cubicBezTo>
                  <a:cubicBezTo>
                    <a:pt x="80" y="41"/>
                    <a:pt x="78" y="41"/>
                    <a:pt x="78" y="41"/>
                  </a:cubicBezTo>
                  <a:cubicBezTo>
                    <a:pt x="78" y="41"/>
                    <a:pt x="76" y="41"/>
                    <a:pt x="76" y="41"/>
                  </a:cubicBezTo>
                  <a:cubicBezTo>
                    <a:pt x="75" y="43"/>
                    <a:pt x="75" y="43"/>
                    <a:pt x="75" y="43"/>
                  </a:cubicBezTo>
                  <a:cubicBezTo>
                    <a:pt x="73" y="42"/>
                    <a:pt x="73" y="42"/>
                    <a:pt x="73" y="42"/>
                  </a:cubicBezTo>
                  <a:cubicBezTo>
                    <a:pt x="73" y="44"/>
                    <a:pt x="73" y="44"/>
                    <a:pt x="73" y="44"/>
                  </a:cubicBezTo>
                  <a:cubicBezTo>
                    <a:pt x="70" y="45"/>
                    <a:pt x="70" y="45"/>
                    <a:pt x="70" y="45"/>
                  </a:cubicBezTo>
                  <a:cubicBezTo>
                    <a:pt x="68" y="46"/>
                    <a:pt x="68" y="46"/>
                    <a:pt x="68" y="46"/>
                  </a:cubicBezTo>
                  <a:cubicBezTo>
                    <a:pt x="67" y="48"/>
                    <a:pt x="67" y="48"/>
                    <a:pt x="67" y="48"/>
                  </a:cubicBezTo>
                  <a:cubicBezTo>
                    <a:pt x="68" y="49"/>
                    <a:pt x="68" y="49"/>
                    <a:pt x="68" y="49"/>
                  </a:cubicBezTo>
                  <a:cubicBezTo>
                    <a:pt x="68" y="49"/>
                    <a:pt x="69" y="50"/>
                    <a:pt x="69" y="49"/>
                  </a:cubicBezTo>
                  <a:cubicBezTo>
                    <a:pt x="69" y="49"/>
                    <a:pt x="69" y="48"/>
                    <a:pt x="69" y="48"/>
                  </a:cubicBezTo>
                  <a:cubicBezTo>
                    <a:pt x="70" y="49"/>
                    <a:pt x="71" y="50"/>
                    <a:pt x="71" y="50"/>
                  </a:cubicBezTo>
                  <a:cubicBezTo>
                    <a:pt x="72" y="52"/>
                    <a:pt x="72" y="52"/>
                    <a:pt x="72" y="52"/>
                  </a:cubicBezTo>
                  <a:cubicBezTo>
                    <a:pt x="72" y="52"/>
                    <a:pt x="70" y="52"/>
                    <a:pt x="70" y="52"/>
                  </a:cubicBezTo>
                  <a:cubicBezTo>
                    <a:pt x="70" y="52"/>
                    <a:pt x="69" y="53"/>
                    <a:pt x="69" y="53"/>
                  </a:cubicBezTo>
                  <a:cubicBezTo>
                    <a:pt x="68" y="54"/>
                    <a:pt x="68" y="54"/>
                    <a:pt x="68" y="54"/>
                  </a:cubicBezTo>
                  <a:cubicBezTo>
                    <a:pt x="68" y="55"/>
                    <a:pt x="68" y="55"/>
                    <a:pt x="68" y="56"/>
                  </a:cubicBezTo>
                  <a:cubicBezTo>
                    <a:pt x="68" y="56"/>
                    <a:pt x="68" y="57"/>
                    <a:pt x="68" y="57"/>
                  </a:cubicBezTo>
                  <a:cubicBezTo>
                    <a:pt x="69" y="57"/>
                    <a:pt x="70" y="59"/>
                    <a:pt x="70" y="59"/>
                  </a:cubicBezTo>
                  <a:cubicBezTo>
                    <a:pt x="70" y="59"/>
                    <a:pt x="71" y="60"/>
                    <a:pt x="71" y="60"/>
                  </a:cubicBezTo>
                  <a:cubicBezTo>
                    <a:pt x="71" y="60"/>
                    <a:pt x="71" y="61"/>
                    <a:pt x="71" y="61"/>
                  </a:cubicBezTo>
                  <a:cubicBezTo>
                    <a:pt x="71" y="61"/>
                    <a:pt x="70" y="62"/>
                    <a:pt x="69" y="62"/>
                  </a:cubicBezTo>
                  <a:cubicBezTo>
                    <a:pt x="69" y="62"/>
                    <a:pt x="67" y="62"/>
                    <a:pt x="67" y="62"/>
                  </a:cubicBezTo>
                  <a:cubicBezTo>
                    <a:pt x="67" y="62"/>
                    <a:pt x="66" y="64"/>
                    <a:pt x="66" y="64"/>
                  </a:cubicBezTo>
                  <a:cubicBezTo>
                    <a:pt x="66" y="64"/>
                    <a:pt x="65" y="64"/>
                    <a:pt x="64" y="64"/>
                  </a:cubicBezTo>
                  <a:cubicBezTo>
                    <a:pt x="64" y="64"/>
                    <a:pt x="66" y="65"/>
                    <a:pt x="64" y="64"/>
                  </a:cubicBezTo>
                  <a:cubicBezTo>
                    <a:pt x="61" y="63"/>
                    <a:pt x="61" y="62"/>
                    <a:pt x="61" y="62"/>
                  </a:cubicBezTo>
                  <a:cubicBezTo>
                    <a:pt x="61" y="62"/>
                    <a:pt x="60" y="61"/>
                    <a:pt x="60" y="61"/>
                  </a:cubicBezTo>
                  <a:cubicBezTo>
                    <a:pt x="59" y="61"/>
                    <a:pt x="58" y="61"/>
                    <a:pt x="58" y="61"/>
                  </a:cubicBezTo>
                  <a:cubicBezTo>
                    <a:pt x="56" y="61"/>
                    <a:pt x="56" y="61"/>
                    <a:pt x="56" y="61"/>
                  </a:cubicBezTo>
                  <a:cubicBezTo>
                    <a:pt x="55" y="60"/>
                    <a:pt x="55" y="60"/>
                    <a:pt x="55" y="60"/>
                  </a:cubicBezTo>
                  <a:cubicBezTo>
                    <a:pt x="54" y="62"/>
                    <a:pt x="54" y="62"/>
                    <a:pt x="54" y="62"/>
                  </a:cubicBezTo>
                  <a:cubicBezTo>
                    <a:pt x="54" y="62"/>
                    <a:pt x="54" y="63"/>
                    <a:pt x="53" y="63"/>
                  </a:cubicBezTo>
                  <a:cubicBezTo>
                    <a:pt x="52" y="64"/>
                    <a:pt x="53" y="64"/>
                    <a:pt x="52" y="64"/>
                  </a:cubicBezTo>
                  <a:cubicBezTo>
                    <a:pt x="50" y="64"/>
                    <a:pt x="49" y="62"/>
                    <a:pt x="49" y="62"/>
                  </a:cubicBezTo>
                  <a:cubicBezTo>
                    <a:pt x="49" y="62"/>
                    <a:pt x="47" y="61"/>
                    <a:pt x="47" y="61"/>
                  </a:cubicBezTo>
                  <a:cubicBezTo>
                    <a:pt x="46" y="60"/>
                    <a:pt x="46" y="60"/>
                    <a:pt x="46" y="60"/>
                  </a:cubicBezTo>
                  <a:cubicBezTo>
                    <a:pt x="45" y="60"/>
                    <a:pt x="45" y="61"/>
                    <a:pt x="45" y="59"/>
                  </a:cubicBezTo>
                  <a:cubicBezTo>
                    <a:pt x="45" y="58"/>
                    <a:pt x="45" y="58"/>
                    <a:pt x="45" y="58"/>
                  </a:cubicBezTo>
                  <a:cubicBezTo>
                    <a:pt x="44" y="57"/>
                    <a:pt x="44" y="58"/>
                    <a:pt x="43" y="57"/>
                  </a:cubicBezTo>
                  <a:cubicBezTo>
                    <a:pt x="43" y="56"/>
                    <a:pt x="42" y="55"/>
                    <a:pt x="42" y="55"/>
                  </a:cubicBezTo>
                  <a:cubicBezTo>
                    <a:pt x="41" y="53"/>
                    <a:pt x="41" y="53"/>
                    <a:pt x="41" y="53"/>
                  </a:cubicBezTo>
                  <a:cubicBezTo>
                    <a:pt x="41" y="53"/>
                    <a:pt x="41" y="53"/>
                    <a:pt x="41" y="54"/>
                  </a:cubicBezTo>
                  <a:cubicBezTo>
                    <a:pt x="40" y="55"/>
                    <a:pt x="39" y="55"/>
                    <a:pt x="39" y="55"/>
                  </a:cubicBezTo>
                  <a:cubicBezTo>
                    <a:pt x="39" y="56"/>
                    <a:pt x="38" y="57"/>
                    <a:pt x="38" y="57"/>
                  </a:cubicBezTo>
                  <a:cubicBezTo>
                    <a:pt x="38" y="57"/>
                    <a:pt x="37" y="58"/>
                    <a:pt x="37" y="59"/>
                  </a:cubicBezTo>
                  <a:cubicBezTo>
                    <a:pt x="38" y="59"/>
                    <a:pt x="38" y="59"/>
                    <a:pt x="38" y="60"/>
                  </a:cubicBezTo>
                  <a:cubicBezTo>
                    <a:pt x="38" y="60"/>
                    <a:pt x="37" y="61"/>
                    <a:pt x="37" y="61"/>
                  </a:cubicBezTo>
                  <a:cubicBezTo>
                    <a:pt x="36" y="62"/>
                    <a:pt x="36" y="62"/>
                    <a:pt x="35" y="62"/>
                  </a:cubicBezTo>
                  <a:cubicBezTo>
                    <a:pt x="35" y="63"/>
                    <a:pt x="33" y="64"/>
                    <a:pt x="33" y="64"/>
                  </a:cubicBezTo>
                  <a:cubicBezTo>
                    <a:pt x="31" y="64"/>
                    <a:pt x="31" y="64"/>
                    <a:pt x="31" y="64"/>
                  </a:cubicBezTo>
                  <a:cubicBezTo>
                    <a:pt x="28" y="63"/>
                    <a:pt x="28" y="63"/>
                    <a:pt x="28" y="63"/>
                  </a:cubicBezTo>
                  <a:cubicBezTo>
                    <a:pt x="26" y="65"/>
                    <a:pt x="26" y="65"/>
                    <a:pt x="26" y="65"/>
                  </a:cubicBezTo>
                  <a:cubicBezTo>
                    <a:pt x="26" y="65"/>
                    <a:pt x="25" y="65"/>
                    <a:pt x="25" y="65"/>
                  </a:cubicBezTo>
                  <a:cubicBezTo>
                    <a:pt x="24" y="65"/>
                    <a:pt x="23" y="65"/>
                    <a:pt x="23" y="65"/>
                  </a:cubicBezTo>
                  <a:cubicBezTo>
                    <a:pt x="23" y="65"/>
                    <a:pt x="22" y="64"/>
                    <a:pt x="21" y="64"/>
                  </a:cubicBezTo>
                  <a:cubicBezTo>
                    <a:pt x="21" y="64"/>
                    <a:pt x="20" y="64"/>
                    <a:pt x="20" y="64"/>
                  </a:cubicBezTo>
                  <a:cubicBezTo>
                    <a:pt x="19" y="64"/>
                    <a:pt x="18" y="64"/>
                    <a:pt x="18" y="64"/>
                  </a:cubicBezTo>
                  <a:cubicBezTo>
                    <a:pt x="18" y="65"/>
                    <a:pt x="18" y="65"/>
                    <a:pt x="18" y="65"/>
                  </a:cubicBezTo>
                  <a:cubicBezTo>
                    <a:pt x="18" y="65"/>
                    <a:pt x="19" y="65"/>
                    <a:pt x="19" y="65"/>
                  </a:cubicBezTo>
                  <a:cubicBezTo>
                    <a:pt x="19" y="66"/>
                    <a:pt x="19" y="67"/>
                    <a:pt x="19" y="67"/>
                  </a:cubicBezTo>
                  <a:cubicBezTo>
                    <a:pt x="19" y="67"/>
                    <a:pt x="18" y="67"/>
                    <a:pt x="18" y="67"/>
                  </a:cubicBezTo>
                  <a:cubicBezTo>
                    <a:pt x="18" y="68"/>
                    <a:pt x="16" y="68"/>
                    <a:pt x="16" y="68"/>
                  </a:cubicBezTo>
                  <a:cubicBezTo>
                    <a:pt x="16" y="68"/>
                    <a:pt x="16" y="69"/>
                    <a:pt x="16" y="69"/>
                  </a:cubicBezTo>
                  <a:cubicBezTo>
                    <a:pt x="16" y="69"/>
                    <a:pt x="16" y="69"/>
                    <a:pt x="15" y="69"/>
                  </a:cubicBezTo>
                  <a:cubicBezTo>
                    <a:pt x="14" y="69"/>
                    <a:pt x="14" y="69"/>
                    <a:pt x="13" y="69"/>
                  </a:cubicBezTo>
                  <a:cubicBezTo>
                    <a:pt x="13" y="68"/>
                    <a:pt x="12" y="68"/>
                    <a:pt x="11" y="68"/>
                  </a:cubicBezTo>
                  <a:cubicBezTo>
                    <a:pt x="11" y="68"/>
                    <a:pt x="8" y="67"/>
                    <a:pt x="8" y="67"/>
                  </a:cubicBezTo>
                  <a:cubicBezTo>
                    <a:pt x="8" y="67"/>
                    <a:pt x="7" y="68"/>
                    <a:pt x="7" y="68"/>
                  </a:cubicBezTo>
                  <a:cubicBezTo>
                    <a:pt x="6" y="68"/>
                    <a:pt x="5" y="68"/>
                    <a:pt x="4" y="67"/>
                  </a:cubicBezTo>
                  <a:cubicBezTo>
                    <a:pt x="4"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5"/>
                    <a:pt x="3" y="65"/>
                    <a:pt x="3" y="65"/>
                  </a:cubicBezTo>
                  <a:cubicBezTo>
                    <a:pt x="0" y="67"/>
                    <a:pt x="0" y="67"/>
                    <a:pt x="0" y="67"/>
                  </a:cubicBezTo>
                  <a:cubicBezTo>
                    <a:pt x="2" y="71"/>
                    <a:pt x="2" y="71"/>
                    <a:pt x="2" y="71"/>
                  </a:cubicBezTo>
                  <a:cubicBezTo>
                    <a:pt x="1" y="72"/>
                    <a:pt x="1" y="72"/>
                    <a:pt x="1" y="72"/>
                  </a:cubicBezTo>
                  <a:cubicBezTo>
                    <a:pt x="1" y="72"/>
                    <a:pt x="2" y="73"/>
                    <a:pt x="2" y="73"/>
                  </a:cubicBezTo>
                  <a:cubicBezTo>
                    <a:pt x="2" y="74"/>
                    <a:pt x="3" y="74"/>
                    <a:pt x="3" y="75"/>
                  </a:cubicBezTo>
                  <a:cubicBezTo>
                    <a:pt x="3" y="76"/>
                    <a:pt x="3" y="77"/>
                    <a:pt x="3" y="77"/>
                  </a:cubicBezTo>
                  <a:cubicBezTo>
                    <a:pt x="4" y="77"/>
                    <a:pt x="4" y="77"/>
                    <a:pt x="4" y="77"/>
                  </a:cubicBezTo>
                  <a:cubicBezTo>
                    <a:pt x="5" y="79"/>
                    <a:pt x="5" y="79"/>
                    <a:pt x="5" y="79"/>
                  </a:cubicBezTo>
                  <a:cubicBezTo>
                    <a:pt x="5" y="80"/>
                    <a:pt x="5" y="80"/>
                    <a:pt x="5" y="80"/>
                  </a:cubicBezTo>
                  <a:cubicBezTo>
                    <a:pt x="5" y="82"/>
                    <a:pt x="5" y="82"/>
                    <a:pt x="5" y="82"/>
                  </a:cubicBezTo>
                  <a:cubicBezTo>
                    <a:pt x="5" y="82"/>
                    <a:pt x="6" y="83"/>
                    <a:pt x="6" y="84"/>
                  </a:cubicBezTo>
                  <a:cubicBezTo>
                    <a:pt x="6" y="84"/>
                    <a:pt x="6" y="85"/>
                    <a:pt x="6" y="86"/>
                  </a:cubicBezTo>
                  <a:cubicBezTo>
                    <a:pt x="6" y="86"/>
                    <a:pt x="8" y="88"/>
                    <a:pt x="8" y="88"/>
                  </a:cubicBezTo>
                  <a:cubicBezTo>
                    <a:pt x="8" y="90"/>
                    <a:pt x="8" y="90"/>
                    <a:pt x="8" y="90"/>
                  </a:cubicBezTo>
                  <a:cubicBezTo>
                    <a:pt x="8" y="90"/>
                    <a:pt x="9" y="91"/>
                    <a:pt x="10" y="92"/>
                  </a:cubicBezTo>
                  <a:cubicBezTo>
                    <a:pt x="10" y="92"/>
                    <a:pt x="11" y="93"/>
                    <a:pt x="11" y="93"/>
                  </a:cubicBezTo>
                  <a:cubicBezTo>
                    <a:pt x="12" y="95"/>
                    <a:pt x="12" y="95"/>
                    <a:pt x="12" y="95"/>
                  </a:cubicBezTo>
                  <a:cubicBezTo>
                    <a:pt x="13" y="97"/>
                    <a:pt x="13" y="97"/>
                    <a:pt x="13" y="97"/>
                  </a:cubicBezTo>
                  <a:cubicBezTo>
                    <a:pt x="14" y="98"/>
                    <a:pt x="14" y="98"/>
                    <a:pt x="14" y="98"/>
                  </a:cubicBezTo>
                  <a:cubicBezTo>
                    <a:pt x="15" y="100"/>
                    <a:pt x="15" y="100"/>
                    <a:pt x="15" y="100"/>
                  </a:cubicBezTo>
                  <a:cubicBezTo>
                    <a:pt x="16" y="101"/>
                    <a:pt x="16" y="101"/>
                    <a:pt x="16" y="101"/>
                  </a:cubicBezTo>
                  <a:cubicBezTo>
                    <a:pt x="17" y="102"/>
                    <a:pt x="17" y="102"/>
                    <a:pt x="17" y="102"/>
                  </a:cubicBezTo>
                  <a:cubicBezTo>
                    <a:pt x="17" y="102"/>
                    <a:pt x="17" y="103"/>
                    <a:pt x="18" y="103"/>
                  </a:cubicBezTo>
                  <a:cubicBezTo>
                    <a:pt x="19" y="103"/>
                    <a:pt x="20" y="103"/>
                    <a:pt x="20" y="103"/>
                  </a:cubicBezTo>
                  <a:cubicBezTo>
                    <a:pt x="21" y="103"/>
                    <a:pt x="21" y="104"/>
                    <a:pt x="22" y="101"/>
                  </a:cubicBezTo>
                  <a:cubicBezTo>
                    <a:pt x="22" y="99"/>
                    <a:pt x="22" y="98"/>
                    <a:pt x="22" y="98"/>
                  </a:cubicBezTo>
                  <a:cubicBezTo>
                    <a:pt x="22" y="98"/>
                    <a:pt x="23" y="98"/>
                    <a:pt x="23" y="97"/>
                  </a:cubicBezTo>
                  <a:cubicBezTo>
                    <a:pt x="24" y="97"/>
                    <a:pt x="25" y="97"/>
                    <a:pt x="25" y="96"/>
                  </a:cubicBezTo>
                  <a:cubicBezTo>
                    <a:pt x="25" y="94"/>
                    <a:pt x="23" y="93"/>
                    <a:pt x="23" y="93"/>
                  </a:cubicBezTo>
                  <a:cubicBezTo>
                    <a:pt x="23" y="93"/>
                    <a:pt x="25" y="92"/>
                    <a:pt x="26" y="93"/>
                  </a:cubicBezTo>
                  <a:cubicBezTo>
                    <a:pt x="26" y="94"/>
                    <a:pt x="26" y="95"/>
                    <a:pt x="27" y="94"/>
                  </a:cubicBezTo>
                  <a:cubicBezTo>
                    <a:pt x="28" y="92"/>
                    <a:pt x="28" y="92"/>
                    <a:pt x="28" y="92"/>
                  </a:cubicBezTo>
                  <a:cubicBezTo>
                    <a:pt x="27" y="91"/>
                    <a:pt x="27" y="90"/>
                    <a:pt x="27" y="89"/>
                  </a:cubicBezTo>
                  <a:cubicBezTo>
                    <a:pt x="27" y="89"/>
                    <a:pt x="28" y="88"/>
                    <a:pt x="28" y="87"/>
                  </a:cubicBezTo>
                  <a:cubicBezTo>
                    <a:pt x="29" y="86"/>
                    <a:pt x="29" y="85"/>
                    <a:pt x="29" y="84"/>
                  </a:cubicBezTo>
                  <a:cubicBezTo>
                    <a:pt x="29" y="82"/>
                    <a:pt x="29" y="83"/>
                    <a:pt x="30" y="81"/>
                  </a:cubicBezTo>
                  <a:cubicBezTo>
                    <a:pt x="30" y="80"/>
                    <a:pt x="30" y="81"/>
                    <a:pt x="30" y="77"/>
                  </a:cubicBezTo>
                  <a:cubicBezTo>
                    <a:pt x="31" y="74"/>
                    <a:pt x="31" y="73"/>
                    <a:pt x="32" y="73"/>
                  </a:cubicBezTo>
                  <a:cubicBezTo>
                    <a:pt x="32" y="73"/>
                    <a:pt x="40" y="76"/>
                    <a:pt x="40" y="76"/>
                  </a:cubicBezTo>
                  <a:cubicBezTo>
                    <a:pt x="40" y="76"/>
                    <a:pt x="41" y="78"/>
                    <a:pt x="41" y="78"/>
                  </a:cubicBezTo>
                  <a:cubicBezTo>
                    <a:pt x="41" y="79"/>
                    <a:pt x="41" y="80"/>
                    <a:pt x="41" y="80"/>
                  </a:cubicBezTo>
                  <a:cubicBezTo>
                    <a:pt x="41" y="81"/>
                    <a:pt x="40" y="83"/>
                    <a:pt x="40" y="83"/>
                  </a:cubicBezTo>
                  <a:cubicBezTo>
                    <a:pt x="40" y="84"/>
                    <a:pt x="40" y="84"/>
                    <a:pt x="40" y="84"/>
                  </a:cubicBezTo>
                  <a:cubicBezTo>
                    <a:pt x="40" y="84"/>
                    <a:pt x="38" y="84"/>
                    <a:pt x="38" y="86"/>
                  </a:cubicBezTo>
                  <a:cubicBezTo>
                    <a:pt x="37" y="87"/>
                    <a:pt x="37" y="87"/>
                    <a:pt x="38" y="88"/>
                  </a:cubicBezTo>
                  <a:cubicBezTo>
                    <a:pt x="39" y="89"/>
                    <a:pt x="40" y="90"/>
                    <a:pt x="40" y="90"/>
                  </a:cubicBezTo>
                  <a:cubicBezTo>
                    <a:pt x="41" y="90"/>
                    <a:pt x="42" y="89"/>
                    <a:pt x="43" y="89"/>
                  </a:cubicBezTo>
                  <a:cubicBezTo>
                    <a:pt x="43" y="89"/>
                    <a:pt x="44" y="89"/>
                    <a:pt x="44" y="89"/>
                  </a:cubicBezTo>
                  <a:cubicBezTo>
                    <a:pt x="44" y="90"/>
                    <a:pt x="44" y="91"/>
                    <a:pt x="45" y="92"/>
                  </a:cubicBezTo>
                  <a:cubicBezTo>
                    <a:pt x="46" y="92"/>
                    <a:pt x="47" y="93"/>
                    <a:pt x="47" y="93"/>
                  </a:cubicBezTo>
                  <a:cubicBezTo>
                    <a:pt x="48" y="93"/>
                    <a:pt x="49" y="93"/>
                    <a:pt x="49" y="93"/>
                  </a:cubicBezTo>
                  <a:cubicBezTo>
                    <a:pt x="49" y="93"/>
                    <a:pt x="50" y="92"/>
                    <a:pt x="51" y="92"/>
                  </a:cubicBezTo>
                  <a:cubicBezTo>
                    <a:pt x="51" y="92"/>
                    <a:pt x="54" y="95"/>
                    <a:pt x="52" y="91"/>
                  </a:cubicBezTo>
                  <a:cubicBezTo>
                    <a:pt x="49" y="88"/>
                    <a:pt x="49" y="88"/>
                    <a:pt x="49" y="87"/>
                  </a:cubicBezTo>
                  <a:cubicBezTo>
                    <a:pt x="48" y="87"/>
                    <a:pt x="47" y="86"/>
                    <a:pt x="47" y="86"/>
                  </a:cubicBezTo>
                  <a:cubicBezTo>
                    <a:pt x="46" y="86"/>
                    <a:pt x="46" y="86"/>
                    <a:pt x="46" y="86"/>
                  </a:cubicBezTo>
                  <a:cubicBezTo>
                    <a:pt x="46" y="86"/>
                    <a:pt x="46" y="85"/>
                    <a:pt x="46" y="84"/>
                  </a:cubicBezTo>
                  <a:cubicBezTo>
                    <a:pt x="47" y="83"/>
                    <a:pt x="47" y="83"/>
                    <a:pt x="48" y="83"/>
                  </a:cubicBezTo>
                  <a:cubicBezTo>
                    <a:pt x="49" y="83"/>
                    <a:pt x="49" y="82"/>
                    <a:pt x="51" y="84"/>
                  </a:cubicBezTo>
                  <a:cubicBezTo>
                    <a:pt x="52" y="85"/>
                    <a:pt x="52" y="85"/>
                    <a:pt x="52" y="86"/>
                  </a:cubicBezTo>
                  <a:cubicBezTo>
                    <a:pt x="53" y="88"/>
                    <a:pt x="54" y="89"/>
                    <a:pt x="55" y="90"/>
                  </a:cubicBezTo>
                  <a:cubicBezTo>
                    <a:pt x="55" y="90"/>
                    <a:pt x="56" y="90"/>
                    <a:pt x="56" y="92"/>
                  </a:cubicBezTo>
                  <a:cubicBezTo>
                    <a:pt x="56" y="94"/>
                    <a:pt x="56" y="96"/>
                    <a:pt x="56" y="97"/>
                  </a:cubicBezTo>
                  <a:cubicBezTo>
                    <a:pt x="56" y="97"/>
                    <a:pt x="56" y="101"/>
                    <a:pt x="56" y="101"/>
                  </a:cubicBezTo>
                  <a:cubicBezTo>
                    <a:pt x="56" y="101"/>
                    <a:pt x="56" y="103"/>
                    <a:pt x="56" y="104"/>
                  </a:cubicBezTo>
                  <a:cubicBezTo>
                    <a:pt x="56" y="105"/>
                    <a:pt x="61" y="112"/>
                    <a:pt x="61" y="112"/>
                  </a:cubicBezTo>
                  <a:cubicBezTo>
                    <a:pt x="61" y="112"/>
                    <a:pt x="63" y="115"/>
                    <a:pt x="64" y="115"/>
                  </a:cubicBezTo>
                  <a:cubicBezTo>
                    <a:pt x="64" y="115"/>
                    <a:pt x="65" y="118"/>
                    <a:pt x="66" y="119"/>
                  </a:cubicBezTo>
                  <a:cubicBezTo>
                    <a:pt x="68" y="119"/>
                    <a:pt x="72" y="121"/>
                    <a:pt x="72" y="121"/>
                  </a:cubicBezTo>
                  <a:cubicBezTo>
                    <a:pt x="79" y="125"/>
                    <a:pt x="79" y="125"/>
                    <a:pt x="79" y="125"/>
                  </a:cubicBezTo>
                  <a:cubicBezTo>
                    <a:pt x="79" y="125"/>
                    <a:pt x="81" y="128"/>
                    <a:pt x="82" y="128"/>
                  </a:cubicBezTo>
                  <a:cubicBezTo>
                    <a:pt x="82" y="128"/>
                    <a:pt x="87" y="128"/>
                    <a:pt x="83" y="128"/>
                  </a:cubicBezTo>
                  <a:cubicBezTo>
                    <a:pt x="80" y="128"/>
                    <a:pt x="76" y="126"/>
                    <a:pt x="76" y="126"/>
                  </a:cubicBezTo>
                  <a:cubicBezTo>
                    <a:pt x="76" y="126"/>
                    <a:pt x="75" y="124"/>
                    <a:pt x="75" y="124"/>
                  </a:cubicBezTo>
                  <a:cubicBezTo>
                    <a:pt x="74" y="124"/>
                    <a:pt x="70" y="123"/>
                    <a:pt x="69" y="122"/>
                  </a:cubicBezTo>
                  <a:cubicBezTo>
                    <a:pt x="69" y="122"/>
                    <a:pt x="68" y="121"/>
                    <a:pt x="67" y="120"/>
                  </a:cubicBezTo>
                  <a:cubicBezTo>
                    <a:pt x="66" y="118"/>
                    <a:pt x="64" y="117"/>
                    <a:pt x="64" y="117"/>
                  </a:cubicBezTo>
                  <a:cubicBezTo>
                    <a:pt x="64" y="117"/>
                    <a:pt x="63" y="116"/>
                    <a:pt x="62" y="114"/>
                  </a:cubicBezTo>
                  <a:cubicBezTo>
                    <a:pt x="61" y="113"/>
                    <a:pt x="61" y="113"/>
                    <a:pt x="61" y="112"/>
                  </a:cubicBezTo>
                  <a:cubicBezTo>
                    <a:pt x="60" y="112"/>
                    <a:pt x="61" y="112"/>
                    <a:pt x="59" y="111"/>
                  </a:cubicBezTo>
                  <a:cubicBezTo>
                    <a:pt x="57" y="110"/>
                    <a:pt x="56" y="109"/>
                    <a:pt x="56" y="109"/>
                  </a:cubicBezTo>
                  <a:cubicBezTo>
                    <a:pt x="55" y="109"/>
                    <a:pt x="53" y="108"/>
                    <a:pt x="53" y="108"/>
                  </a:cubicBezTo>
                  <a:cubicBezTo>
                    <a:pt x="53" y="108"/>
                    <a:pt x="51" y="106"/>
                    <a:pt x="51" y="106"/>
                  </a:cubicBezTo>
                  <a:cubicBezTo>
                    <a:pt x="51" y="106"/>
                    <a:pt x="50" y="108"/>
                    <a:pt x="52" y="109"/>
                  </a:cubicBezTo>
                  <a:cubicBezTo>
                    <a:pt x="53" y="109"/>
                    <a:pt x="55" y="111"/>
                    <a:pt x="55" y="111"/>
                  </a:cubicBezTo>
                  <a:cubicBezTo>
                    <a:pt x="55" y="111"/>
                    <a:pt x="57" y="112"/>
                    <a:pt x="57" y="112"/>
                  </a:cubicBezTo>
                  <a:cubicBezTo>
                    <a:pt x="57" y="112"/>
                    <a:pt x="57" y="114"/>
                    <a:pt x="57" y="114"/>
                  </a:cubicBezTo>
                  <a:cubicBezTo>
                    <a:pt x="57" y="114"/>
                    <a:pt x="54" y="113"/>
                    <a:pt x="57" y="114"/>
                  </a:cubicBezTo>
                  <a:cubicBezTo>
                    <a:pt x="59" y="115"/>
                    <a:pt x="61" y="115"/>
                    <a:pt x="61" y="115"/>
                  </a:cubicBezTo>
                  <a:cubicBezTo>
                    <a:pt x="61" y="115"/>
                    <a:pt x="59" y="116"/>
                    <a:pt x="58" y="116"/>
                  </a:cubicBezTo>
                  <a:cubicBezTo>
                    <a:pt x="58" y="117"/>
                    <a:pt x="60" y="120"/>
                    <a:pt x="60" y="119"/>
                  </a:cubicBezTo>
                  <a:cubicBezTo>
                    <a:pt x="61" y="119"/>
                    <a:pt x="62" y="120"/>
                    <a:pt x="63" y="120"/>
                  </a:cubicBezTo>
                  <a:cubicBezTo>
                    <a:pt x="63" y="120"/>
                    <a:pt x="65" y="120"/>
                    <a:pt x="65" y="121"/>
                  </a:cubicBezTo>
                  <a:cubicBezTo>
                    <a:pt x="66" y="121"/>
                    <a:pt x="66" y="121"/>
                    <a:pt x="66" y="122"/>
                  </a:cubicBezTo>
                  <a:cubicBezTo>
                    <a:pt x="65" y="122"/>
                    <a:pt x="66" y="124"/>
                    <a:pt x="66" y="124"/>
                  </a:cubicBezTo>
                  <a:cubicBezTo>
                    <a:pt x="68" y="125"/>
                    <a:pt x="68" y="125"/>
                    <a:pt x="68" y="125"/>
                  </a:cubicBezTo>
                  <a:cubicBezTo>
                    <a:pt x="68" y="125"/>
                    <a:pt x="65" y="125"/>
                    <a:pt x="65" y="124"/>
                  </a:cubicBezTo>
                  <a:cubicBezTo>
                    <a:pt x="64" y="124"/>
                    <a:pt x="64" y="123"/>
                    <a:pt x="63" y="124"/>
                  </a:cubicBezTo>
                  <a:cubicBezTo>
                    <a:pt x="62" y="125"/>
                    <a:pt x="62" y="125"/>
                    <a:pt x="62" y="126"/>
                  </a:cubicBezTo>
                  <a:cubicBezTo>
                    <a:pt x="63" y="127"/>
                    <a:pt x="64" y="128"/>
                    <a:pt x="65" y="127"/>
                  </a:cubicBezTo>
                  <a:cubicBezTo>
                    <a:pt x="65" y="127"/>
                    <a:pt x="65" y="127"/>
                    <a:pt x="66" y="126"/>
                  </a:cubicBezTo>
                  <a:cubicBezTo>
                    <a:pt x="66" y="126"/>
                    <a:pt x="66" y="126"/>
                    <a:pt x="67" y="126"/>
                  </a:cubicBezTo>
                  <a:cubicBezTo>
                    <a:pt x="67" y="126"/>
                    <a:pt x="68" y="126"/>
                    <a:pt x="68" y="126"/>
                  </a:cubicBezTo>
                  <a:cubicBezTo>
                    <a:pt x="69" y="125"/>
                    <a:pt x="69" y="125"/>
                    <a:pt x="69" y="125"/>
                  </a:cubicBezTo>
                  <a:cubicBezTo>
                    <a:pt x="69" y="125"/>
                    <a:pt x="69" y="125"/>
                    <a:pt x="69" y="126"/>
                  </a:cubicBezTo>
                  <a:cubicBezTo>
                    <a:pt x="69" y="126"/>
                    <a:pt x="70" y="126"/>
                    <a:pt x="69" y="127"/>
                  </a:cubicBezTo>
                  <a:cubicBezTo>
                    <a:pt x="69" y="128"/>
                    <a:pt x="68" y="128"/>
                    <a:pt x="68" y="128"/>
                  </a:cubicBezTo>
                  <a:cubicBezTo>
                    <a:pt x="68" y="129"/>
                    <a:pt x="67" y="128"/>
                    <a:pt x="68" y="130"/>
                  </a:cubicBezTo>
                  <a:cubicBezTo>
                    <a:pt x="68" y="131"/>
                    <a:pt x="68" y="132"/>
                    <a:pt x="68" y="132"/>
                  </a:cubicBezTo>
                  <a:cubicBezTo>
                    <a:pt x="68" y="132"/>
                    <a:pt x="69" y="132"/>
                    <a:pt x="69" y="132"/>
                  </a:cubicBezTo>
                  <a:cubicBezTo>
                    <a:pt x="70" y="133"/>
                    <a:pt x="70" y="134"/>
                    <a:pt x="70" y="135"/>
                  </a:cubicBezTo>
                  <a:cubicBezTo>
                    <a:pt x="71" y="135"/>
                    <a:pt x="73" y="138"/>
                    <a:pt x="73" y="138"/>
                  </a:cubicBezTo>
                  <a:cubicBezTo>
                    <a:pt x="73" y="138"/>
                    <a:pt x="76" y="140"/>
                    <a:pt x="76" y="140"/>
                  </a:cubicBezTo>
                  <a:cubicBezTo>
                    <a:pt x="76" y="140"/>
                    <a:pt x="77" y="141"/>
                    <a:pt x="77" y="141"/>
                  </a:cubicBezTo>
                  <a:cubicBezTo>
                    <a:pt x="77" y="141"/>
                    <a:pt x="77" y="142"/>
                    <a:pt x="76" y="141"/>
                  </a:cubicBezTo>
                  <a:cubicBezTo>
                    <a:pt x="75" y="140"/>
                    <a:pt x="73" y="139"/>
                    <a:pt x="73" y="139"/>
                  </a:cubicBezTo>
                  <a:cubicBezTo>
                    <a:pt x="73" y="141"/>
                    <a:pt x="73" y="141"/>
                    <a:pt x="73" y="141"/>
                  </a:cubicBezTo>
                  <a:cubicBezTo>
                    <a:pt x="73" y="141"/>
                    <a:pt x="74" y="142"/>
                    <a:pt x="75" y="142"/>
                  </a:cubicBezTo>
                  <a:cubicBezTo>
                    <a:pt x="75" y="143"/>
                    <a:pt x="75" y="143"/>
                    <a:pt x="76" y="144"/>
                  </a:cubicBezTo>
                  <a:cubicBezTo>
                    <a:pt x="77" y="144"/>
                    <a:pt x="78" y="144"/>
                    <a:pt x="79" y="144"/>
                  </a:cubicBezTo>
                  <a:cubicBezTo>
                    <a:pt x="79" y="145"/>
                    <a:pt x="79" y="143"/>
                    <a:pt x="79" y="143"/>
                  </a:cubicBezTo>
                  <a:cubicBezTo>
                    <a:pt x="79" y="143"/>
                    <a:pt x="80" y="143"/>
                    <a:pt x="80" y="143"/>
                  </a:cubicBezTo>
                  <a:cubicBezTo>
                    <a:pt x="80" y="144"/>
                    <a:pt x="81" y="145"/>
                    <a:pt x="80" y="146"/>
                  </a:cubicBezTo>
                  <a:cubicBezTo>
                    <a:pt x="80" y="146"/>
                    <a:pt x="80" y="147"/>
                    <a:pt x="79" y="146"/>
                  </a:cubicBezTo>
                  <a:cubicBezTo>
                    <a:pt x="78" y="146"/>
                    <a:pt x="77" y="145"/>
                    <a:pt x="76" y="145"/>
                  </a:cubicBezTo>
                  <a:cubicBezTo>
                    <a:pt x="76" y="145"/>
                    <a:pt x="75" y="144"/>
                    <a:pt x="74" y="145"/>
                  </a:cubicBezTo>
                  <a:cubicBezTo>
                    <a:pt x="74" y="145"/>
                    <a:pt x="72" y="144"/>
                    <a:pt x="72" y="145"/>
                  </a:cubicBezTo>
                  <a:cubicBezTo>
                    <a:pt x="72" y="146"/>
                    <a:pt x="72" y="147"/>
                    <a:pt x="72" y="147"/>
                  </a:cubicBezTo>
                  <a:cubicBezTo>
                    <a:pt x="72" y="147"/>
                    <a:pt x="71" y="143"/>
                    <a:pt x="70" y="143"/>
                  </a:cubicBezTo>
                  <a:cubicBezTo>
                    <a:pt x="69" y="143"/>
                    <a:pt x="67" y="142"/>
                    <a:pt x="67" y="142"/>
                  </a:cubicBezTo>
                  <a:cubicBezTo>
                    <a:pt x="66" y="140"/>
                    <a:pt x="66" y="140"/>
                    <a:pt x="66" y="140"/>
                  </a:cubicBezTo>
                  <a:cubicBezTo>
                    <a:pt x="66" y="140"/>
                    <a:pt x="67" y="140"/>
                    <a:pt x="67" y="140"/>
                  </a:cubicBezTo>
                  <a:cubicBezTo>
                    <a:pt x="68" y="141"/>
                    <a:pt x="67" y="141"/>
                    <a:pt x="68" y="141"/>
                  </a:cubicBezTo>
                  <a:cubicBezTo>
                    <a:pt x="69" y="141"/>
                    <a:pt x="67" y="139"/>
                    <a:pt x="69" y="139"/>
                  </a:cubicBezTo>
                  <a:cubicBezTo>
                    <a:pt x="71" y="139"/>
                    <a:pt x="71" y="139"/>
                    <a:pt x="71" y="139"/>
                  </a:cubicBezTo>
                  <a:cubicBezTo>
                    <a:pt x="71" y="138"/>
                    <a:pt x="73" y="138"/>
                    <a:pt x="71" y="137"/>
                  </a:cubicBezTo>
                  <a:cubicBezTo>
                    <a:pt x="69" y="136"/>
                    <a:pt x="69" y="136"/>
                    <a:pt x="69" y="136"/>
                  </a:cubicBezTo>
                  <a:cubicBezTo>
                    <a:pt x="68" y="136"/>
                    <a:pt x="68" y="136"/>
                    <a:pt x="68" y="135"/>
                  </a:cubicBezTo>
                  <a:cubicBezTo>
                    <a:pt x="67" y="134"/>
                    <a:pt x="67" y="133"/>
                    <a:pt x="66" y="133"/>
                  </a:cubicBezTo>
                  <a:cubicBezTo>
                    <a:pt x="66" y="133"/>
                    <a:pt x="63" y="133"/>
                    <a:pt x="63" y="133"/>
                  </a:cubicBezTo>
                  <a:cubicBezTo>
                    <a:pt x="63" y="133"/>
                    <a:pt x="62" y="132"/>
                    <a:pt x="61" y="132"/>
                  </a:cubicBezTo>
                  <a:cubicBezTo>
                    <a:pt x="60" y="132"/>
                    <a:pt x="58" y="130"/>
                    <a:pt x="58" y="130"/>
                  </a:cubicBezTo>
                  <a:cubicBezTo>
                    <a:pt x="57" y="129"/>
                    <a:pt x="54" y="128"/>
                    <a:pt x="54" y="128"/>
                  </a:cubicBezTo>
                  <a:cubicBezTo>
                    <a:pt x="54" y="128"/>
                    <a:pt x="53" y="127"/>
                    <a:pt x="52" y="127"/>
                  </a:cubicBezTo>
                  <a:cubicBezTo>
                    <a:pt x="51" y="127"/>
                    <a:pt x="51" y="127"/>
                    <a:pt x="50" y="127"/>
                  </a:cubicBezTo>
                  <a:cubicBezTo>
                    <a:pt x="49" y="126"/>
                    <a:pt x="48" y="125"/>
                    <a:pt x="48" y="125"/>
                  </a:cubicBezTo>
                  <a:cubicBezTo>
                    <a:pt x="47" y="124"/>
                    <a:pt x="46" y="124"/>
                    <a:pt x="46" y="124"/>
                  </a:cubicBezTo>
                  <a:cubicBezTo>
                    <a:pt x="47" y="125"/>
                    <a:pt x="46" y="125"/>
                    <a:pt x="48" y="126"/>
                  </a:cubicBezTo>
                  <a:cubicBezTo>
                    <a:pt x="49" y="127"/>
                    <a:pt x="50" y="127"/>
                    <a:pt x="50" y="127"/>
                  </a:cubicBezTo>
                  <a:cubicBezTo>
                    <a:pt x="50" y="127"/>
                    <a:pt x="51" y="128"/>
                    <a:pt x="51" y="128"/>
                  </a:cubicBezTo>
                  <a:cubicBezTo>
                    <a:pt x="51" y="129"/>
                    <a:pt x="52" y="128"/>
                    <a:pt x="53" y="128"/>
                  </a:cubicBezTo>
                  <a:cubicBezTo>
                    <a:pt x="53" y="129"/>
                    <a:pt x="54" y="129"/>
                    <a:pt x="54" y="130"/>
                  </a:cubicBezTo>
                  <a:cubicBezTo>
                    <a:pt x="54" y="130"/>
                    <a:pt x="57" y="130"/>
                    <a:pt x="57" y="131"/>
                  </a:cubicBezTo>
                  <a:cubicBezTo>
                    <a:pt x="57" y="132"/>
                    <a:pt x="58" y="133"/>
                    <a:pt x="57" y="133"/>
                  </a:cubicBezTo>
                  <a:cubicBezTo>
                    <a:pt x="57" y="133"/>
                    <a:pt x="56" y="134"/>
                    <a:pt x="56" y="134"/>
                  </a:cubicBezTo>
                  <a:cubicBezTo>
                    <a:pt x="57" y="134"/>
                    <a:pt x="58" y="135"/>
                    <a:pt x="59" y="135"/>
                  </a:cubicBezTo>
                  <a:cubicBezTo>
                    <a:pt x="60" y="135"/>
                    <a:pt x="59" y="135"/>
                    <a:pt x="61" y="136"/>
                  </a:cubicBezTo>
                  <a:cubicBezTo>
                    <a:pt x="63" y="136"/>
                    <a:pt x="63" y="138"/>
                    <a:pt x="63" y="138"/>
                  </a:cubicBezTo>
                  <a:cubicBezTo>
                    <a:pt x="63" y="139"/>
                    <a:pt x="65" y="140"/>
                    <a:pt x="65" y="140"/>
                  </a:cubicBezTo>
                  <a:cubicBezTo>
                    <a:pt x="65" y="140"/>
                    <a:pt x="64" y="140"/>
                    <a:pt x="65" y="141"/>
                  </a:cubicBezTo>
                  <a:cubicBezTo>
                    <a:pt x="65" y="141"/>
                    <a:pt x="64" y="141"/>
                    <a:pt x="65" y="142"/>
                  </a:cubicBezTo>
                  <a:cubicBezTo>
                    <a:pt x="66" y="142"/>
                    <a:pt x="67" y="142"/>
                    <a:pt x="67" y="142"/>
                  </a:cubicBezTo>
                  <a:cubicBezTo>
                    <a:pt x="67" y="143"/>
                    <a:pt x="67" y="143"/>
                    <a:pt x="67" y="144"/>
                  </a:cubicBezTo>
                  <a:cubicBezTo>
                    <a:pt x="67" y="144"/>
                    <a:pt x="65" y="146"/>
                    <a:pt x="68" y="146"/>
                  </a:cubicBezTo>
                  <a:cubicBezTo>
                    <a:pt x="70" y="146"/>
                    <a:pt x="70" y="146"/>
                    <a:pt x="70" y="146"/>
                  </a:cubicBezTo>
                  <a:cubicBezTo>
                    <a:pt x="71" y="147"/>
                    <a:pt x="71" y="147"/>
                    <a:pt x="71" y="147"/>
                  </a:cubicBezTo>
                  <a:cubicBezTo>
                    <a:pt x="71" y="147"/>
                    <a:pt x="70" y="148"/>
                    <a:pt x="71" y="149"/>
                  </a:cubicBezTo>
                  <a:cubicBezTo>
                    <a:pt x="71" y="150"/>
                    <a:pt x="75" y="150"/>
                    <a:pt x="75" y="150"/>
                  </a:cubicBezTo>
                  <a:cubicBezTo>
                    <a:pt x="75" y="149"/>
                    <a:pt x="75" y="149"/>
                    <a:pt x="75" y="149"/>
                  </a:cubicBezTo>
                  <a:cubicBezTo>
                    <a:pt x="75" y="149"/>
                    <a:pt x="77" y="150"/>
                    <a:pt x="76" y="150"/>
                  </a:cubicBezTo>
                  <a:cubicBezTo>
                    <a:pt x="76" y="151"/>
                    <a:pt x="75" y="151"/>
                    <a:pt x="75" y="151"/>
                  </a:cubicBezTo>
                  <a:cubicBezTo>
                    <a:pt x="75" y="151"/>
                    <a:pt x="75" y="153"/>
                    <a:pt x="76" y="153"/>
                  </a:cubicBezTo>
                  <a:cubicBezTo>
                    <a:pt x="77" y="153"/>
                    <a:pt x="78" y="154"/>
                    <a:pt x="78" y="154"/>
                  </a:cubicBezTo>
                  <a:cubicBezTo>
                    <a:pt x="78" y="154"/>
                    <a:pt x="79" y="154"/>
                    <a:pt x="79" y="155"/>
                  </a:cubicBezTo>
                  <a:cubicBezTo>
                    <a:pt x="80" y="155"/>
                    <a:pt x="80" y="156"/>
                    <a:pt x="80" y="156"/>
                  </a:cubicBezTo>
                  <a:cubicBezTo>
                    <a:pt x="81" y="156"/>
                    <a:pt x="82" y="156"/>
                    <a:pt x="82" y="157"/>
                  </a:cubicBezTo>
                  <a:cubicBezTo>
                    <a:pt x="83" y="157"/>
                    <a:pt x="84" y="158"/>
                    <a:pt x="84" y="157"/>
                  </a:cubicBezTo>
                  <a:cubicBezTo>
                    <a:pt x="84" y="156"/>
                    <a:pt x="85" y="156"/>
                    <a:pt x="84" y="155"/>
                  </a:cubicBezTo>
                  <a:cubicBezTo>
                    <a:pt x="83" y="154"/>
                    <a:pt x="82" y="154"/>
                    <a:pt x="81" y="154"/>
                  </a:cubicBezTo>
                  <a:cubicBezTo>
                    <a:pt x="81" y="154"/>
                    <a:pt x="80" y="154"/>
                    <a:pt x="80" y="153"/>
                  </a:cubicBezTo>
                  <a:cubicBezTo>
                    <a:pt x="79" y="153"/>
                    <a:pt x="79" y="153"/>
                    <a:pt x="79" y="152"/>
                  </a:cubicBezTo>
                  <a:cubicBezTo>
                    <a:pt x="79" y="151"/>
                    <a:pt x="78" y="150"/>
                    <a:pt x="78" y="150"/>
                  </a:cubicBezTo>
                  <a:cubicBezTo>
                    <a:pt x="78" y="150"/>
                    <a:pt x="78" y="148"/>
                    <a:pt x="78" y="148"/>
                  </a:cubicBezTo>
                  <a:cubicBezTo>
                    <a:pt x="77" y="148"/>
                    <a:pt x="77" y="148"/>
                    <a:pt x="76" y="148"/>
                  </a:cubicBezTo>
                  <a:cubicBezTo>
                    <a:pt x="76" y="148"/>
                    <a:pt x="75" y="147"/>
                    <a:pt x="75" y="147"/>
                  </a:cubicBezTo>
                  <a:cubicBezTo>
                    <a:pt x="74" y="147"/>
                    <a:pt x="73" y="147"/>
                    <a:pt x="73" y="147"/>
                  </a:cubicBezTo>
                  <a:cubicBezTo>
                    <a:pt x="73" y="146"/>
                    <a:pt x="74" y="146"/>
                    <a:pt x="74" y="146"/>
                  </a:cubicBezTo>
                  <a:cubicBezTo>
                    <a:pt x="74" y="146"/>
                    <a:pt x="75" y="146"/>
                    <a:pt x="76" y="146"/>
                  </a:cubicBezTo>
                  <a:cubicBezTo>
                    <a:pt x="77" y="147"/>
                    <a:pt x="77" y="146"/>
                    <a:pt x="78" y="147"/>
                  </a:cubicBezTo>
                  <a:cubicBezTo>
                    <a:pt x="79" y="147"/>
                    <a:pt x="78" y="148"/>
                    <a:pt x="79" y="148"/>
                  </a:cubicBezTo>
                  <a:cubicBezTo>
                    <a:pt x="81" y="148"/>
                    <a:pt x="81" y="147"/>
                    <a:pt x="81" y="147"/>
                  </a:cubicBezTo>
                  <a:cubicBezTo>
                    <a:pt x="83" y="146"/>
                    <a:pt x="83" y="146"/>
                    <a:pt x="83" y="146"/>
                  </a:cubicBezTo>
                  <a:cubicBezTo>
                    <a:pt x="83" y="146"/>
                    <a:pt x="83" y="146"/>
                    <a:pt x="84" y="147"/>
                  </a:cubicBezTo>
                  <a:cubicBezTo>
                    <a:pt x="85" y="147"/>
                    <a:pt x="83" y="148"/>
                    <a:pt x="85" y="148"/>
                  </a:cubicBezTo>
                  <a:cubicBezTo>
                    <a:pt x="87" y="148"/>
                    <a:pt x="88" y="148"/>
                    <a:pt x="88" y="148"/>
                  </a:cubicBezTo>
                  <a:cubicBezTo>
                    <a:pt x="88" y="149"/>
                    <a:pt x="88" y="150"/>
                    <a:pt x="88" y="150"/>
                  </a:cubicBezTo>
                  <a:cubicBezTo>
                    <a:pt x="88" y="150"/>
                    <a:pt x="88" y="151"/>
                    <a:pt x="88" y="151"/>
                  </a:cubicBezTo>
                  <a:cubicBezTo>
                    <a:pt x="89" y="151"/>
                    <a:pt x="91" y="151"/>
                    <a:pt x="91" y="151"/>
                  </a:cubicBezTo>
                  <a:cubicBezTo>
                    <a:pt x="91" y="151"/>
                    <a:pt x="92" y="151"/>
                    <a:pt x="92" y="152"/>
                  </a:cubicBezTo>
                  <a:cubicBezTo>
                    <a:pt x="93" y="153"/>
                    <a:pt x="90" y="154"/>
                    <a:pt x="90" y="154"/>
                  </a:cubicBezTo>
                  <a:cubicBezTo>
                    <a:pt x="90" y="154"/>
                    <a:pt x="89" y="153"/>
                    <a:pt x="89" y="154"/>
                  </a:cubicBezTo>
                  <a:cubicBezTo>
                    <a:pt x="89" y="155"/>
                    <a:pt x="88" y="155"/>
                    <a:pt x="89" y="156"/>
                  </a:cubicBezTo>
                  <a:cubicBezTo>
                    <a:pt x="90" y="156"/>
                    <a:pt x="89" y="156"/>
                    <a:pt x="89" y="156"/>
                  </a:cubicBezTo>
                  <a:cubicBezTo>
                    <a:pt x="88" y="156"/>
                    <a:pt x="87" y="155"/>
                    <a:pt x="88" y="157"/>
                  </a:cubicBezTo>
                  <a:cubicBezTo>
                    <a:pt x="88" y="158"/>
                    <a:pt x="89" y="159"/>
                    <a:pt x="89" y="159"/>
                  </a:cubicBezTo>
                  <a:cubicBezTo>
                    <a:pt x="90" y="159"/>
                    <a:pt x="92" y="159"/>
                    <a:pt x="92" y="159"/>
                  </a:cubicBezTo>
                  <a:cubicBezTo>
                    <a:pt x="93" y="159"/>
                    <a:pt x="94" y="159"/>
                    <a:pt x="93" y="159"/>
                  </a:cubicBezTo>
                  <a:cubicBezTo>
                    <a:pt x="92" y="158"/>
                    <a:pt x="91" y="158"/>
                    <a:pt x="91" y="158"/>
                  </a:cubicBezTo>
                  <a:cubicBezTo>
                    <a:pt x="91" y="158"/>
                    <a:pt x="91" y="158"/>
                    <a:pt x="91" y="157"/>
                  </a:cubicBezTo>
                  <a:cubicBezTo>
                    <a:pt x="91" y="157"/>
                    <a:pt x="92" y="157"/>
                    <a:pt x="92" y="157"/>
                  </a:cubicBezTo>
                  <a:cubicBezTo>
                    <a:pt x="92" y="156"/>
                    <a:pt x="93" y="155"/>
                    <a:pt x="93" y="155"/>
                  </a:cubicBezTo>
                  <a:cubicBezTo>
                    <a:pt x="93" y="155"/>
                    <a:pt x="94" y="153"/>
                    <a:pt x="95" y="154"/>
                  </a:cubicBezTo>
                  <a:cubicBezTo>
                    <a:pt x="95" y="155"/>
                    <a:pt x="95" y="155"/>
                    <a:pt x="96" y="155"/>
                  </a:cubicBezTo>
                  <a:cubicBezTo>
                    <a:pt x="96" y="155"/>
                    <a:pt x="99" y="152"/>
                    <a:pt x="99" y="152"/>
                  </a:cubicBezTo>
                  <a:cubicBezTo>
                    <a:pt x="99" y="152"/>
                    <a:pt x="100" y="152"/>
                    <a:pt x="99" y="153"/>
                  </a:cubicBezTo>
                  <a:cubicBezTo>
                    <a:pt x="99" y="154"/>
                    <a:pt x="98" y="155"/>
                    <a:pt x="99" y="156"/>
                  </a:cubicBezTo>
                  <a:cubicBezTo>
                    <a:pt x="99" y="157"/>
                    <a:pt x="99" y="157"/>
                    <a:pt x="99" y="157"/>
                  </a:cubicBezTo>
                  <a:cubicBezTo>
                    <a:pt x="100" y="158"/>
                    <a:pt x="99" y="158"/>
                    <a:pt x="100" y="159"/>
                  </a:cubicBezTo>
                  <a:cubicBezTo>
                    <a:pt x="100" y="160"/>
                    <a:pt x="100" y="159"/>
                    <a:pt x="100" y="160"/>
                  </a:cubicBezTo>
                  <a:cubicBezTo>
                    <a:pt x="101" y="161"/>
                    <a:pt x="102" y="163"/>
                    <a:pt x="102" y="163"/>
                  </a:cubicBezTo>
                  <a:cubicBezTo>
                    <a:pt x="102" y="163"/>
                    <a:pt x="101" y="164"/>
                    <a:pt x="102" y="164"/>
                  </a:cubicBezTo>
                  <a:cubicBezTo>
                    <a:pt x="103" y="165"/>
                    <a:pt x="105" y="165"/>
                    <a:pt x="105" y="165"/>
                  </a:cubicBezTo>
                  <a:cubicBezTo>
                    <a:pt x="105" y="165"/>
                    <a:pt x="105" y="165"/>
                    <a:pt x="105" y="165"/>
                  </a:cubicBezTo>
                  <a:cubicBezTo>
                    <a:pt x="105" y="165"/>
                    <a:pt x="106" y="166"/>
                    <a:pt x="107" y="165"/>
                  </a:cubicBezTo>
                  <a:cubicBezTo>
                    <a:pt x="107" y="164"/>
                    <a:pt x="108" y="164"/>
                    <a:pt x="108" y="164"/>
                  </a:cubicBezTo>
                  <a:cubicBezTo>
                    <a:pt x="109" y="164"/>
                    <a:pt x="108" y="164"/>
                    <a:pt x="110" y="164"/>
                  </a:cubicBezTo>
                  <a:cubicBezTo>
                    <a:pt x="112" y="164"/>
                    <a:pt x="112" y="165"/>
                    <a:pt x="113" y="164"/>
                  </a:cubicBezTo>
                  <a:cubicBezTo>
                    <a:pt x="114" y="163"/>
                    <a:pt x="113" y="163"/>
                    <a:pt x="115" y="163"/>
                  </a:cubicBezTo>
                  <a:cubicBezTo>
                    <a:pt x="117" y="163"/>
                    <a:pt x="119" y="162"/>
                    <a:pt x="119" y="162"/>
                  </a:cubicBezTo>
                  <a:cubicBezTo>
                    <a:pt x="119" y="162"/>
                    <a:pt x="122" y="162"/>
                    <a:pt x="122" y="162"/>
                  </a:cubicBezTo>
                  <a:cubicBezTo>
                    <a:pt x="124" y="163"/>
                    <a:pt x="124" y="163"/>
                    <a:pt x="124" y="163"/>
                  </a:cubicBezTo>
                  <a:cubicBezTo>
                    <a:pt x="124" y="163"/>
                    <a:pt x="125" y="164"/>
                    <a:pt x="126" y="164"/>
                  </a:cubicBezTo>
                  <a:cubicBezTo>
                    <a:pt x="126" y="164"/>
                    <a:pt x="127" y="164"/>
                    <a:pt x="128" y="164"/>
                  </a:cubicBezTo>
                  <a:cubicBezTo>
                    <a:pt x="128" y="164"/>
                    <a:pt x="132" y="165"/>
                    <a:pt x="132" y="165"/>
                  </a:cubicBezTo>
                  <a:cubicBezTo>
                    <a:pt x="136" y="166"/>
                    <a:pt x="136" y="166"/>
                    <a:pt x="136" y="166"/>
                  </a:cubicBezTo>
                  <a:cubicBezTo>
                    <a:pt x="138" y="167"/>
                    <a:pt x="138" y="167"/>
                    <a:pt x="138" y="167"/>
                  </a:cubicBezTo>
                  <a:cubicBezTo>
                    <a:pt x="142" y="170"/>
                    <a:pt x="142" y="170"/>
                    <a:pt x="142" y="170"/>
                  </a:cubicBezTo>
                  <a:cubicBezTo>
                    <a:pt x="146" y="174"/>
                    <a:pt x="146" y="174"/>
                    <a:pt x="146" y="174"/>
                  </a:cubicBezTo>
                  <a:cubicBezTo>
                    <a:pt x="151" y="176"/>
                    <a:pt x="151" y="176"/>
                    <a:pt x="151" y="176"/>
                  </a:cubicBezTo>
                  <a:cubicBezTo>
                    <a:pt x="154" y="178"/>
                    <a:pt x="154" y="178"/>
                    <a:pt x="154" y="178"/>
                  </a:cubicBezTo>
                  <a:cubicBezTo>
                    <a:pt x="156" y="180"/>
                    <a:pt x="156" y="180"/>
                    <a:pt x="156" y="180"/>
                  </a:cubicBezTo>
                  <a:cubicBezTo>
                    <a:pt x="156" y="180"/>
                    <a:pt x="159" y="182"/>
                    <a:pt x="159" y="182"/>
                  </a:cubicBezTo>
                  <a:cubicBezTo>
                    <a:pt x="160" y="182"/>
                    <a:pt x="163" y="184"/>
                    <a:pt x="163" y="184"/>
                  </a:cubicBezTo>
                  <a:cubicBezTo>
                    <a:pt x="166" y="186"/>
                    <a:pt x="166" y="186"/>
                    <a:pt x="166" y="186"/>
                  </a:cubicBezTo>
                  <a:cubicBezTo>
                    <a:pt x="166" y="186"/>
                    <a:pt x="167" y="188"/>
                    <a:pt x="167" y="188"/>
                  </a:cubicBezTo>
                  <a:cubicBezTo>
                    <a:pt x="167" y="189"/>
                    <a:pt x="166" y="188"/>
                    <a:pt x="165" y="188"/>
                  </a:cubicBezTo>
                  <a:cubicBezTo>
                    <a:pt x="164" y="189"/>
                    <a:pt x="160" y="187"/>
                    <a:pt x="160" y="187"/>
                  </a:cubicBezTo>
                  <a:cubicBezTo>
                    <a:pt x="158" y="185"/>
                    <a:pt x="158" y="185"/>
                    <a:pt x="158" y="185"/>
                  </a:cubicBezTo>
                  <a:cubicBezTo>
                    <a:pt x="155" y="185"/>
                    <a:pt x="155" y="185"/>
                    <a:pt x="155" y="185"/>
                  </a:cubicBezTo>
                  <a:cubicBezTo>
                    <a:pt x="153" y="184"/>
                    <a:pt x="153" y="184"/>
                    <a:pt x="153" y="184"/>
                  </a:cubicBezTo>
                  <a:cubicBezTo>
                    <a:pt x="149" y="185"/>
                    <a:pt x="149" y="185"/>
                    <a:pt x="149" y="185"/>
                  </a:cubicBezTo>
                  <a:cubicBezTo>
                    <a:pt x="146" y="184"/>
                    <a:pt x="146" y="184"/>
                    <a:pt x="146" y="184"/>
                  </a:cubicBezTo>
                  <a:cubicBezTo>
                    <a:pt x="146" y="184"/>
                    <a:pt x="145" y="184"/>
                    <a:pt x="146" y="185"/>
                  </a:cubicBezTo>
                  <a:cubicBezTo>
                    <a:pt x="146" y="185"/>
                    <a:pt x="146" y="186"/>
                    <a:pt x="146" y="186"/>
                  </a:cubicBezTo>
                  <a:cubicBezTo>
                    <a:pt x="143" y="188"/>
                    <a:pt x="143" y="188"/>
                    <a:pt x="143" y="188"/>
                  </a:cubicBezTo>
                  <a:cubicBezTo>
                    <a:pt x="139" y="189"/>
                    <a:pt x="139" y="189"/>
                    <a:pt x="139" y="189"/>
                  </a:cubicBezTo>
                  <a:cubicBezTo>
                    <a:pt x="135" y="189"/>
                    <a:pt x="135" y="189"/>
                    <a:pt x="135" y="189"/>
                  </a:cubicBezTo>
                  <a:cubicBezTo>
                    <a:pt x="132" y="189"/>
                    <a:pt x="132" y="189"/>
                    <a:pt x="132" y="189"/>
                  </a:cubicBezTo>
                  <a:cubicBezTo>
                    <a:pt x="132" y="191"/>
                    <a:pt x="132" y="191"/>
                    <a:pt x="132" y="191"/>
                  </a:cubicBezTo>
                  <a:cubicBezTo>
                    <a:pt x="132" y="191"/>
                    <a:pt x="128" y="191"/>
                    <a:pt x="132" y="192"/>
                  </a:cubicBezTo>
                  <a:cubicBezTo>
                    <a:pt x="136" y="192"/>
                    <a:pt x="138" y="192"/>
                    <a:pt x="138" y="191"/>
                  </a:cubicBezTo>
                  <a:cubicBezTo>
                    <a:pt x="139" y="191"/>
                    <a:pt x="139" y="190"/>
                    <a:pt x="140" y="190"/>
                  </a:cubicBezTo>
                  <a:cubicBezTo>
                    <a:pt x="141" y="190"/>
                    <a:pt x="143" y="190"/>
                    <a:pt x="144" y="190"/>
                  </a:cubicBezTo>
                  <a:cubicBezTo>
                    <a:pt x="144" y="190"/>
                    <a:pt x="145" y="190"/>
                    <a:pt x="147" y="189"/>
                  </a:cubicBezTo>
                  <a:cubicBezTo>
                    <a:pt x="148" y="189"/>
                    <a:pt x="148" y="188"/>
                    <a:pt x="150" y="189"/>
                  </a:cubicBezTo>
                  <a:cubicBezTo>
                    <a:pt x="152" y="190"/>
                    <a:pt x="151" y="187"/>
                    <a:pt x="151" y="187"/>
                  </a:cubicBezTo>
                  <a:cubicBezTo>
                    <a:pt x="151" y="187"/>
                    <a:pt x="151" y="186"/>
                    <a:pt x="152" y="186"/>
                  </a:cubicBezTo>
                  <a:cubicBezTo>
                    <a:pt x="154" y="187"/>
                    <a:pt x="154" y="187"/>
                    <a:pt x="154" y="187"/>
                  </a:cubicBezTo>
                  <a:cubicBezTo>
                    <a:pt x="155" y="187"/>
                    <a:pt x="157" y="188"/>
                    <a:pt x="157" y="188"/>
                  </a:cubicBezTo>
                  <a:cubicBezTo>
                    <a:pt x="158" y="188"/>
                    <a:pt x="162" y="189"/>
                    <a:pt x="162" y="189"/>
                  </a:cubicBezTo>
                  <a:cubicBezTo>
                    <a:pt x="162" y="189"/>
                    <a:pt x="163" y="192"/>
                    <a:pt x="163" y="192"/>
                  </a:cubicBezTo>
                  <a:cubicBezTo>
                    <a:pt x="164" y="192"/>
                    <a:pt x="167" y="192"/>
                    <a:pt x="168" y="192"/>
                  </a:cubicBezTo>
                  <a:cubicBezTo>
                    <a:pt x="169" y="192"/>
                    <a:pt x="171" y="192"/>
                    <a:pt x="172" y="193"/>
                  </a:cubicBezTo>
                  <a:cubicBezTo>
                    <a:pt x="173" y="194"/>
                    <a:pt x="174" y="194"/>
                    <a:pt x="174" y="194"/>
                  </a:cubicBezTo>
                  <a:cubicBezTo>
                    <a:pt x="174" y="194"/>
                    <a:pt x="175" y="195"/>
                    <a:pt x="176" y="196"/>
                  </a:cubicBezTo>
                  <a:cubicBezTo>
                    <a:pt x="176" y="196"/>
                    <a:pt x="179" y="198"/>
                    <a:pt x="179" y="198"/>
                  </a:cubicBezTo>
                  <a:cubicBezTo>
                    <a:pt x="179" y="198"/>
                    <a:pt x="184" y="200"/>
                    <a:pt x="184" y="200"/>
                  </a:cubicBezTo>
                  <a:cubicBezTo>
                    <a:pt x="185" y="199"/>
                    <a:pt x="185" y="199"/>
                    <a:pt x="185" y="199"/>
                  </a:cubicBezTo>
                  <a:cubicBezTo>
                    <a:pt x="185" y="198"/>
                    <a:pt x="185" y="197"/>
                    <a:pt x="185" y="197"/>
                  </a:cubicBezTo>
                  <a:cubicBezTo>
                    <a:pt x="184" y="196"/>
                    <a:pt x="180" y="195"/>
                    <a:pt x="180" y="195"/>
                  </a:cubicBezTo>
                  <a:cubicBezTo>
                    <a:pt x="180" y="195"/>
                    <a:pt x="178" y="194"/>
                    <a:pt x="178" y="194"/>
                  </a:cubicBezTo>
                  <a:cubicBezTo>
                    <a:pt x="177" y="189"/>
                    <a:pt x="178" y="193"/>
                    <a:pt x="175" y="192"/>
                  </a:cubicBezTo>
                  <a:cubicBezTo>
                    <a:pt x="175" y="192"/>
                    <a:pt x="175" y="192"/>
                    <a:pt x="175" y="192"/>
                  </a:cubicBezTo>
                  <a:cubicBezTo>
                    <a:pt x="175" y="192"/>
                    <a:pt x="175" y="192"/>
                    <a:pt x="175" y="192"/>
                  </a:cubicBezTo>
                  <a:cubicBezTo>
                    <a:pt x="173" y="193"/>
                    <a:pt x="173" y="192"/>
                    <a:pt x="173" y="192"/>
                  </a:cubicBezTo>
                  <a:cubicBezTo>
                    <a:pt x="173" y="191"/>
                    <a:pt x="173" y="191"/>
                    <a:pt x="173" y="191"/>
                  </a:cubicBezTo>
                  <a:cubicBezTo>
                    <a:pt x="172" y="190"/>
                    <a:pt x="172" y="190"/>
                    <a:pt x="172" y="190"/>
                  </a:cubicBezTo>
                  <a:cubicBezTo>
                    <a:pt x="172" y="190"/>
                    <a:pt x="171" y="188"/>
                    <a:pt x="172" y="187"/>
                  </a:cubicBezTo>
                  <a:cubicBezTo>
                    <a:pt x="173" y="187"/>
                    <a:pt x="171" y="192"/>
                    <a:pt x="175" y="186"/>
                  </a:cubicBezTo>
                  <a:cubicBezTo>
                    <a:pt x="175" y="186"/>
                    <a:pt x="175" y="185"/>
                    <a:pt x="175" y="185"/>
                  </a:cubicBezTo>
                  <a:cubicBezTo>
                    <a:pt x="174" y="185"/>
                    <a:pt x="174" y="185"/>
                    <a:pt x="174" y="185"/>
                  </a:cubicBezTo>
                  <a:cubicBezTo>
                    <a:pt x="171" y="185"/>
                    <a:pt x="171" y="185"/>
                    <a:pt x="171" y="185"/>
                  </a:cubicBezTo>
                  <a:cubicBezTo>
                    <a:pt x="171" y="185"/>
                    <a:pt x="171" y="186"/>
                    <a:pt x="170" y="187"/>
                  </a:cubicBezTo>
                  <a:cubicBezTo>
                    <a:pt x="169" y="188"/>
                    <a:pt x="169" y="187"/>
                    <a:pt x="169" y="187"/>
                  </a:cubicBezTo>
                  <a:cubicBezTo>
                    <a:pt x="169" y="186"/>
                    <a:pt x="169" y="186"/>
                    <a:pt x="169" y="186"/>
                  </a:cubicBezTo>
                  <a:cubicBezTo>
                    <a:pt x="170" y="185"/>
                    <a:pt x="170" y="185"/>
                    <a:pt x="170" y="185"/>
                  </a:cubicBezTo>
                  <a:cubicBezTo>
                    <a:pt x="170" y="185"/>
                    <a:pt x="170" y="182"/>
                    <a:pt x="170" y="181"/>
                  </a:cubicBezTo>
                  <a:cubicBezTo>
                    <a:pt x="170" y="181"/>
                    <a:pt x="170" y="181"/>
                    <a:pt x="170" y="181"/>
                  </a:cubicBezTo>
                  <a:cubicBezTo>
                    <a:pt x="167" y="179"/>
                    <a:pt x="167" y="179"/>
                    <a:pt x="167" y="179"/>
                  </a:cubicBezTo>
                  <a:cubicBezTo>
                    <a:pt x="165" y="177"/>
                    <a:pt x="165" y="177"/>
                    <a:pt x="165" y="177"/>
                  </a:cubicBezTo>
                  <a:cubicBezTo>
                    <a:pt x="162" y="175"/>
                    <a:pt x="162" y="175"/>
                    <a:pt x="162" y="175"/>
                  </a:cubicBezTo>
                  <a:cubicBezTo>
                    <a:pt x="158" y="171"/>
                    <a:pt x="158" y="171"/>
                    <a:pt x="158" y="171"/>
                  </a:cubicBezTo>
                  <a:cubicBezTo>
                    <a:pt x="156" y="170"/>
                    <a:pt x="156" y="170"/>
                    <a:pt x="156" y="170"/>
                  </a:cubicBezTo>
                  <a:cubicBezTo>
                    <a:pt x="154" y="168"/>
                    <a:pt x="154" y="168"/>
                    <a:pt x="154" y="168"/>
                  </a:cubicBezTo>
                  <a:cubicBezTo>
                    <a:pt x="154" y="166"/>
                    <a:pt x="154" y="166"/>
                    <a:pt x="154" y="166"/>
                  </a:cubicBezTo>
                  <a:cubicBezTo>
                    <a:pt x="153" y="162"/>
                    <a:pt x="153" y="162"/>
                    <a:pt x="153" y="162"/>
                  </a:cubicBezTo>
                  <a:cubicBezTo>
                    <a:pt x="153" y="162"/>
                    <a:pt x="153" y="162"/>
                    <a:pt x="153" y="162"/>
                  </a:cubicBezTo>
                  <a:cubicBezTo>
                    <a:pt x="153" y="162"/>
                    <a:pt x="149" y="161"/>
                    <a:pt x="147" y="160"/>
                  </a:cubicBezTo>
                  <a:cubicBezTo>
                    <a:pt x="145" y="159"/>
                    <a:pt x="145" y="159"/>
                    <a:pt x="145" y="159"/>
                  </a:cubicBezTo>
                  <a:cubicBezTo>
                    <a:pt x="143" y="156"/>
                    <a:pt x="143" y="156"/>
                    <a:pt x="143" y="156"/>
                  </a:cubicBezTo>
                  <a:cubicBezTo>
                    <a:pt x="142" y="155"/>
                    <a:pt x="142" y="155"/>
                    <a:pt x="142" y="155"/>
                  </a:cubicBezTo>
                  <a:cubicBezTo>
                    <a:pt x="139" y="152"/>
                    <a:pt x="139" y="152"/>
                    <a:pt x="139" y="152"/>
                  </a:cubicBezTo>
                  <a:cubicBezTo>
                    <a:pt x="138" y="152"/>
                    <a:pt x="138" y="152"/>
                    <a:pt x="138" y="152"/>
                  </a:cubicBezTo>
                  <a:cubicBezTo>
                    <a:pt x="133" y="150"/>
                    <a:pt x="133" y="150"/>
                    <a:pt x="133" y="150"/>
                  </a:cubicBezTo>
                  <a:cubicBezTo>
                    <a:pt x="132" y="148"/>
                    <a:pt x="132" y="148"/>
                    <a:pt x="132" y="148"/>
                  </a:cubicBezTo>
                  <a:cubicBezTo>
                    <a:pt x="130" y="147"/>
                    <a:pt x="130" y="147"/>
                    <a:pt x="130" y="147"/>
                  </a:cubicBezTo>
                  <a:cubicBezTo>
                    <a:pt x="129" y="145"/>
                    <a:pt x="129" y="145"/>
                    <a:pt x="129" y="145"/>
                  </a:cubicBezTo>
                  <a:cubicBezTo>
                    <a:pt x="126" y="144"/>
                    <a:pt x="126" y="144"/>
                    <a:pt x="126" y="144"/>
                  </a:cubicBezTo>
                  <a:cubicBezTo>
                    <a:pt x="125" y="142"/>
                    <a:pt x="125" y="142"/>
                    <a:pt x="125" y="142"/>
                  </a:cubicBezTo>
                  <a:cubicBezTo>
                    <a:pt x="124" y="141"/>
                    <a:pt x="124" y="141"/>
                    <a:pt x="124" y="141"/>
                  </a:cubicBezTo>
                  <a:cubicBezTo>
                    <a:pt x="121" y="137"/>
                    <a:pt x="121" y="137"/>
                    <a:pt x="121" y="137"/>
                  </a:cubicBezTo>
                  <a:cubicBezTo>
                    <a:pt x="118" y="135"/>
                    <a:pt x="118" y="135"/>
                    <a:pt x="118" y="135"/>
                  </a:cubicBezTo>
                  <a:cubicBezTo>
                    <a:pt x="117" y="134"/>
                    <a:pt x="117" y="134"/>
                    <a:pt x="117" y="134"/>
                  </a:cubicBezTo>
                  <a:cubicBezTo>
                    <a:pt x="116" y="133"/>
                    <a:pt x="116" y="133"/>
                    <a:pt x="116" y="133"/>
                  </a:cubicBezTo>
                  <a:cubicBezTo>
                    <a:pt x="114" y="130"/>
                    <a:pt x="114" y="130"/>
                    <a:pt x="114" y="130"/>
                  </a:cubicBezTo>
                  <a:cubicBezTo>
                    <a:pt x="111" y="127"/>
                    <a:pt x="111" y="127"/>
                    <a:pt x="111" y="127"/>
                  </a:cubicBezTo>
                  <a:cubicBezTo>
                    <a:pt x="109" y="125"/>
                    <a:pt x="109" y="125"/>
                    <a:pt x="109" y="125"/>
                  </a:cubicBezTo>
                  <a:cubicBezTo>
                    <a:pt x="107" y="122"/>
                    <a:pt x="107" y="122"/>
                    <a:pt x="107" y="122"/>
                  </a:cubicBezTo>
                  <a:cubicBezTo>
                    <a:pt x="109" y="120"/>
                    <a:pt x="109" y="120"/>
                    <a:pt x="109" y="120"/>
                  </a:cubicBezTo>
                  <a:cubicBezTo>
                    <a:pt x="108" y="119"/>
                    <a:pt x="107" y="119"/>
                    <a:pt x="107" y="118"/>
                  </a:cubicBezTo>
                  <a:cubicBezTo>
                    <a:pt x="106" y="118"/>
                    <a:pt x="104" y="117"/>
                    <a:pt x="105" y="116"/>
                  </a:cubicBezTo>
                  <a:cubicBezTo>
                    <a:pt x="105" y="115"/>
                    <a:pt x="104" y="114"/>
                    <a:pt x="104" y="112"/>
                  </a:cubicBezTo>
                  <a:cubicBezTo>
                    <a:pt x="104" y="111"/>
                    <a:pt x="104" y="110"/>
                    <a:pt x="103" y="110"/>
                  </a:cubicBezTo>
                  <a:cubicBezTo>
                    <a:pt x="102" y="109"/>
                    <a:pt x="102" y="109"/>
                    <a:pt x="102" y="109"/>
                  </a:cubicBezTo>
                  <a:cubicBezTo>
                    <a:pt x="101" y="109"/>
                    <a:pt x="100" y="109"/>
                    <a:pt x="100" y="109"/>
                  </a:cubicBezTo>
                  <a:cubicBezTo>
                    <a:pt x="99" y="109"/>
                    <a:pt x="99" y="109"/>
                    <a:pt x="99" y="109"/>
                  </a:cubicBezTo>
                  <a:cubicBezTo>
                    <a:pt x="99" y="109"/>
                    <a:pt x="100" y="107"/>
                    <a:pt x="100" y="105"/>
                  </a:cubicBezTo>
                  <a:cubicBezTo>
                    <a:pt x="96" y="104"/>
                    <a:pt x="96" y="104"/>
                    <a:pt x="96" y="104"/>
                  </a:cubicBezTo>
                  <a:cubicBezTo>
                    <a:pt x="96" y="104"/>
                    <a:pt x="96" y="101"/>
                    <a:pt x="94" y="100"/>
                  </a:cubicBezTo>
                  <a:cubicBezTo>
                    <a:pt x="92" y="100"/>
                    <a:pt x="92" y="100"/>
                    <a:pt x="92" y="100"/>
                  </a:cubicBezTo>
                  <a:cubicBezTo>
                    <a:pt x="91" y="101"/>
                    <a:pt x="91" y="102"/>
                    <a:pt x="91" y="102"/>
                  </a:cubicBezTo>
                  <a:cubicBezTo>
                    <a:pt x="87" y="98"/>
                    <a:pt x="87" y="98"/>
                    <a:pt x="87" y="98"/>
                  </a:cubicBezTo>
                  <a:cubicBezTo>
                    <a:pt x="87" y="98"/>
                    <a:pt x="87" y="97"/>
                    <a:pt x="88" y="95"/>
                  </a:cubicBezTo>
                  <a:cubicBezTo>
                    <a:pt x="90" y="93"/>
                    <a:pt x="88" y="92"/>
                    <a:pt x="88" y="92"/>
                  </a:cubicBezTo>
                  <a:cubicBezTo>
                    <a:pt x="87" y="89"/>
                    <a:pt x="87" y="89"/>
                    <a:pt x="87" y="89"/>
                  </a:cubicBezTo>
                  <a:cubicBezTo>
                    <a:pt x="88" y="87"/>
                    <a:pt x="88" y="87"/>
                    <a:pt x="88" y="87"/>
                  </a:cubicBezTo>
                  <a:cubicBezTo>
                    <a:pt x="87" y="86"/>
                    <a:pt x="87" y="86"/>
                    <a:pt x="87" y="86"/>
                  </a:cubicBezTo>
                  <a:cubicBezTo>
                    <a:pt x="86" y="85"/>
                    <a:pt x="86" y="85"/>
                    <a:pt x="86" y="85"/>
                  </a:cubicBezTo>
                  <a:cubicBezTo>
                    <a:pt x="86" y="85"/>
                    <a:pt x="86" y="85"/>
                    <a:pt x="86" y="85"/>
                  </a:cubicBezTo>
                  <a:cubicBezTo>
                    <a:pt x="86" y="85"/>
                    <a:pt x="86" y="85"/>
                    <a:pt x="86" y="85"/>
                  </a:cubicBezTo>
                  <a:cubicBezTo>
                    <a:pt x="88" y="81"/>
                    <a:pt x="88" y="81"/>
                    <a:pt x="88" y="81"/>
                  </a:cubicBezTo>
                  <a:cubicBezTo>
                    <a:pt x="88" y="81"/>
                    <a:pt x="87" y="77"/>
                    <a:pt x="88" y="76"/>
                  </a:cubicBezTo>
                  <a:cubicBezTo>
                    <a:pt x="88" y="76"/>
                    <a:pt x="88" y="76"/>
                    <a:pt x="88" y="76"/>
                  </a:cubicBezTo>
                  <a:cubicBezTo>
                    <a:pt x="88" y="75"/>
                    <a:pt x="88" y="75"/>
                    <a:pt x="89" y="75"/>
                  </a:cubicBezTo>
                  <a:cubicBezTo>
                    <a:pt x="89" y="74"/>
                    <a:pt x="94" y="73"/>
                    <a:pt x="94" y="73"/>
                  </a:cubicBezTo>
                  <a:cubicBezTo>
                    <a:pt x="96" y="72"/>
                    <a:pt x="96" y="72"/>
                    <a:pt x="96" y="72"/>
                  </a:cubicBezTo>
                  <a:cubicBezTo>
                    <a:pt x="100" y="77"/>
                    <a:pt x="100" y="77"/>
                    <a:pt x="100" y="77"/>
                  </a:cubicBezTo>
                  <a:cubicBezTo>
                    <a:pt x="104" y="81"/>
                    <a:pt x="104" y="81"/>
                    <a:pt x="104" y="81"/>
                  </a:cubicBezTo>
                  <a:cubicBezTo>
                    <a:pt x="107" y="83"/>
                    <a:pt x="107" y="83"/>
                    <a:pt x="107" y="83"/>
                  </a:cubicBezTo>
                  <a:cubicBezTo>
                    <a:pt x="107" y="83"/>
                    <a:pt x="108" y="82"/>
                    <a:pt x="109" y="82"/>
                  </a:cubicBezTo>
                  <a:cubicBezTo>
                    <a:pt x="109" y="81"/>
                    <a:pt x="109" y="79"/>
                    <a:pt x="109" y="79"/>
                  </a:cubicBezTo>
                  <a:cubicBezTo>
                    <a:pt x="111" y="77"/>
                    <a:pt x="111" y="77"/>
                    <a:pt x="111" y="77"/>
                  </a:cubicBezTo>
                  <a:cubicBezTo>
                    <a:pt x="112" y="75"/>
                    <a:pt x="112" y="75"/>
                    <a:pt x="112" y="75"/>
                  </a:cubicBezTo>
                  <a:cubicBezTo>
                    <a:pt x="112" y="73"/>
                    <a:pt x="112" y="73"/>
                    <a:pt x="112" y="73"/>
                  </a:cubicBezTo>
                  <a:cubicBezTo>
                    <a:pt x="114" y="72"/>
                    <a:pt x="114" y="72"/>
                    <a:pt x="114" y="72"/>
                  </a:cubicBezTo>
                  <a:cubicBezTo>
                    <a:pt x="117" y="71"/>
                    <a:pt x="117" y="71"/>
                    <a:pt x="117" y="71"/>
                  </a:cubicBezTo>
                  <a:cubicBezTo>
                    <a:pt x="121" y="70"/>
                    <a:pt x="121" y="70"/>
                    <a:pt x="121" y="70"/>
                  </a:cubicBezTo>
                  <a:cubicBezTo>
                    <a:pt x="121" y="70"/>
                    <a:pt x="124" y="71"/>
                    <a:pt x="125" y="71"/>
                  </a:cubicBezTo>
                  <a:cubicBezTo>
                    <a:pt x="125" y="71"/>
                    <a:pt x="126" y="71"/>
                    <a:pt x="126" y="71"/>
                  </a:cubicBezTo>
                  <a:cubicBezTo>
                    <a:pt x="128" y="68"/>
                    <a:pt x="128" y="68"/>
                    <a:pt x="128" y="68"/>
                  </a:cubicBezTo>
                  <a:cubicBezTo>
                    <a:pt x="128" y="68"/>
                    <a:pt x="128" y="68"/>
                    <a:pt x="128" y="68"/>
                  </a:cubicBezTo>
                  <a:cubicBezTo>
                    <a:pt x="129" y="66"/>
                    <a:pt x="129" y="66"/>
                    <a:pt x="129" y="66"/>
                  </a:cubicBezTo>
                  <a:cubicBezTo>
                    <a:pt x="134" y="68"/>
                    <a:pt x="134" y="68"/>
                    <a:pt x="134" y="68"/>
                  </a:cubicBezTo>
                  <a:cubicBezTo>
                    <a:pt x="136" y="70"/>
                    <a:pt x="136" y="70"/>
                    <a:pt x="136" y="70"/>
                  </a:cubicBezTo>
                  <a:cubicBezTo>
                    <a:pt x="141" y="71"/>
                    <a:pt x="141" y="71"/>
                    <a:pt x="141" y="71"/>
                  </a:cubicBezTo>
                  <a:cubicBezTo>
                    <a:pt x="141" y="71"/>
                    <a:pt x="141" y="71"/>
                    <a:pt x="141" y="71"/>
                  </a:cubicBezTo>
                  <a:cubicBezTo>
                    <a:pt x="143" y="71"/>
                    <a:pt x="143" y="71"/>
                    <a:pt x="143" y="71"/>
                  </a:cubicBezTo>
                  <a:cubicBezTo>
                    <a:pt x="143" y="70"/>
                    <a:pt x="143" y="70"/>
                    <a:pt x="143" y="70"/>
                  </a:cubicBezTo>
                  <a:cubicBezTo>
                    <a:pt x="147" y="70"/>
                    <a:pt x="147" y="70"/>
                    <a:pt x="147" y="70"/>
                  </a:cubicBezTo>
                  <a:cubicBezTo>
                    <a:pt x="152" y="71"/>
                    <a:pt x="152" y="71"/>
                    <a:pt x="152" y="71"/>
                  </a:cubicBezTo>
                  <a:cubicBezTo>
                    <a:pt x="155" y="71"/>
                    <a:pt x="155" y="71"/>
                    <a:pt x="155" y="71"/>
                  </a:cubicBezTo>
                  <a:cubicBezTo>
                    <a:pt x="160" y="71"/>
                    <a:pt x="160" y="71"/>
                    <a:pt x="160" y="71"/>
                  </a:cubicBezTo>
                  <a:cubicBezTo>
                    <a:pt x="163" y="72"/>
                    <a:pt x="163" y="72"/>
                    <a:pt x="163" y="72"/>
                  </a:cubicBezTo>
                  <a:cubicBezTo>
                    <a:pt x="165" y="73"/>
                    <a:pt x="165" y="73"/>
                    <a:pt x="165" y="73"/>
                  </a:cubicBezTo>
                  <a:cubicBezTo>
                    <a:pt x="165" y="73"/>
                    <a:pt x="165" y="73"/>
                    <a:pt x="166" y="72"/>
                  </a:cubicBezTo>
                  <a:cubicBezTo>
                    <a:pt x="166" y="72"/>
                    <a:pt x="169" y="72"/>
                    <a:pt x="169" y="72"/>
                  </a:cubicBezTo>
                  <a:cubicBezTo>
                    <a:pt x="170" y="69"/>
                    <a:pt x="170" y="69"/>
                    <a:pt x="170" y="69"/>
                  </a:cubicBezTo>
                  <a:cubicBezTo>
                    <a:pt x="171" y="71"/>
                    <a:pt x="171" y="71"/>
                    <a:pt x="171" y="71"/>
                  </a:cubicBezTo>
                  <a:cubicBezTo>
                    <a:pt x="172" y="71"/>
                    <a:pt x="174" y="71"/>
                    <a:pt x="174" y="71"/>
                  </a:cubicBezTo>
                  <a:cubicBezTo>
                    <a:pt x="175" y="68"/>
                    <a:pt x="175" y="68"/>
                    <a:pt x="175" y="68"/>
                  </a:cubicBezTo>
                  <a:cubicBezTo>
                    <a:pt x="176" y="69"/>
                    <a:pt x="176" y="69"/>
                    <a:pt x="176" y="69"/>
                  </a:cubicBezTo>
                  <a:cubicBezTo>
                    <a:pt x="177" y="69"/>
                    <a:pt x="177" y="69"/>
                    <a:pt x="178" y="69"/>
                  </a:cubicBezTo>
                  <a:cubicBezTo>
                    <a:pt x="179" y="69"/>
                    <a:pt x="180" y="68"/>
                    <a:pt x="180" y="68"/>
                  </a:cubicBezTo>
                  <a:cubicBezTo>
                    <a:pt x="180" y="68"/>
                    <a:pt x="181" y="69"/>
                    <a:pt x="181" y="69"/>
                  </a:cubicBezTo>
                  <a:cubicBezTo>
                    <a:pt x="181" y="69"/>
                    <a:pt x="182" y="68"/>
                    <a:pt x="183" y="68"/>
                  </a:cubicBezTo>
                  <a:cubicBezTo>
                    <a:pt x="185" y="68"/>
                    <a:pt x="186" y="67"/>
                    <a:pt x="186" y="67"/>
                  </a:cubicBezTo>
                  <a:cubicBezTo>
                    <a:pt x="186" y="67"/>
                    <a:pt x="187" y="69"/>
                    <a:pt x="189" y="70"/>
                  </a:cubicBezTo>
                  <a:cubicBezTo>
                    <a:pt x="189" y="70"/>
                    <a:pt x="189" y="70"/>
                    <a:pt x="189" y="70"/>
                  </a:cubicBezTo>
                  <a:cubicBezTo>
                    <a:pt x="191" y="70"/>
                    <a:pt x="191" y="70"/>
                    <a:pt x="191" y="70"/>
                  </a:cubicBezTo>
                  <a:cubicBezTo>
                    <a:pt x="191" y="70"/>
                    <a:pt x="191" y="70"/>
                    <a:pt x="191" y="70"/>
                  </a:cubicBezTo>
                  <a:cubicBezTo>
                    <a:pt x="191" y="70"/>
                    <a:pt x="192" y="69"/>
                    <a:pt x="193" y="69"/>
                  </a:cubicBezTo>
                  <a:cubicBezTo>
                    <a:pt x="195" y="69"/>
                    <a:pt x="196" y="69"/>
                    <a:pt x="197" y="69"/>
                  </a:cubicBezTo>
                  <a:cubicBezTo>
                    <a:pt x="199" y="69"/>
                    <a:pt x="200" y="71"/>
                    <a:pt x="200" y="71"/>
                  </a:cubicBezTo>
                  <a:cubicBezTo>
                    <a:pt x="203" y="74"/>
                    <a:pt x="203" y="74"/>
                    <a:pt x="203" y="74"/>
                  </a:cubicBezTo>
                  <a:cubicBezTo>
                    <a:pt x="203" y="74"/>
                    <a:pt x="204" y="76"/>
                    <a:pt x="204" y="77"/>
                  </a:cubicBezTo>
                  <a:cubicBezTo>
                    <a:pt x="205" y="78"/>
                    <a:pt x="205" y="79"/>
                    <a:pt x="205" y="79"/>
                  </a:cubicBezTo>
                  <a:cubicBezTo>
                    <a:pt x="205" y="79"/>
                    <a:pt x="213" y="82"/>
                    <a:pt x="214" y="82"/>
                  </a:cubicBezTo>
                  <a:cubicBezTo>
                    <a:pt x="214" y="82"/>
                    <a:pt x="215" y="82"/>
                    <a:pt x="215" y="82"/>
                  </a:cubicBezTo>
                  <a:close/>
                  <a:moveTo>
                    <a:pt x="175" y="191"/>
                  </a:moveTo>
                  <a:cubicBezTo>
                    <a:pt x="175" y="191"/>
                    <a:pt x="175" y="191"/>
                    <a:pt x="175" y="191"/>
                  </a:cubicBezTo>
                  <a:cubicBezTo>
                    <a:pt x="176" y="191"/>
                    <a:pt x="176" y="190"/>
                    <a:pt x="176" y="190"/>
                  </a:cubicBezTo>
                  <a:cubicBezTo>
                    <a:pt x="179" y="190"/>
                    <a:pt x="179" y="190"/>
                    <a:pt x="179" y="190"/>
                  </a:cubicBezTo>
                  <a:cubicBezTo>
                    <a:pt x="179" y="190"/>
                    <a:pt x="179" y="190"/>
                    <a:pt x="179" y="190"/>
                  </a:cubicBezTo>
                  <a:cubicBezTo>
                    <a:pt x="182" y="191"/>
                    <a:pt x="182" y="191"/>
                    <a:pt x="182" y="191"/>
                  </a:cubicBezTo>
                  <a:cubicBezTo>
                    <a:pt x="184" y="193"/>
                    <a:pt x="184" y="193"/>
                    <a:pt x="184" y="193"/>
                  </a:cubicBezTo>
                  <a:cubicBezTo>
                    <a:pt x="185" y="195"/>
                    <a:pt x="185" y="195"/>
                    <a:pt x="185" y="195"/>
                  </a:cubicBezTo>
                  <a:cubicBezTo>
                    <a:pt x="187" y="197"/>
                    <a:pt x="187" y="197"/>
                    <a:pt x="187" y="197"/>
                  </a:cubicBezTo>
                  <a:cubicBezTo>
                    <a:pt x="192" y="200"/>
                    <a:pt x="192" y="200"/>
                    <a:pt x="192" y="200"/>
                  </a:cubicBezTo>
                  <a:cubicBezTo>
                    <a:pt x="198" y="203"/>
                    <a:pt x="198" y="203"/>
                    <a:pt x="198" y="203"/>
                  </a:cubicBezTo>
                  <a:cubicBezTo>
                    <a:pt x="198" y="203"/>
                    <a:pt x="202" y="205"/>
                    <a:pt x="203" y="205"/>
                  </a:cubicBezTo>
                  <a:cubicBezTo>
                    <a:pt x="203" y="205"/>
                    <a:pt x="203" y="206"/>
                    <a:pt x="204" y="206"/>
                  </a:cubicBezTo>
                  <a:cubicBezTo>
                    <a:pt x="204" y="207"/>
                    <a:pt x="206" y="210"/>
                    <a:pt x="206" y="210"/>
                  </a:cubicBezTo>
                  <a:cubicBezTo>
                    <a:pt x="207" y="211"/>
                    <a:pt x="204" y="209"/>
                    <a:pt x="204" y="209"/>
                  </a:cubicBezTo>
                  <a:cubicBezTo>
                    <a:pt x="204" y="209"/>
                    <a:pt x="203" y="207"/>
                    <a:pt x="202" y="206"/>
                  </a:cubicBezTo>
                  <a:cubicBezTo>
                    <a:pt x="200" y="206"/>
                    <a:pt x="198" y="206"/>
                    <a:pt x="197" y="205"/>
                  </a:cubicBezTo>
                  <a:cubicBezTo>
                    <a:pt x="196" y="204"/>
                    <a:pt x="196" y="203"/>
                    <a:pt x="196" y="203"/>
                  </a:cubicBezTo>
                  <a:cubicBezTo>
                    <a:pt x="195" y="203"/>
                    <a:pt x="195" y="201"/>
                    <a:pt x="192" y="201"/>
                  </a:cubicBezTo>
                  <a:cubicBezTo>
                    <a:pt x="189" y="200"/>
                    <a:pt x="189" y="201"/>
                    <a:pt x="188" y="199"/>
                  </a:cubicBezTo>
                  <a:cubicBezTo>
                    <a:pt x="187" y="196"/>
                    <a:pt x="187" y="198"/>
                    <a:pt x="186" y="196"/>
                  </a:cubicBezTo>
                  <a:cubicBezTo>
                    <a:pt x="184" y="195"/>
                    <a:pt x="185" y="196"/>
                    <a:pt x="181" y="195"/>
                  </a:cubicBezTo>
                  <a:cubicBezTo>
                    <a:pt x="178" y="193"/>
                    <a:pt x="180" y="194"/>
                    <a:pt x="180" y="193"/>
                  </a:cubicBezTo>
                  <a:cubicBezTo>
                    <a:pt x="179" y="191"/>
                    <a:pt x="180" y="192"/>
                    <a:pt x="178" y="192"/>
                  </a:cubicBezTo>
                  <a:cubicBezTo>
                    <a:pt x="177" y="191"/>
                    <a:pt x="178" y="191"/>
                    <a:pt x="177" y="191"/>
                  </a:cubicBezTo>
                  <a:cubicBezTo>
                    <a:pt x="177" y="191"/>
                    <a:pt x="176" y="192"/>
                    <a:pt x="175" y="192"/>
                  </a:cubicBezTo>
                  <a:cubicBezTo>
                    <a:pt x="175" y="191"/>
                    <a:pt x="175" y="191"/>
                    <a:pt x="175" y="191"/>
                  </a:cubicBezTo>
                  <a:close/>
                  <a:moveTo>
                    <a:pt x="169" y="198"/>
                  </a:moveTo>
                  <a:cubicBezTo>
                    <a:pt x="169" y="198"/>
                    <a:pt x="169" y="198"/>
                    <a:pt x="169" y="198"/>
                  </a:cubicBezTo>
                  <a:cubicBezTo>
                    <a:pt x="169" y="198"/>
                    <a:pt x="167" y="198"/>
                    <a:pt x="166" y="198"/>
                  </a:cubicBezTo>
                  <a:cubicBezTo>
                    <a:pt x="166" y="198"/>
                    <a:pt x="165" y="197"/>
                    <a:pt x="164" y="197"/>
                  </a:cubicBezTo>
                  <a:cubicBezTo>
                    <a:pt x="163" y="197"/>
                    <a:pt x="161" y="197"/>
                    <a:pt x="161" y="197"/>
                  </a:cubicBezTo>
                  <a:cubicBezTo>
                    <a:pt x="160" y="197"/>
                    <a:pt x="159" y="196"/>
                    <a:pt x="159" y="196"/>
                  </a:cubicBezTo>
                  <a:cubicBezTo>
                    <a:pt x="159" y="196"/>
                    <a:pt x="159" y="195"/>
                    <a:pt x="159" y="195"/>
                  </a:cubicBezTo>
                  <a:cubicBezTo>
                    <a:pt x="159" y="195"/>
                    <a:pt x="161" y="194"/>
                    <a:pt x="161" y="194"/>
                  </a:cubicBezTo>
                  <a:cubicBezTo>
                    <a:pt x="161" y="195"/>
                    <a:pt x="167" y="196"/>
                    <a:pt x="167" y="196"/>
                  </a:cubicBezTo>
                  <a:cubicBezTo>
                    <a:pt x="171" y="196"/>
                    <a:pt x="171" y="196"/>
                    <a:pt x="171" y="196"/>
                  </a:cubicBezTo>
                  <a:cubicBezTo>
                    <a:pt x="171" y="196"/>
                    <a:pt x="172" y="196"/>
                    <a:pt x="172" y="196"/>
                  </a:cubicBezTo>
                  <a:cubicBezTo>
                    <a:pt x="172" y="196"/>
                    <a:pt x="173" y="196"/>
                    <a:pt x="174" y="197"/>
                  </a:cubicBezTo>
                  <a:cubicBezTo>
                    <a:pt x="175" y="197"/>
                    <a:pt x="175" y="197"/>
                    <a:pt x="175" y="198"/>
                  </a:cubicBezTo>
                  <a:cubicBezTo>
                    <a:pt x="175" y="198"/>
                    <a:pt x="176" y="199"/>
                    <a:pt x="175" y="199"/>
                  </a:cubicBezTo>
                  <a:cubicBezTo>
                    <a:pt x="175" y="199"/>
                    <a:pt x="174" y="199"/>
                    <a:pt x="174" y="199"/>
                  </a:cubicBezTo>
                  <a:cubicBezTo>
                    <a:pt x="174" y="199"/>
                    <a:pt x="172" y="198"/>
                    <a:pt x="172" y="198"/>
                  </a:cubicBezTo>
                  <a:cubicBezTo>
                    <a:pt x="170" y="198"/>
                    <a:pt x="170" y="198"/>
                    <a:pt x="170" y="198"/>
                  </a:cubicBezTo>
                  <a:cubicBezTo>
                    <a:pt x="169" y="198"/>
                    <a:pt x="169" y="198"/>
                    <a:pt x="169" y="198"/>
                  </a:cubicBezTo>
                  <a:close/>
                  <a:moveTo>
                    <a:pt x="138" y="199"/>
                  </a:moveTo>
                  <a:cubicBezTo>
                    <a:pt x="138" y="199"/>
                    <a:pt x="138" y="199"/>
                    <a:pt x="138" y="199"/>
                  </a:cubicBezTo>
                  <a:cubicBezTo>
                    <a:pt x="138" y="199"/>
                    <a:pt x="142" y="198"/>
                    <a:pt x="142" y="198"/>
                  </a:cubicBezTo>
                  <a:cubicBezTo>
                    <a:pt x="144" y="199"/>
                    <a:pt x="144" y="199"/>
                    <a:pt x="144" y="199"/>
                  </a:cubicBezTo>
                  <a:cubicBezTo>
                    <a:pt x="144" y="199"/>
                    <a:pt x="144" y="200"/>
                    <a:pt x="143" y="200"/>
                  </a:cubicBezTo>
                  <a:cubicBezTo>
                    <a:pt x="143" y="200"/>
                    <a:pt x="141" y="202"/>
                    <a:pt x="141" y="202"/>
                  </a:cubicBezTo>
                  <a:cubicBezTo>
                    <a:pt x="138" y="200"/>
                    <a:pt x="138" y="200"/>
                    <a:pt x="138" y="200"/>
                  </a:cubicBezTo>
                  <a:cubicBezTo>
                    <a:pt x="138" y="199"/>
                    <a:pt x="138" y="199"/>
                    <a:pt x="138" y="199"/>
                  </a:cubicBezTo>
                  <a:close/>
                  <a:moveTo>
                    <a:pt x="107" y="194"/>
                  </a:moveTo>
                  <a:cubicBezTo>
                    <a:pt x="107" y="194"/>
                    <a:pt x="107" y="194"/>
                    <a:pt x="107" y="194"/>
                  </a:cubicBezTo>
                  <a:cubicBezTo>
                    <a:pt x="108" y="194"/>
                    <a:pt x="109" y="193"/>
                    <a:pt x="109" y="194"/>
                  </a:cubicBezTo>
                  <a:cubicBezTo>
                    <a:pt x="109" y="195"/>
                    <a:pt x="108" y="196"/>
                    <a:pt x="108" y="196"/>
                  </a:cubicBezTo>
                  <a:cubicBezTo>
                    <a:pt x="108" y="196"/>
                    <a:pt x="107" y="196"/>
                    <a:pt x="107" y="196"/>
                  </a:cubicBezTo>
                  <a:cubicBezTo>
                    <a:pt x="107" y="195"/>
                    <a:pt x="107" y="194"/>
                    <a:pt x="107" y="194"/>
                  </a:cubicBezTo>
                  <a:close/>
                  <a:moveTo>
                    <a:pt x="113" y="189"/>
                  </a:moveTo>
                  <a:cubicBezTo>
                    <a:pt x="113" y="189"/>
                    <a:pt x="113" y="189"/>
                    <a:pt x="113" y="189"/>
                  </a:cubicBezTo>
                  <a:cubicBezTo>
                    <a:pt x="113" y="189"/>
                    <a:pt x="115" y="188"/>
                    <a:pt x="115" y="188"/>
                  </a:cubicBezTo>
                  <a:cubicBezTo>
                    <a:pt x="116" y="189"/>
                    <a:pt x="117" y="189"/>
                    <a:pt x="116" y="190"/>
                  </a:cubicBezTo>
                  <a:cubicBezTo>
                    <a:pt x="116" y="190"/>
                    <a:pt x="116" y="190"/>
                    <a:pt x="115" y="191"/>
                  </a:cubicBezTo>
                  <a:cubicBezTo>
                    <a:pt x="114" y="192"/>
                    <a:pt x="112" y="193"/>
                    <a:pt x="112" y="193"/>
                  </a:cubicBezTo>
                  <a:cubicBezTo>
                    <a:pt x="112" y="193"/>
                    <a:pt x="112" y="193"/>
                    <a:pt x="111" y="193"/>
                  </a:cubicBezTo>
                  <a:cubicBezTo>
                    <a:pt x="109" y="192"/>
                    <a:pt x="108" y="191"/>
                    <a:pt x="108" y="191"/>
                  </a:cubicBezTo>
                  <a:cubicBezTo>
                    <a:pt x="108" y="191"/>
                    <a:pt x="107" y="190"/>
                    <a:pt x="109" y="190"/>
                  </a:cubicBezTo>
                  <a:cubicBezTo>
                    <a:pt x="110" y="189"/>
                    <a:pt x="111" y="189"/>
                    <a:pt x="111" y="189"/>
                  </a:cubicBezTo>
                  <a:cubicBezTo>
                    <a:pt x="112" y="189"/>
                    <a:pt x="113" y="189"/>
                    <a:pt x="113" y="189"/>
                  </a:cubicBezTo>
                  <a:close/>
                  <a:moveTo>
                    <a:pt x="124" y="178"/>
                  </a:moveTo>
                  <a:cubicBezTo>
                    <a:pt x="124" y="178"/>
                    <a:pt x="124" y="178"/>
                    <a:pt x="124" y="178"/>
                  </a:cubicBezTo>
                  <a:cubicBezTo>
                    <a:pt x="124" y="178"/>
                    <a:pt x="126" y="177"/>
                    <a:pt x="126" y="177"/>
                  </a:cubicBezTo>
                  <a:cubicBezTo>
                    <a:pt x="126" y="177"/>
                    <a:pt x="126" y="177"/>
                    <a:pt x="127" y="177"/>
                  </a:cubicBezTo>
                  <a:cubicBezTo>
                    <a:pt x="127" y="177"/>
                    <a:pt x="127" y="177"/>
                    <a:pt x="128" y="177"/>
                  </a:cubicBezTo>
                  <a:cubicBezTo>
                    <a:pt x="128" y="177"/>
                    <a:pt x="129" y="176"/>
                    <a:pt x="130" y="177"/>
                  </a:cubicBezTo>
                  <a:cubicBezTo>
                    <a:pt x="131" y="177"/>
                    <a:pt x="131" y="178"/>
                    <a:pt x="132" y="178"/>
                  </a:cubicBezTo>
                  <a:cubicBezTo>
                    <a:pt x="132" y="178"/>
                    <a:pt x="133" y="178"/>
                    <a:pt x="133" y="178"/>
                  </a:cubicBezTo>
                  <a:cubicBezTo>
                    <a:pt x="134" y="178"/>
                    <a:pt x="134" y="178"/>
                    <a:pt x="136" y="178"/>
                  </a:cubicBezTo>
                  <a:cubicBezTo>
                    <a:pt x="138" y="178"/>
                    <a:pt x="141" y="178"/>
                    <a:pt x="141" y="178"/>
                  </a:cubicBezTo>
                  <a:cubicBezTo>
                    <a:pt x="141" y="179"/>
                    <a:pt x="142" y="178"/>
                    <a:pt x="143" y="178"/>
                  </a:cubicBezTo>
                  <a:cubicBezTo>
                    <a:pt x="145" y="179"/>
                    <a:pt x="145" y="179"/>
                    <a:pt x="145" y="179"/>
                  </a:cubicBezTo>
                  <a:cubicBezTo>
                    <a:pt x="146" y="179"/>
                    <a:pt x="145" y="180"/>
                    <a:pt x="147" y="179"/>
                  </a:cubicBezTo>
                  <a:cubicBezTo>
                    <a:pt x="148" y="179"/>
                    <a:pt x="148" y="179"/>
                    <a:pt x="148" y="179"/>
                  </a:cubicBezTo>
                  <a:cubicBezTo>
                    <a:pt x="148" y="179"/>
                    <a:pt x="148" y="179"/>
                    <a:pt x="149" y="178"/>
                  </a:cubicBezTo>
                  <a:cubicBezTo>
                    <a:pt x="150" y="178"/>
                    <a:pt x="151" y="177"/>
                    <a:pt x="151" y="177"/>
                  </a:cubicBezTo>
                  <a:cubicBezTo>
                    <a:pt x="152" y="177"/>
                    <a:pt x="152" y="177"/>
                    <a:pt x="152" y="177"/>
                  </a:cubicBezTo>
                  <a:cubicBezTo>
                    <a:pt x="152" y="180"/>
                    <a:pt x="152" y="180"/>
                    <a:pt x="152" y="180"/>
                  </a:cubicBezTo>
                  <a:cubicBezTo>
                    <a:pt x="152" y="180"/>
                    <a:pt x="152" y="180"/>
                    <a:pt x="152" y="181"/>
                  </a:cubicBezTo>
                  <a:cubicBezTo>
                    <a:pt x="152" y="181"/>
                    <a:pt x="151" y="182"/>
                    <a:pt x="150" y="182"/>
                  </a:cubicBezTo>
                  <a:cubicBezTo>
                    <a:pt x="150" y="182"/>
                    <a:pt x="149" y="181"/>
                    <a:pt x="149" y="181"/>
                  </a:cubicBezTo>
                  <a:cubicBezTo>
                    <a:pt x="149" y="180"/>
                    <a:pt x="148" y="180"/>
                    <a:pt x="148" y="180"/>
                  </a:cubicBezTo>
                  <a:cubicBezTo>
                    <a:pt x="147" y="180"/>
                    <a:pt x="146" y="181"/>
                    <a:pt x="145" y="181"/>
                  </a:cubicBezTo>
                  <a:cubicBezTo>
                    <a:pt x="145" y="181"/>
                    <a:pt x="144" y="180"/>
                    <a:pt x="144" y="180"/>
                  </a:cubicBezTo>
                  <a:cubicBezTo>
                    <a:pt x="144" y="180"/>
                    <a:pt x="142" y="180"/>
                    <a:pt x="141" y="180"/>
                  </a:cubicBezTo>
                  <a:cubicBezTo>
                    <a:pt x="141" y="180"/>
                    <a:pt x="140" y="180"/>
                    <a:pt x="139" y="180"/>
                  </a:cubicBezTo>
                  <a:cubicBezTo>
                    <a:pt x="138" y="180"/>
                    <a:pt x="137" y="180"/>
                    <a:pt x="136" y="180"/>
                  </a:cubicBezTo>
                  <a:cubicBezTo>
                    <a:pt x="135" y="181"/>
                    <a:pt x="133" y="180"/>
                    <a:pt x="133" y="181"/>
                  </a:cubicBezTo>
                  <a:cubicBezTo>
                    <a:pt x="133" y="181"/>
                    <a:pt x="133" y="182"/>
                    <a:pt x="133" y="182"/>
                  </a:cubicBezTo>
                  <a:cubicBezTo>
                    <a:pt x="133" y="182"/>
                    <a:pt x="134" y="183"/>
                    <a:pt x="133" y="183"/>
                  </a:cubicBezTo>
                  <a:cubicBezTo>
                    <a:pt x="131" y="183"/>
                    <a:pt x="131" y="183"/>
                    <a:pt x="131" y="182"/>
                  </a:cubicBezTo>
                  <a:cubicBezTo>
                    <a:pt x="130" y="181"/>
                    <a:pt x="132" y="180"/>
                    <a:pt x="129" y="181"/>
                  </a:cubicBezTo>
                  <a:cubicBezTo>
                    <a:pt x="127" y="181"/>
                    <a:pt x="127" y="180"/>
                    <a:pt x="126" y="180"/>
                  </a:cubicBezTo>
                  <a:cubicBezTo>
                    <a:pt x="126" y="181"/>
                    <a:pt x="124" y="179"/>
                    <a:pt x="123" y="180"/>
                  </a:cubicBezTo>
                  <a:cubicBezTo>
                    <a:pt x="123" y="180"/>
                    <a:pt x="122" y="181"/>
                    <a:pt x="122" y="181"/>
                  </a:cubicBezTo>
                  <a:cubicBezTo>
                    <a:pt x="122" y="181"/>
                    <a:pt x="119" y="181"/>
                    <a:pt x="119" y="181"/>
                  </a:cubicBezTo>
                  <a:cubicBezTo>
                    <a:pt x="119" y="181"/>
                    <a:pt x="120" y="178"/>
                    <a:pt x="120" y="178"/>
                  </a:cubicBezTo>
                  <a:cubicBezTo>
                    <a:pt x="120" y="178"/>
                    <a:pt x="120" y="178"/>
                    <a:pt x="121" y="178"/>
                  </a:cubicBezTo>
                  <a:cubicBezTo>
                    <a:pt x="122" y="178"/>
                    <a:pt x="123" y="178"/>
                    <a:pt x="123" y="178"/>
                  </a:cubicBezTo>
                  <a:cubicBezTo>
                    <a:pt x="124" y="178"/>
                    <a:pt x="124" y="178"/>
                    <a:pt x="124" y="178"/>
                  </a:cubicBezTo>
                  <a:close/>
                  <a:moveTo>
                    <a:pt x="120" y="172"/>
                  </a:moveTo>
                  <a:cubicBezTo>
                    <a:pt x="120" y="172"/>
                    <a:pt x="120" y="172"/>
                    <a:pt x="120" y="172"/>
                  </a:cubicBezTo>
                  <a:cubicBezTo>
                    <a:pt x="120" y="172"/>
                    <a:pt x="116" y="170"/>
                    <a:pt x="116" y="170"/>
                  </a:cubicBezTo>
                  <a:cubicBezTo>
                    <a:pt x="115" y="170"/>
                    <a:pt x="114" y="170"/>
                    <a:pt x="113" y="170"/>
                  </a:cubicBezTo>
                  <a:cubicBezTo>
                    <a:pt x="113" y="170"/>
                    <a:pt x="111" y="169"/>
                    <a:pt x="112" y="168"/>
                  </a:cubicBezTo>
                  <a:cubicBezTo>
                    <a:pt x="112" y="168"/>
                    <a:pt x="113" y="167"/>
                    <a:pt x="114" y="168"/>
                  </a:cubicBezTo>
                  <a:cubicBezTo>
                    <a:pt x="115" y="169"/>
                    <a:pt x="116" y="169"/>
                    <a:pt x="116" y="170"/>
                  </a:cubicBezTo>
                  <a:cubicBezTo>
                    <a:pt x="117" y="170"/>
                    <a:pt x="119" y="171"/>
                    <a:pt x="119" y="171"/>
                  </a:cubicBezTo>
                  <a:cubicBezTo>
                    <a:pt x="120" y="171"/>
                    <a:pt x="120" y="172"/>
                    <a:pt x="120" y="171"/>
                  </a:cubicBezTo>
                  <a:cubicBezTo>
                    <a:pt x="121" y="171"/>
                    <a:pt x="121" y="169"/>
                    <a:pt x="121" y="169"/>
                  </a:cubicBezTo>
                  <a:cubicBezTo>
                    <a:pt x="121" y="168"/>
                    <a:pt x="120" y="168"/>
                    <a:pt x="120" y="168"/>
                  </a:cubicBezTo>
                  <a:cubicBezTo>
                    <a:pt x="121" y="168"/>
                    <a:pt x="123" y="167"/>
                    <a:pt x="123" y="167"/>
                  </a:cubicBezTo>
                  <a:cubicBezTo>
                    <a:pt x="124" y="168"/>
                    <a:pt x="125" y="168"/>
                    <a:pt x="126" y="168"/>
                  </a:cubicBezTo>
                  <a:cubicBezTo>
                    <a:pt x="126" y="168"/>
                    <a:pt x="125" y="168"/>
                    <a:pt x="129" y="168"/>
                  </a:cubicBezTo>
                  <a:cubicBezTo>
                    <a:pt x="132" y="168"/>
                    <a:pt x="131" y="168"/>
                    <a:pt x="133" y="168"/>
                  </a:cubicBezTo>
                  <a:cubicBezTo>
                    <a:pt x="134" y="168"/>
                    <a:pt x="136" y="168"/>
                    <a:pt x="136" y="168"/>
                  </a:cubicBezTo>
                  <a:cubicBezTo>
                    <a:pt x="136" y="169"/>
                    <a:pt x="138" y="170"/>
                    <a:pt x="138" y="170"/>
                  </a:cubicBezTo>
                  <a:cubicBezTo>
                    <a:pt x="138" y="171"/>
                    <a:pt x="139" y="171"/>
                    <a:pt x="138" y="172"/>
                  </a:cubicBezTo>
                  <a:cubicBezTo>
                    <a:pt x="136" y="173"/>
                    <a:pt x="136" y="173"/>
                    <a:pt x="134" y="173"/>
                  </a:cubicBezTo>
                  <a:cubicBezTo>
                    <a:pt x="133" y="173"/>
                    <a:pt x="134" y="173"/>
                    <a:pt x="132" y="174"/>
                  </a:cubicBezTo>
                  <a:cubicBezTo>
                    <a:pt x="129" y="174"/>
                    <a:pt x="127" y="174"/>
                    <a:pt x="127" y="174"/>
                  </a:cubicBezTo>
                  <a:cubicBezTo>
                    <a:pt x="127" y="174"/>
                    <a:pt x="128" y="174"/>
                    <a:pt x="125" y="174"/>
                  </a:cubicBezTo>
                  <a:cubicBezTo>
                    <a:pt x="123" y="173"/>
                    <a:pt x="122" y="174"/>
                    <a:pt x="121" y="173"/>
                  </a:cubicBezTo>
                  <a:cubicBezTo>
                    <a:pt x="121" y="173"/>
                    <a:pt x="120" y="172"/>
                    <a:pt x="120" y="172"/>
                  </a:cubicBezTo>
                  <a:close/>
                  <a:moveTo>
                    <a:pt x="50" y="94"/>
                  </a:moveTo>
                  <a:cubicBezTo>
                    <a:pt x="50" y="94"/>
                    <a:pt x="50" y="94"/>
                    <a:pt x="50" y="94"/>
                  </a:cubicBezTo>
                  <a:cubicBezTo>
                    <a:pt x="50" y="94"/>
                    <a:pt x="50" y="93"/>
                    <a:pt x="50" y="93"/>
                  </a:cubicBezTo>
                  <a:cubicBezTo>
                    <a:pt x="50" y="93"/>
                    <a:pt x="50" y="93"/>
                    <a:pt x="50" y="93"/>
                  </a:cubicBezTo>
                  <a:cubicBezTo>
                    <a:pt x="50" y="93"/>
                    <a:pt x="51" y="93"/>
                    <a:pt x="51" y="93"/>
                  </a:cubicBezTo>
                  <a:cubicBezTo>
                    <a:pt x="51" y="94"/>
                    <a:pt x="51" y="94"/>
                    <a:pt x="52" y="94"/>
                  </a:cubicBezTo>
                  <a:cubicBezTo>
                    <a:pt x="52" y="94"/>
                    <a:pt x="52" y="94"/>
                    <a:pt x="53" y="94"/>
                  </a:cubicBezTo>
                  <a:cubicBezTo>
                    <a:pt x="53" y="95"/>
                    <a:pt x="53" y="95"/>
                    <a:pt x="53" y="95"/>
                  </a:cubicBezTo>
                  <a:cubicBezTo>
                    <a:pt x="53" y="95"/>
                    <a:pt x="53" y="97"/>
                    <a:pt x="52" y="96"/>
                  </a:cubicBezTo>
                  <a:cubicBezTo>
                    <a:pt x="51" y="96"/>
                    <a:pt x="50" y="96"/>
                    <a:pt x="50" y="95"/>
                  </a:cubicBezTo>
                  <a:cubicBezTo>
                    <a:pt x="50" y="95"/>
                    <a:pt x="50" y="94"/>
                    <a:pt x="50" y="94"/>
                  </a:cubicBezTo>
                  <a:close/>
                  <a:moveTo>
                    <a:pt x="51" y="103"/>
                  </a:moveTo>
                  <a:cubicBezTo>
                    <a:pt x="51" y="103"/>
                    <a:pt x="51" y="103"/>
                    <a:pt x="51" y="103"/>
                  </a:cubicBezTo>
                  <a:cubicBezTo>
                    <a:pt x="51" y="103"/>
                    <a:pt x="50" y="103"/>
                    <a:pt x="50" y="103"/>
                  </a:cubicBezTo>
                  <a:cubicBezTo>
                    <a:pt x="50" y="103"/>
                    <a:pt x="48" y="102"/>
                    <a:pt x="47" y="102"/>
                  </a:cubicBezTo>
                  <a:cubicBezTo>
                    <a:pt x="47" y="101"/>
                    <a:pt x="47" y="101"/>
                    <a:pt x="48" y="101"/>
                  </a:cubicBezTo>
                  <a:cubicBezTo>
                    <a:pt x="48" y="100"/>
                    <a:pt x="48" y="99"/>
                    <a:pt x="48" y="99"/>
                  </a:cubicBezTo>
                  <a:cubicBezTo>
                    <a:pt x="48" y="99"/>
                    <a:pt x="49" y="98"/>
                    <a:pt x="49" y="98"/>
                  </a:cubicBezTo>
                  <a:cubicBezTo>
                    <a:pt x="50" y="98"/>
                    <a:pt x="50" y="98"/>
                    <a:pt x="50" y="98"/>
                  </a:cubicBezTo>
                  <a:cubicBezTo>
                    <a:pt x="50" y="98"/>
                    <a:pt x="50" y="97"/>
                    <a:pt x="50" y="97"/>
                  </a:cubicBezTo>
                  <a:cubicBezTo>
                    <a:pt x="50" y="96"/>
                    <a:pt x="51" y="96"/>
                    <a:pt x="51" y="96"/>
                  </a:cubicBezTo>
                  <a:cubicBezTo>
                    <a:pt x="51" y="96"/>
                    <a:pt x="53" y="98"/>
                    <a:pt x="53" y="99"/>
                  </a:cubicBezTo>
                  <a:cubicBezTo>
                    <a:pt x="53" y="99"/>
                    <a:pt x="50" y="99"/>
                    <a:pt x="50" y="99"/>
                  </a:cubicBezTo>
                  <a:cubicBezTo>
                    <a:pt x="50" y="99"/>
                    <a:pt x="50" y="99"/>
                    <a:pt x="51" y="101"/>
                  </a:cubicBezTo>
                  <a:cubicBezTo>
                    <a:pt x="52" y="102"/>
                    <a:pt x="52" y="101"/>
                    <a:pt x="52" y="101"/>
                  </a:cubicBezTo>
                  <a:cubicBezTo>
                    <a:pt x="52" y="102"/>
                    <a:pt x="52" y="102"/>
                    <a:pt x="54" y="102"/>
                  </a:cubicBezTo>
                  <a:cubicBezTo>
                    <a:pt x="55" y="103"/>
                    <a:pt x="54" y="103"/>
                    <a:pt x="55" y="104"/>
                  </a:cubicBezTo>
                  <a:cubicBezTo>
                    <a:pt x="55" y="104"/>
                    <a:pt x="54" y="105"/>
                    <a:pt x="54" y="105"/>
                  </a:cubicBezTo>
                  <a:cubicBezTo>
                    <a:pt x="53" y="106"/>
                    <a:pt x="53" y="105"/>
                    <a:pt x="53" y="105"/>
                  </a:cubicBezTo>
                  <a:cubicBezTo>
                    <a:pt x="53" y="105"/>
                    <a:pt x="52" y="103"/>
                    <a:pt x="51" y="103"/>
                  </a:cubicBezTo>
                  <a:close/>
                  <a:moveTo>
                    <a:pt x="55" y="117"/>
                  </a:moveTo>
                  <a:cubicBezTo>
                    <a:pt x="55" y="117"/>
                    <a:pt x="55" y="117"/>
                    <a:pt x="55" y="117"/>
                  </a:cubicBezTo>
                  <a:cubicBezTo>
                    <a:pt x="55" y="117"/>
                    <a:pt x="56" y="116"/>
                    <a:pt x="56" y="117"/>
                  </a:cubicBezTo>
                  <a:cubicBezTo>
                    <a:pt x="57" y="117"/>
                    <a:pt x="57" y="118"/>
                    <a:pt x="57" y="118"/>
                  </a:cubicBezTo>
                  <a:cubicBezTo>
                    <a:pt x="58" y="119"/>
                    <a:pt x="59" y="119"/>
                    <a:pt x="60" y="119"/>
                  </a:cubicBezTo>
                  <a:cubicBezTo>
                    <a:pt x="60" y="120"/>
                    <a:pt x="60" y="121"/>
                    <a:pt x="60" y="121"/>
                  </a:cubicBezTo>
                  <a:cubicBezTo>
                    <a:pt x="60" y="121"/>
                    <a:pt x="59" y="122"/>
                    <a:pt x="59" y="121"/>
                  </a:cubicBezTo>
                  <a:cubicBezTo>
                    <a:pt x="58" y="120"/>
                    <a:pt x="58" y="120"/>
                    <a:pt x="58" y="120"/>
                  </a:cubicBezTo>
                  <a:cubicBezTo>
                    <a:pt x="58" y="120"/>
                    <a:pt x="57" y="119"/>
                    <a:pt x="57" y="119"/>
                  </a:cubicBezTo>
                  <a:cubicBezTo>
                    <a:pt x="57" y="119"/>
                    <a:pt x="55" y="117"/>
                    <a:pt x="55" y="117"/>
                  </a:cubicBezTo>
                  <a:close/>
                  <a:moveTo>
                    <a:pt x="53" y="121"/>
                  </a:moveTo>
                  <a:cubicBezTo>
                    <a:pt x="53" y="121"/>
                    <a:pt x="53" y="121"/>
                    <a:pt x="53" y="121"/>
                  </a:cubicBezTo>
                  <a:cubicBezTo>
                    <a:pt x="53" y="121"/>
                    <a:pt x="53" y="120"/>
                    <a:pt x="53" y="120"/>
                  </a:cubicBezTo>
                  <a:cubicBezTo>
                    <a:pt x="53" y="120"/>
                    <a:pt x="54" y="120"/>
                    <a:pt x="54" y="121"/>
                  </a:cubicBezTo>
                  <a:cubicBezTo>
                    <a:pt x="54" y="121"/>
                    <a:pt x="55" y="122"/>
                    <a:pt x="55" y="122"/>
                  </a:cubicBezTo>
                  <a:cubicBezTo>
                    <a:pt x="55" y="123"/>
                    <a:pt x="54" y="123"/>
                    <a:pt x="54" y="123"/>
                  </a:cubicBezTo>
                  <a:cubicBezTo>
                    <a:pt x="54" y="124"/>
                    <a:pt x="55" y="124"/>
                    <a:pt x="54" y="124"/>
                  </a:cubicBezTo>
                  <a:cubicBezTo>
                    <a:pt x="53" y="124"/>
                    <a:pt x="53" y="124"/>
                    <a:pt x="53" y="124"/>
                  </a:cubicBezTo>
                  <a:cubicBezTo>
                    <a:pt x="53" y="124"/>
                    <a:pt x="53" y="123"/>
                    <a:pt x="53" y="123"/>
                  </a:cubicBezTo>
                  <a:cubicBezTo>
                    <a:pt x="53" y="122"/>
                    <a:pt x="53" y="121"/>
                    <a:pt x="53" y="121"/>
                  </a:cubicBezTo>
                  <a:close/>
                  <a:moveTo>
                    <a:pt x="49" y="121"/>
                  </a:moveTo>
                  <a:cubicBezTo>
                    <a:pt x="49" y="121"/>
                    <a:pt x="49" y="121"/>
                    <a:pt x="49" y="121"/>
                  </a:cubicBezTo>
                  <a:cubicBezTo>
                    <a:pt x="49" y="121"/>
                    <a:pt x="50" y="121"/>
                    <a:pt x="50" y="122"/>
                  </a:cubicBezTo>
                  <a:cubicBezTo>
                    <a:pt x="50" y="122"/>
                    <a:pt x="51" y="122"/>
                    <a:pt x="51" y="123"/>
                  </a:cubicBezTo>
                  <a:cubicBezTo>
                    <a:pt x="51" y="123"/>
                    <a:pt x="51" y="123"/>
                    <a:pt x="51" y="124"/>
                  </a:cubicBezTo>
                  <a:cubicBezTo>
                    <a:pt x="51" y="125"/>
                    <a:pt x="52" y="125"/>
                    <a:pt x="51" y="125"/>
                  </a:cubicBezTo>
                  <a:cubicBezTo>
                    <a:pt x="50" y="124"/>
                    <a:pt x="50" y="124"/>
                    <a:pt x="50" y="124"/>
                  </a:cubicBezTo>
                  <a:cubicBezTo>
                    <a:pt x="49" y="123"/>
                    <a:pt x="49" y="123"/>
                    <a:pt x="49" y="123"/>
                  </a:cubicBezTo>
                  <a:cubicBezTo>
                    <a:pt x="49" y="122"/>
                    <a:pt x="49" y="122"/>
                    <a:pt x="49" y="122"/>
                  </a:cubicBezTo>
                  <a:cubicBezTo>
                    <a:pt x="49" y="121"/>
                    <a:pt x="49" y="121"/>
                    <a:pt x="49" y="121"/>
                  </a:cubicBezTo>
                  <a:close/>
                  <a:moveTo>
                    <a:pt x="34" y="116"/>
                  </a:moveTo>
                  <a:cubicBezTo>
                    <a:pt x="34" y="116"/>
                    <a:pt x="34" y="116"/>
                    <a:pt x="34" y="116"/>
                  </a:cubicBezTo>
                  <a:cubicBezTo>
                    <a:pt x="34" y="116"/>
                    <a:pt x="35" y="116"/>
                    <a:pt x="35" y="116"/>
                  </a:cubicBezTo>
                  <a:cubicBezTo>
                    <a:pt x="36" y="117"/>
                    <a:pt x="35" y="117"/>
                    <a:pt x="36" y="118"/>
                  </a:cubicBezTo>
                  <a:cubicBezTo>
                    <a:pt x="36" y="118"/>
                    <a:pt x="35" y="119"/>
                    <a:pt x="35" y="119"/>
                  </a:cubicBezTo>
                  <a:cubicBezTo>
                    <a:pt x="34" y="118"/>
                    <a:pt x="34" y="118"/>
                    <a:pt x="34" y="118"/>
                  </a:cubicBezTo>
                  <a:cubicBezTo>
                    <a:pt x="34" y="116"/>
                    <a:pt x="34" y="116"/>
                    <a:pt x="34" y="116"/>
                  </a:cubicBezTo>
                  <a:close/>
                  <a:moveTo>
                    <a:pt x="34" y="112"/>
                  </a:moveTo>
                  <a:cubicBezTo>
                    <a:pt x="34" y="112"/>
                    <a:pt x="34" y="112"/>
                    <a:pt x="34" y="112"/>
                  </a:cubicBezTo>
                  <a:cubicBezTo>
                    <a:pt x="34" y="112"/>
                    <a:pt x="32" y="112"/>
                    <a:pt x="32" y="112"/>
                  </a:cubicBezTo>
                  <a:cubicBezTo>
                    <a:pt x="32" y="112"/>
                    <a:pt x="31" y="112"/>
                    <a:pt x="31" y="111"/>
                  </a:cubicBezTo>
                  <a:cubicBezTo>
                    <a:pt x="31" y="111"/>
                    <a:pt x="31" y="110"/>
                    <a:pt x="32" y="110"/>
                  </a:cubicBezTo>
                  <a:cubicBezTo>
                    <a:pt x="32" y="110"/>
                    <a:pt x="32" y="109"/>
                    <a:pt x="32" y="108"/>
                  </a:cubicBezTo>
                  <a:cubicBezTo>
                    <a:pt x="32" y="108"/>
                    <a:pt x="33" y="108"/>
                    <a:pt x="33" y="108"/>
                  </a:cubicBezTo>
                  <a:cubicBezTo>
                    <a:pt x="33" y="108"/>
                    <a:pt x="34" y="109"/>
                    <a:pt x="34" y="109"/>
                  </a:cubicBezTo>
                  <a:cubicBezTo>
                    <a:pt x="34" y="109"/>
                    <a:pt x="34" y="111"/>
                    <a:pt x="34" y="112"/>
                  </a:cubicBezTo>
                  <a:close/>
                  <a:moveTo>
                    <a:pt x="34" y="89"/>
                  </a:moveTo>
                  <a:cubicBezTo>
                    <a:pt x="34" y="89"/>
                    <a:pt x="34" y="89"/>
                    <a:pt x="34" y="89"/>
                  </a:cubicBezTo>
                  <a:cubicBezTo>
                    <a:pt x="34" y="89"/>
                    <a:pt x="36" y="89"/>
                    <a:pt x="36" y="89"/>
                  </a:cubicBezTo>
                  <a:cubicBezTo>
                    <a:pt x="36" y="89"/>
                    <a:pt x="36" y="90"/>
                    <a:pt x="36" y="91"/>
                  </a:cubicBezTo>
                  <a:cubicBezTo>
                    <a:pt x="37" y="91"/>
                    <a:pt x="37" y="92"/>
                    <a:pt x="37" y="92"/>
                  </a:cubicBezTo>
                  <a:cubicBezTo>
                    <a:pt x="38" y="92"/>
                    <a:pt x="38" y="92"/>
                    <a:pt x="38" y="92"/>
                  </a:cubicBezTo>
                  <a:cubicBezTo>
                    <a:pt x="38" y="92"/>
                    <a:pt x="39" y="91"/>
                    <a:pt x="39" y="92"/>
                  </a:cubicBezTo>
                  <a:cubicBezTo>
                    <a:pt x="40" y="92"/>
                    <a:pt x="41" y="91"/>
                    <a:pt x="41" y="91"/>
                  </a:cubicBezTo>
                  <a:cubicBezTo>
                    <a:pt x="41" y="91"/>
                    <a:pt x="42" y="92"/>
                    <a:pt x="42" y="92"/>
                  </a:cubicBezTo>
                  <a:cubicBezTo>
                    <a:pt x="42" y="93"/>
                    <a:pt x="41" y="94"/>
                    <a:pt x="41" y="94"/>
                  </a:cubicBezTo>
                  <a:cubicBezTo>
                    <a:pt x="40" y="94"/>
                    <a:pt x="39" y="93"/>
                    <a:pt x="39" y="93"/>
                  </a:cubicBezTo>
                  <a:cubicBezTo>
                    <a:pt x="39" y="93"/>
                    <a:pt x="38" y="92"/>
                    <a:pt x="38" y="93"/>
                  </a:cubicBezTo>
                  <a:cubicBezTo>
                    <a:pt x="38" y="93"/>
                    <a:pt x="38" y="94"/>
                    <a:pt x="38" y="95"/>
                  </a:cubicBezTo>
                  <a:cubicBezTo>
                    <a:pt x="39" y="95"/>
                    <a:pt x="39" y="95"/>
                    <a:pt x="39" y="96"/>
                  </a:cubicBezTo>
                  <a:cubicBezTo>
                    <a:pt x="38" y="96"/>
                    <a:pt x="38" y="97"/>
                    <a:pt x="38" y="97"/>
                  </a:cubicBezTo>
                  <a:cubicBezTo>
                    <a:pt x="38" y="98"/>
                    <a:pt x="39" y="99"/>
                    <a:pt x="39" y="99"/>
                  </a:cubicBezTo>
                  <a:cubicBezTo>
                    <a:pt x="39" y="99"/>
                    <a:pt x="39" y="99"/>
                    <a:pt x="39" y="100"/>
                  </a:cubicBezTo>
                  <a:cubicBezTo>
                    <a:pt x="39" y="100"/>
                    <a:pt x="40" y="101"/>
                    <a:pt x="40" y="101"/>
                  </a:cubicBezTo>
                  <a:cubicBezTo>
                    <a:pt x="40" y="102"/>
                    <a:pt x="40" y="103"/>
                    <a:pt x="40" y="103"/>
                  </a:cubicBezTo>
                  <a:cubicBezTo>
                    <a:pt x="41" y="104"/>
                    <a:pt x="41" y="104"/>
                    <a:pt x="41" y="104"/>
                  </a:cubicBezTo>
                  <a:cubicBezTo>
                    <a:pt x="40" y="106"/>
                    <a:pt x="40" y="106"/>
                    <a:pt x="40" y="106"/>
                  </a:cubicBezTo>
                  <a:cubicBezTo>
                    <a:pt x="40" y="106"/>
                    <a:pt x="41" y="107"/>
                    <a:pt x="41" y="107"/>
                  </a:cubicBezTo>
                  <a:cubicBezTo>
                    <a:pt x="41" y="108"/>
                    <a:pt x="43" y="109"/>
                    <a:pt x="43" y="110"/>
                  </a:cubicBezTo>
                  <a:cubicBezTo>
                    <a:pt x="43" y="110"/>
                    <a:pt x="43" y="112"/>
                    <a:pt x="42" y="112"/>
                  </a:cubicBezTo>
                  <a:cubicBezTo>
                    <a:pt x="42" y="112"/>
                    <a:pt x="41" y="113"/>
                    <a:pt x="41" y="112"/>
                  </a:cubicBezTo>
                  <a:cubicBezTo>
                    <a:pt x="40" y="111"/>
                    <a:pt x="39" y="109"/>
                    <a:pt x="39" y="109"/>
                  </a:cubicBezTo>
                  <a:cubicBezTo>
                    <a:pt x="39" y="109"/>
                    <a:pt x="39" y="109"/>
                    <a:pt x="39" y="109"/>
                  </a:cubicBezTo>
                  <a:cubicBezTo>
                    <a:pt x="39" y="110"/>
                    <a:pt x="38" y="111"/>
                    <a:pt x="38" y="111"/>
                  </a:cubicBezTo>
                  <a:cubicBezTo>
                    <a:pt x="38" y="112"/>
                    <a:pt x="40" y="113"/>
                    <a:pt x="40" y="113"/>
                  </a:cubicBezTo>
                  <a:cubicBezTo>
                    <a:pt x="40" y="113"/>
                    <a:pt x="39" y="111"/>
                    <a:pt x="40" y="113"/>
                  </a:cubicBezTo>
                  <a:cubicBezTo>
                    <a:pt x="41" y="115"/>
                    <a:pt x="42" y="116"/>
                    <a:pt x="42" y="116"/>
                  </a:cubicBezTo>
                  <a:cubicBezTo>
                    <a:pt x="42" y="116"/>
                    <a:pt x="43" y="117"/>
                    <a:pt x="44" y="117"/>
                  </a:cubicBezTo>
                  <a:cubicBezTo>
                    <a:pt x="44" y="118"/>
                    <a:pt x="44" y="118"/>
                    <a:pt x="45" y="119"/>
                  </a:cubicBezTo>
                  <a:cubicBezTo>
                    <a:pt x="45" y="119"/>
                    <a:pt x="46" y="120"/>
                    <a:pt x="45" y="120"/>
                  </a:cubicBezTo>
                  <a:cubicBezTo>
                    <a:pt x="44" y="121"/>
                    <a:pt x="45" y="121"/>
                    <a:pt x="44" y="121"/>
                  </a:cubicBezTo>
                  <a:cubicBezTo>
                    <a:pt x="44" y="120"/>
                    <a:pt x="43" y="120"/>
                    <a:pt x="43" y="119"/>
                  </a:cubicBezTo>
                  <a:cubicBezTo>
                    <a:pt x="43" y="118"/>
                    <a:pt x="42" y="117"/>
                    <a:pt x="42" y="116"/>
                  </a:cubicBezTo>
                  <a:cubicBezTo>
                    <a:pt x="41" y="116"/>
                    <a:pt x="40" y="115"/>
                    <a:pt x="40" y="115"/>
                  </a:cubicBezTo>
                  <a:cubicBezTo>
                    <a:pt x="39" y="115"/>
                    <a:pt x="39" y="114"/>
                    <a:pt x="39" y="114"/>
                  </a:cubicBezTo>
                  <a:cubicBezTo>
                    <a:pt x="39" y="114"/>
                    <a:pt x="38" y="114"/>
                    <a:pt x="38" y="114"/>
                  </a:cubicBezTo>
                  <a:cubicBezTo>
                    <a:pt x="38" y="114"/>
                    <a:pt x="36" y="114"/>
                    <a:pt x="36" y="114"/>
                  </a:cubicBezTo>
                  <a:cubicBezTo>
                    <a:pt x="36" y="113"/>
                    <a:pt x="36" y="113"/>
                    <a:pt x="37" y="112"/>
                  </a:cubicBezTo>
                  <a:cubicBezTo>
                    <a:pt x="37" y="112"/>
                    <a:pt x="38" y="112"/>
                    <a:pt x="38" y="112"/>
                  </a:cubicBezTo>
                  <a:cubicBezTo>
                    <a:pt x="38" y="112"/>
                    <a:pt x="37" y="111"/>
                    <a:pt x="37" y="111"/>
                  </a:cubicBezTo>
                  <a:cubicBezTo>
                    <a:pt x="37" y="111"/>
                    <a:pt x="37" y="110"/>
                    <a:pt x="37" y="110"/>
                  </a:cubicBezTo>
                  <a:cubicBezTo>
                    <a:pt x="36" y="110"/>
                    <a:pt x="36" y="111"/>
                    <a:pt x="36" y="110"/>
                  </a:cubicBezTo>
                  <a:cubicBezTo>
                    <a:pt x="36" y="109"/>
                    <a:pt x="36" y="109"/>
                    <a:pt x="36" y="108"/>
                  </a:cubicBezTo>
                  <a:cubicBezTo>
                    <a:pt x="36" y="108"/>
                    <a:pt x="36" y="106"/>
                    <a:pt x="36" y="106"/>
                  </a:cubicBezTo>
                  <a:cubicBezTo>
                    <a:pt x="37" y="107"/>
                    <a:pt x="37" y="107"/>
                    <a:pt x="37" y="107"/>
                  </a:cubicBezTo>
                  <a:cubicBezTo>
                    <a:pt x="38" y="105"/>
                    <a:pt x="38" y="105"/>
                    <a:pt x="38" y="105"/>
                  </a:cubicBezTo>
                  <a:cubicBezTo>
                    <a:pt x="38" y="105"/>
                    <a:pt x="38" y="105"/>
                    <a:pt x="37" y="105"/>
                  </a:cubicBezTo>
                  <a:cubicBezTo>
                    <a:pt x="36" y="105"/>
                    <a:pt x="36" y="103"/>
                    <a:pt x="36" y="103"/>
                  </a:cubicBezTo>
                  <a:cubicBezTo>
                    <a:pt x="36" y="103"/>
                    <a:pt x="36" y="102"/>
                    <a:pt x="36" y="102"/>
                  </a:cubicBezTo>
                  <a:cubicBezTo>
                    <a:pt x="36" y="102"/>
                    <a:pt x="35" y="102"/>
                    <a:pt x="35" y="101"/>
                  </a:cubicBezTo>
                  <a:cubicBezTo>
                    <a:pt x="34" y="100"/>
                    <a:pt x="34" y="99"/>
                    <a:pt x="34" y="99"/>
                  </a:cubicBezTo>
                  <a:cubicBezTo>
                    <a:pt x="34" y="99"/>
                    <a:pt x="35" y="99"/>
                    <a:pt x="34" y="98"/>
                  </a:cubicBezTo>
                  <a:cubicBezTo>
                    <a:pt x="34" y="97"/>
                    <a:pt x="34" y="97"/>
                    <a:pt x="33" y="97"/>
                  </a:cubicBezTo>
                  <a:cubicBezTo>
                    <a:pt x="33" y="96"/>
                    <a:pt x="33" y="95"/>
                    <a:pt x="34" y="95"/>
                  </a:cubicBezTo>
                  <a:cubicBezTo>
                    <a:pt x="34" y="95"/>
                    <a:pt x="34" y="95"/>
                    <a:pt x="35" y="95"/>
                  </a:cubicBezTo>
                  <a:cubicBezTo>
                    <a:pt x="35" y="96"/>
                    <a:pt x="36" y="96"/>
                    <a:pt x="36" y="96"/>
                  </a:cubicBezTo>
                  <a:cubicBezTo>
                    <a:pt x="36" y="95"/>
                    <a:pt x="37" y="94"/>
                    <a:pt x="36" y="94"/>
                  </a:cubicBezTo>
                  <a:cubicBezTo>
                    <a:pt x="36" y="93"/>
                    <a:pt x="35" y="92"/>
                    <a:pt x="35" y="92"/>
                  </a:cubicBezTo>
                  <a:cubicBezTo>
                    <a:pt x="34" y="91"/>
                    <a:pt x="34" y="91"/>
                    <a:pt x="34" y="91"/>
                  </a:cubicBezTo>
                  <a:cubicBezTo>
                    <a:pt x="34" y="91"/>
                    <a:pt x="34" y="91"/>
                    <a:pt x="34" y="90"/>
                  </a:cubicBezTo>
                  <a:cubicBezTo>
                    <a:pt x="34" y="90"/>
                    <a:pt x="34" y="89"/>
                    <a:pt x="34" y="89"/>
                  </a:cubicBezTo>
                  <a:close/>
                  <a:moveTo>
                    <a:pt x="33" y="89"/>
                  </a:moveTo>
                  <a:cubicBezTo>
                    <a:pt x="33" y="89"/>
                    <a:pt x="33" y="89"/>
                    <a:pt x="33" y="89"/>
                  </a:cubicBezTo>
                  <a:cubicBezTo>
                    <a:pt x="33" y="89"/>
                    <a:pt x="32" y="88"/>
                    <a:pt x="32" y="87"/>
                  </a:cubicBezTo>
                  <a:cubicBezTo>
                    <a:pt x="32" y="87"/>
                    <a:pt x="32" y="87"/>
                    <a:pt x="32" y="86"/>
                  </a:cubicBezTo>
                  <a:cubicBezTo>
                    <a:pt x="32" y="85"/>
                    <a:pt x="31" y="85"/>
                    <a:pt x="31" y="84"/>
                  </a:cubicBezTo>
                  <a:cubicBezTo>
                    <a:pt x="32" y="84"/>
                    <a:pt x="32" y="83"/>
                    <a:pt x="32" y="83"/>
                  </a:cubicBezTo>
                  <a:cubicBezTo>
                    <a:pt x="33" y="82"/>
                    <a:pt x="34" y="82"/>
                    <a:pt x="34" y="83"/>
                  </a:cubicBezTo>
                  <a:cubicBezTo>
                    <a:pt x="34" y="83"/>
                    <a:pt x="34" y="84"/>
                    <a:pt x="34" y="85"/>
                  </a:cubicBezTo>
                  <a:cubicBezTo>
                    <a:pt x="34" y="85"/>
                    <a:pt x="34" y="86"/>
                    <a:pt x="34" y="86"/>
                  </a:cubicBezTo>
                  <a:cubicBezTo>
                    <a:pt x="34" y="87"/>
                    <a:pt x="35" y="87"/>
                    <a:pt x="35" y="87"/>
                  </a:cubicBezTo>
                  <a:cubicBezTo>
                    <a:pt x="35" y="88"/>
                    <a:pt x="35" y="89"/>
                    <a:pt x="35" y="89"/>
                  </a:cubicBezTo>
                  <a:lnTo>
                    <a:pt x="33" y="89"/>
                  </a:ln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480" name="Google Shape;480;p12"/>
            <p:cNvSpPr/>
            <p:nvPr/>
          </p:nvSpPr>
          <p:spPr>
            <a:xfrm>
              <a:off x="7316079" y="4213154"/>
              <a:ext cx="216588" cy="121458"/>
            </a:xfrm>
            <a:custGeom>
              <a:rect b="b" l="l" r="r" t="t"/>
              <a:pathLst>
                <a:path extrusionOk="0" h="55" w="95">
                  <a:moveTo>
                    <a:pt x="2" y="39"/>
                  </a:moveTo>
                  <a:cubicBezTo>
                    <a:pt x="2" y="39"/>
                    <a:pt x="2" y="38"/>
                    <a:pt x="2" y="36"/>
                  </a:cubicBezTo>
                  <a:cubicBezTo>
                    <a:pt x="1" y="34"/>
                    <a:pt x="0" y="31"/>
                    <a:pt x="0" y="31"/>
                  </a:cubicBezTo>
                  <a:cubicBezTo>
                    <a:pt x="0" y="31"/>
                    <a:pt x="1" y="30"/>
                    <a:pt x="2" y="31"/>
                  </a:cubicBezTo>
                  <a:cubicBezTo>
                    <a:pt x="3" y="32"/>
                    <a:pt x="4" y="34"/>
                    <a:pt x="7" y="32"/>
                  </a:cubicBezTo>
                  <a:cubicBezTo>
                    <a:pt x="8" y="32"/>
                    <a:pt x="9" y="32"/>
                    <a:pt x="9" y="31"/>
                  </a:cubicBezTo>
                  <a:cubicBezTo>
                    <a:pt x="11" y="29"/>
                    <a:pt x="11" y="27"/>
                    <a:pt x="12" y="27"/>
                  </a:cubicBezTo>
                  <a:cubicBezTo>
                    <a:pt x="13" y="26"/>
                    <a:pt x="13" y="27"/>
                    <a:pt x="15" y="27"/>
                  </a:cubicBezTo>
                  <a:cubicBezTo>
                    <a:pt x="15" y="27"/>
                    <a:pt x="16" y="26"/>
                    <a:pt x="16" y="26"/>
                  </a:cubicBezTo>
                  <a:cubicBezTo>
                    <a:pt x="17" y="26"/>
                    <a:pt x="17" y="27"/>
                    <a:pt x="18" y="27"/>
                  </a:cubicBezTo>
                  <a:cubicBezTo>
                    <a:pt x="19" y="27"/>
                    <a:pt x="19" y="26"/>
                    <a:pt x="20" y="27"/>
                  </a:cubicBezTo>
                  <a:cubicBezTo>
                    <a:pt x="21" y="27"/>
                    <a:pt x="22" y="28"/>
                    <a:pt x="23" y="28"/>
                  </a:cubicBezTo>
                  <a:cubicBezTo>
                    <a:pt x="24" y="28"/>
                    <a:pt x="26" y="28"/>
                    <a:pt x="26" y="26"/>
                  </a:cubicBezTo>
                  <a:cubicBezTo>
                    <a:pt x="27" y="25"/>
                    <a:pt x="28" y="23"/>
                    <a:pt x="28" y="20"/>
                  </a:cubicBezTo>
                  <a:cubicBezTo>
                    <a:pt x="28" y="17"/>
                    <a:pt x="27" y="15"/>
                    <a:pt x="28" y="16"/>
                  </a:cubicBezTo>
                  <a:cubicBezTo>
                    <a:pt x="28" y="16"/>
                    <a:pt x="31" y="17"/>
                    <a:pt x="33" y="18"/>
                  </a:cubicBezTo>
                  <a:cubicBezTo>
                    <a:pt x="35" y="18"/>
                    <a:pt x="34" y="17"/>
                    <a:pt x="36" y="18"/>
                  </a:cubicBezTo>
                  <a:cubicBezTo>
                    <a:pt x="38" y="18"/>
                    <a:pt x="42" y="19"/>
                    <a:pt x="44" y="19"/>
                  </a:cubicBezTo>
                  <a:cubicBezTo>
                    <a:pt x="48" y="19"/>
                    <a:pt x="53" y="19"/>
                    <a:pt x="58" y="18"/>
                  </a:cubicBezTo>
                  <a:cubicBezTo>
                    <a:pt x="58" y="17"/>
                    <a:pt x="60" y="16"/>
                    <a:pt x="61" y="16"/>
                  </a:cubicBezTo>
                  <a:cubicBezTo>
                    <a:pt x="62" y="15"/>
                    <a:pt x="64" y="16"/>
                    <a:pt x="66" y="15"/>
                  </a:cubicBezTo>
                  <a:cubicBezTo>
                    <a:pt x="67" y="15"/>
                    <a:pt x="69" y="14"/>
                    <a:pt x="70" y="13"/>
                  </a:cubicBezTo>
                  <a:cubicBezTo>
                    <a:pt x="72" y="12"/>
                    <a:pt x="74" y="11"/>
                    <a:pt x="76" y="10"/>
                  </a:cubicBezTo>
                  <a:cubicBezTo>
                    <a:pt x="77" y="10"/>
                    <a:pt x="77" y="9"/>
                    <a:pt x="78" y="8"/>
                  </a:cubicBezTo>
                  <a:cubicBezTo>
                    <a:pt x="79" y="8"/>
                    <a:pt x="79" y="8"/>
                    <a:pt x="80" y="8"/>
                  </a:cubicBezTo>
                  <a:cubicBezTo>
                    <a:pt x="81" y="8"/>
                    <a:pt x="82" y="7"/>
                    <a:pt x="83" y="7"/>
                  </a:cubicBezTo>
                  <a:cubicBezTo>
                    <a:pt x="85" y="6"/>
                    <a:pt x="86" y="5"/>
                    <a:pt x="89" y="3"/>
                  </a:cubicBezTo>
                  <a:cubicBezTo>
                    <a:pt x="92" y="0"/>
                    <a:pt x="95" y="0"/>
                    <a:pt x="94" y="2"/>
                  </a:cubicBezTo>
                  <a:cubicBezTo>
                    <a:pt x="94" y="3"/>
                    <a:pt x="90" y="5"/>
                    <a:pt x="89" y="6"/>
                  </a:cubicBezTo>
                  <a:cubicBezTo>
                    <a:pt x="87" y="8"/>
                    <a:pt x="85" y="10"/>
                    <a:pt x="83" y="11"/>
                  </a:cubicBezTo>
                  <a:cubicBezTo>
                    <a:pt x="81" y="11"/>
                    <a:pt x="78" y="13"/>
                    <a:pt x="76" y="15"/>
                  </a:cubicBezTo>
                  <a:cubicBezTo>
                    <a:pt x="74" y="16"/>
                    <a:pt x="74" y="18"/>
                    <a:pt x="73" y="19"/>
                  </a:cubicBezTo>
                  <a:cubicBezTo>
                    <a:pt x="70" y="21"/>
                    <a:pt x="69" y="19"/>
                    <a:pt x="68" y="20"/>
                  </a:cubicBezTo>
                  <a:cubicBezTo>
                    <a:pt x="68" y="22"/>
                    <a:pt x="67" y="25"/>
                    <a:pt x="67" y="27"/>
                  </a:cubicBezTo>
                  <a:cubicBezTo>
                    <a:pt x="68" y="30"/>
                    <a:pt x="71" y="32"/>
                    <a:pt x="73" y="34"/>
                  </a:cubicBezTo>
                  <a:cubicBezTo>
                    <a:pt x="73" y="34"/>
                    <a:pt x="76" y="37"/>
                    <a:pt x="74" y="38"/>
                  </a:cubicBezTo>
                  <a:cubicBezTo>
                    <a:pt x="73" y="38"/>
                    <a:pt x="72" y="36"/>
                    <a:pt x="70" y="36"/>
                  </a:cubicBezTo>
                  <a:cubicBezTo>
                    <a:pt x="68" y="36"/>
                    <a:pt x="65" y="36"/>
                    <a:pt x="63" y="37"/>
                  </a:cubicBezTo>
                  <a:cubicBezTo>
                    <a:pt x="62" y="37"/>
                    <a:pt x="61" y="36"/>
                    <a:pt x="59" y="36"/>
                  </a:cubicBezTo>
                  <a:cubicBezTo>
                    <a:pt x="57" y="37"/>
                    <a:pt x="55" y="41"/>
                    <a:pt x="55" y="43"/>
                  </a:cubicBezTo>
                  <a:cubicBezTo>
                    <a:pt x="55" y="44"/>
                    <a:pt x="53" y="44"/>
                    <a:pt x="52" y="46"/>
                  </a:cubicBezTo>
                  <a:cubicBezTo>
                    <a:pt x="50" y="47"/>
                    <a:pt x="49" y="46"/>
                    <a:pt x="47" y="47"/>
                  </a:cubicBezTo>
                  <a:cubicBezTo>
                    <a:pt x="45" y="48"/>
                    <a:pt x="45" y="49"/>
                    <a:pt x="43" y="49"/>
                  </a:cubicBezTo>
                  <a:cubicBezTo>
                    <a:pt x="40" y="49"/>
                    <a:pt x="37" y="50"/>
                    <a:pt x="36" y="50"/>
                  </a:cubicBezTo>
                  <a:cubicBezTo>
                    <a:pt x="30" y="50"/>
                    <a:pt x="33" y="55"/>
                    <a:pt x="29" y="53"/>
                  </a:cubicBezTo>
                  <a:cubicBezTo>
                    <a:pt x="27" y="53"/>
                    <a:pt x="26" y="51"/>
                    <a:pt x="24" y="50"/>
                  </a:cubicBezTo>
                  <a:cubicBezTo>
                    <a:pt x="23" y="50"/>
                    <a:pt x="21" y="52"/>
                    <a:pt x="19" y="53"/>
                  </a:cubicBezTo>
                  <a:cubicBezTo>
                    <a:pt x="17" y="54"/>
                    <a:pt x="14" y="51"/>
                    <a:pt x="12" y="50"/>
                  </a:cubicBezTo>
                  <a:cubicBezTo>
                    <a:pt x="10" y="49"/>
                    <a:pt x="9" y="51"/>
                    <a:pt x="8" y="50"/>
                  </a:cubicBezTo>
                  <a:cubicBezTo>
                    <a:pt x="6" y="48"/>
                    <a:pt x="7" y="46"/>
                    <a:pt x="5" y="45"/>
                  </a:cubicBezTo>
                  <a:cubicBezTo>
                    <a:pt x="4" y="43"/>
                    <a:pt x="2" y="41"/>
                    <a:pt x="2" y="39"/>
                  </a:cubicBez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481" name="Google Shape;481;p12"/>
            <p:cNvSpPr/>
            <p:nvPr/>
          </p:nvSpPr>
          <p:spPr>
            <a:xfrm>
              <a:off x="5794468" y="3262801"/>
              <a:ext cx="424380" cy="437887"/>
            </a:xfrm>
            <a:custGeom>
              <a:rect b="b" l="l" r="r" t="t"/>
              <a:pathLst>
                <a:path extrusionOk="0" h="198" w="186">
                  <a:moveTo>
                    <a:pt x="11" y="14"/>
                  </a:moveTo>
                  <a:cubicBezTo>
                    <a:pt x="11" y="14"/>
                    <a:pt x="11" y="14"/>
                    <a:pt x="11" y="14"/>
                  </a:cubicBezTo>
                  <a:cubicBezTo>
                    <a:pt x="11" y="14"/>
                    <a:pt x="11" y="14"/>
                    <a:pt x="11" y="14"/>
                  </a:cubicBezTo>
                  <a:cubicBezTo>
                    <a:pt x="12" y="14"/>
                    <a:pt x="12" y="14"/>
                    <a:pt x="13" y="14"/>
                  </a:cubicBezTo>
                  <a:cubicBezTo>
                    <a:pt x="15" y="14"/>
                    <a:pt x="16" y="14"/>
                    <a:pt x="16" y="14"/>
                  </a:cubicBezTo>
                  <a:cubicBezTo>
                    <a:pt x="17" y="11"/>
                    <a:pt x="17" y="11"/>
                    <a:pt x="17" y="11"/>
                  </a:cubicBezTo>
                  <a:cubicBezTo>
                    <a:pt x="19" y="10"/>
                    <a:pt x="19" y="10"/>
                    <a:pt x="19" y="10"/>
                  </a:cubicBezTo>
                  <a:cubicBezTo>
                    <a:pt x="19" y="10"/>
                    <a:pt x="22" y="6"/>
                    <a:pt x="23" y="6"/>
                  </a:cubicBezTo>
                  <a:cubicBezTo>
                    <a:pt x="25" y="6"/>
                    <a:pt x="23" y="4"/>
                    <a:pt x="23" y="4"/>
                  </a:cubicBezTo>
                  <a:cubicBezTo>
                    <a:pt x="23" y="4"/>
                    <a:pt x="28" y="2"/>
                    <a:pt x="30" y="2"/>
                  </a:cubicBezTo>
                  <a:cubicBezTo>
                    <a:pt x="30" y="2"/>
                    <a:pt x="30" y="2"/>
                    <a:pt x="31" y="2"/>
                  </a:cubicBezTo>
                  <a:cubicBezTo>
                    <a:pt x="32" y="2"/>
                    <a:pt x="32" y="3"/>
                    <a:pt x="32" y="3"/>
                  </a:cubicBezTo>
                  <a:cubicBezTo>
                    <a:pt x="36" y="1"/>
                    <a:pt x="36" y="1"/>
                    <a:pt x="36" y="1"/>
                  </a:cubicBezTo>
                  <a:cubicBezTo>
                    <a:pt x="36" y="1"/>
                    <a:pt x="42" y="0"/>
                    <a:pt x="43" y="0"/>
                  </a:cubicBezTo>
                  <a:cubicBezTo>
                    <a:pt x="44" y="0"/>
                    <a:pt x="46" y="1"/>
                    <a:pt x="46" y="1"/>
                  </a:cubicBezTo>
                  <a:cubicBezTo>
                    <a:pt x="48" y="1"/>
                    <a:pt x="48" y="1"/>
                    <a:pt x="48" y="1"/>
                  </a:cubicBezTo>
                  <a:cubicBezTo>
                    <a:pt x="48" y="1"/>
                    <a:pt x="49" y="2"/>
                    <a:pt x="50" y="2"/>
                  </a:cubicBezTo>
                  <a:cubicBezTo>
                    <a:pt x="52" y="3"/>
                    <a:pt x="53" y="6"/>
                    <a:pt x="54" y="6"/>
                  </a:cubicBezTo>
                  <a:cubicBezTo>
                    <a:pt x="56" y="7"/>
                    <a:pt x="58" y="7"/>
                    <a:pt x="59" y="7"/>
                  </a:cubicBezTo>
                  <a:cubicBezTo>
                    <a:pt x="60" y="8"/>
                    <a:pt x="62" y="9"/>
                    <a:pt x="62" y="9"/>
                  </a:cubicBezTo>
                  <a:cubicBezTo>
                    <a:pt x="62" y="9"/>
                    <a:pt x="67" y="14"/>
                    <a:pt x="68" y="14"/>
                  </a:cubicBezTo>
                  <a:cubicBezTo>
                    <a:pt x="69" y="14"/>
                    <a:pt x="69" y="14"/>
                    <a:pt x="70" y="16"/>
                  </a:cubicBezTo>
                  <a:cubicBezTo>
                    <a:pt x="71" y="17"/>
                    <a:pt x="74" y="16"/>
                    <a:pt x="74" y="16"/>
                  </a:cubicBezTo>
                  <a:cubicBezTo>
                    <a:pt x="74" y="16"/>
                    <a:pt x="75" y="19"/>
                    <a:pt x="74" y="20"/>
                  </a:cubicBezTo>
                  <a:cubicBezTo>
                    <a:pt x="74" y="21"/>
                    <a:pt x="74" y="24"/>
                    <a:pt x="74" y="24"/>
                  </a:cubicBezTo>
                  <a:cubicBezTo>
                    <a:pt x="74" y="24"/>
                    <a:pt x="74" y="25"/>
                    <a:pt x="74" y="26"/>
                  </a:cubicBezTo>
                  <a:cubicBezTo>
                    <a:pt x="75" y="28"/>
                    <a:pt x="76" y="28"/>
                    <a:pt x="76" y="30"/>
                  </a:cubicBezTo>
                  <a:cubicBezTo>
                    <a:pt x="77" y="31"/>
                    <a:pt x="76" y="31"/>
                    <a:pt x="77" y="32"/>
                  </a:cubicBezTo>
                  <a:cubicBezTo>
                    <a:pt x="78" y="33"/>
                    <a:pt x="79" y="35"/>
                    <a:pt x="80" y="35"/>
                  </a:cubicBezTo>
                  <a:cubicBezTo>
                    <a:pt x="81" y="35"/>
                    <a:pt x="82" y="35"/>
                    <a:pt x="85" y="36"/>
                  </a:cubicBezTo>
                  <a:cubicBezTo>
                    <a:pt x="88" y="38"/>
                    <a:pt x="89" y="38"/>
                    <a:pt x="90" y="39"/>
                  </a:cubicBezTo>
                  <a:cubicBezTo>
                    <a:pt x="92" y="40"/>
                    <a:pt x="91" y="39"/>
                    <a:pt x="94" y="40"/>
                  </a:cubicBezTo>
                  <a:cubicBezTo>
                    <a:pt x="98" y="41"/>
                    <a:pt x="97" y="40"/>
                    <a:pt x="98" y="41"/>
                  </a:cubicBezTo>
                  <a:cubicBezTo>
                    <a:pt x="99" y="41"/>
                    <a:pt x="98" y="40"/>
                    <a:pt x="100" y="41"/>
                  </a:cubicBezTo>
                  <a:cubicBezTo>
                    <a:pt x="103" y="41"/>
                    <a:pt x="105" y="42"/>
                    <a:pt x="105" y="42"/>
                  </a:cubicBezTo>
                  <a:cubicBezTo>
                    <a:pt x="105" y="44"/>
                    <a:pt x="105" y="44"/>
                    <a:pt x="105" y="44"/>
                  </a:cubicBezTo>
                  <a:cubicBezTo>
                    <a:pt x="103" y="48"/>
                    <a:pt x="103" y="48"/>
                    <a:pt x="103" y="48"/>
                  </a:cubicBezTo>
                  <a:cubicBezTo>
                    <a:pt x="103" y="51"/>
                    <a:pt x="103" y="51"/>
                    <a:pt x="103" y="51"/>
                  </a:cubicBezTo>
                  <a:cubicBezTo>
                    <a:pt x="103" y="51"/>
                    <a:pt x="101" y="51"/>
                    <a:pt x="103" y="52"/>
                  </a:cubicBezTo>
                  <a:cubicBezTo>
                    <a:pt x="105" y="53"/>
                    <a:pt x="109" y="54"/>
                    <a:pt x="109" y="54"/>
                  </a:cubicBezTo>
                  <a:cubicBezTo>
                    <a:pt x="112" y="56"/>
                    <a:pt x="112" y="56"/>
                    <a:pt x="112" y="56"/>
                  </a:cubicBezTo>
                  <a:cubicBezTo>
                    <a:pt x="112" y="56"/>
                    <a:pt x="110" y="59"/>
                    <a:pt x="109" y="60"/>
                  </a:cubicBezTo>
                  <a:cubicBezTo>
                    <a:pt x="108" y="60"/>
                    <a:pt x="105" y="60"/>
                    <a:pt x="105" y="60"/>
                  </a:cubicBezTo>
                  <a:cubicBezTo>
                    <a:pt x="105" y="60"/>
                    <a:pt x="104" y="63"/>
                    <a:pt x="106" y="63"/>
                  </a:cubicBezTo>
                  <a:cubicBezTo>
                    <a:pt x="107" y="64"/>
                    <a:pt x="109" y="64"/>
                    <a:pt x="110" y="64"/>
                  </a:cubicBezTo>
                  <a:cubicBezTo>
                    <a:pt x="111" y="64"/>
                    <a:pt x="113" y="65"/>
                    <a:pt x="113" y="65"/>
                  </a:cubicBezTo>
                  <a:cubicBezTo>
                    <a:pt x="113" y="65"/>
                    <a:pt x="114" y="65"/>
                    <a:pt x="115" y="66"/>
                  </a:cubicBezTo>
                  <a:cubicBezTo>
                    <a:pt x="115" y="68"/>
                    <a:pt x="116" y="69"/>
                    <a:pt x="117" y="69"/>
                  </a:cubicBezTo>
                  <a:cubicBezTo>
                    <a:pt x="118" y="69"/>
                    <a:pt x="120" y="69"/>
                    <a:pt x="121" y="69"/>
                  </a:cubicBezTo>
                  <a:cubicBezTo>
                    <a:pt x="122" y="69"/>
                    <a:pt x="122" y="68"/>
                    <a:pt x="123" y="68"/>
                  </a:cubicBezTo>
                  <a:cubicBezTo>
                    <a:pt x="124" y="69"/>
                    <a:pt x="130" y="68"/>
                    <a:pt x="130" y="68"/>
                  </a:cubicBezTo>
                  <a:cubicBezTo>
                    <a:pt x="130" y="68"/>
                    <a:pt x="130" y="68"/>
                    <a:pt x="131" y="70"/>
                  </a:cubicBezTo>
                  <a:cubicBezTo>
                    <a:pt x="133" y="73"/>
                    <a:pt x="136" y="74"/>
                    <a:pt x="136" y="74"/>
                  </a:cubicBezTo>
                  <a:cubicBezTo>
                    <a:pt x="136" y="74"/>
                    <a:pt x="137" y="75"/>
                    <a:pt x="137" y="74"/>
                  </a:cubicBezTo>
                  <a:cubicBezTo>
                    <a:pt x="137" y="73"/>
                    <a:pt x="138" y="72"/>
                    <a:pt x="138" y="72"/>
                  </a:cubicBezTo>
                  <a:cubicBezTo>
                    <a:pt x="138" y="72"/>
                    <a:pt x="140" y="69"/>
                    <a:pt x="140" y="68"/>
                  </a:cubicBezTo>
                  <a:cubicBezTo>
                    <a:pt x="141" y="67"/>
                    <a:pt x="142" y="64"/>
                    <a:pt x="143" y="64"/>
                  </a:cubicBezTo>
                  <a:cubicBezTo>
                    <a:pt x="144" y="63"/>
                    <a:pt x="147" y="61"/>
                    <a:pt x="147" y="61"/>
                  </a:cubicBezTo>
                  <a:cubicBezTo>
                    <a:pt x="147" y="61"/>
                    <a:pt x="147" y="60"/>
                    <a:pt x="149" y="61"/>
                  </a:cubicBezTo>
                  <a:cubicBezTo>
                    <a:pt x="150" y="63"/>
                    <a:pt x="153" y="65"/>
                    <a:pt x="153" y="65"/>
                  </a:cubicBezTo>
                  <a:cubicBezTo>
                    <a:pt x="158" y="65"/>
                    <a:pt x="158" y="65"/>
                    <a:pt x="158" y="65"/>
                  </a:cubicBezTo>
                  <a:cubicBezTo>
                    <a:pt x="158" y="65"/>
                    <a:pt x="161" y="66"/>
                    <a:pt x="161" y="67"/>
                  </a:cubicBezTo>
                  <a:cubicBezTo>
                    <a:pt x="161" y="68"/>
                    <a:pt x="160" y="68"/>
                    <a:pt x="158" y="69"/>
                  </a:cubicBezTo>
                  <a:cubicBezTo>
                    <a:pt x="157" y="69"/>
                    <a:pt x="154" y="66"/>
                    <a:pt x="154" y="67"/>
                  </a:cubicBezTo>
                  <a:cubicBezTo>
                    <a:pt x="153" y="68"/>
                    <a:pt x="153" y="70"/>
                    <a:pt x="153" y="70"/>
                  </a:cubicBezTo>
                  <a:cubicBezTo>
                    <a:pt x="149" y="72"/>
                    <a:pt x="149" y="72"/>
                    <a:pt x="149" y="72"/>
                  </a:cubicBezTo>
                  <a:cubicBezTo>
                    <a:pt x="150" y="74"/>
                    <a:pt x="150" y="74"/>
                    <a:pt x="150" y="74"/>
                  </a:cubicBezTo>
                  <a:cubicBezTo>
                    <a:pt x="150" y="74"/>
                    <a:pt x="155" y="76"/>
                    <a:pt x="155" y="77"/>
                  </a:cubicBezTo>
                  <a:cubicBezTo>
                    <a:pt x="155" y="78"/>
                    <a:pt x="155" y="80"/>
                    <a:pt x="155" y="80"/>
                  </a:cubicBezTo>
                  <a:cubicBezTo>
                    <a:pt x="158" y="81"/>
                    <a:pt x="158" y="81"/>
                    <a:pt x="158" y="81"/>
                  </a:cubicBezTo>
                  <a:cubicBezTo>
                    <a:pt x="160" y="80"/>
                    <a:pt x="160" y="80"/>
                    <a:pt x="160" y="80"/>
                  </a:cubicBezTo>
                  <a:cubicBezTo>
                    <a:pt x="160" y="84"/>
                    <a:pt x="160" y="84"/>
                    <a:pt x="160" y="84"/>
                  </a:cubicBezTo>
                  <a:cubicBezTo>
                    <a:pt x="160" y="88"/>
                    <a:pt x="160" y="88"/>
                    <a:pt x="160" y="88"/>
                  </a:cubicBezTo>
                  <a:cubicBezTo>
                    <a:pt x="160" y="91"/>
                    <a:pt x="160" y="91"/>
                    <a:pt x="160" y="91"/>
                  </a:cubicBezTo>
                  <a:cubicBezTo>
                    <a:pt x="160" y="91"/>
                    <a:pt x="161" y="94"/>
                    <a:pt x="160" y="94"/>
                  </a:cubicBezTo>
                  <a:cubicBezTo>
                    <a:pt x="159" y="94"/>
                    <a:pt x="156" y="96"/>
                    <a:pt x="156" y="96"/>
                  </a:cubicBezTo>
                  <a:cubicBezTo>
                    <a:pt x="154" y="99"/>
                    <a:pt x="154" y="99"/>
                    <a:pt x="154" y="99"/>
                  </a:cubicBezTo>
                  <a:cubicBezTo>
                    <a:pt x="154" y="99"/>
                    <a:pt x="154" y="103"/>
                    <a:pt x="154" y="104"/>
                  </a:cubicBezTo>
                  <a:cubicBezTo>
                    <a:pt x="155" y="106"/>
                    <a:pt x="154" y="109"/>
                    <a:pt x="154" y="109"/>
                  </a:cubicBezTo>
                  <a:cubicBezTo>
                    <a:pt x="154" y="109"/>
                    <a:pt x="154" y="111"/>
                    <a:pt x="155" y="112"/>
                  </a:cubicBezTo>
                  <a:cubicBezTo>
                    <a:pt x="156" y="113"/>
                    <a:pt x="157" y="115"/>
                    <a:pt x="157" y="115"/>
                  </a:cubicBezTo>
                  <a:cubicBezTo>
                    <a:pt x="157" y="115"/>
                    <a:pt x="158" y="116"/>
                    <a:pt x="159" y="118"/>
                  </a:cubicBezTo>
                  <a:cubicBezTo>
                    <a:pt x="160" y="120"/>
                    <a:pt x="164" y="125"/>
                    <a:pt x="164" y="125"/>
                  </a:cubicBezTo>
                  <a:cubicBezTo>
                    <a:pt x="164" y="125"/>
                    <a:pt x="167" y="126"/>
                    <a:pt x="168" y="126"/>
                  </a:cubicBezTo>
                  <a:cubicBezTo>
                    <a:pt x="168" y="126"/>
                    <a:pt x="172" y="128"/>
                    <a:pt x="172" y="128"/>
                  </a:cubicBezTo>
                  <a:cubicBezTo>
                    <a:pt x="172" y="128"/>
                    <a:pt x="174" y="128"/>
                    <a:pt x="174" y="129"/>
                  </a:cubicBezTo>
                  <a:cubicBezTo>
                    <a:pt x="174" y="129"/>
                    <a:pt x="178" y="135"/>
                    <a:pt x="178" y="135"/>
                  </a:cubicBezTo>
                  <a:cubicBezTo>
                    <a:pt x="182" y="136"/>
                    <a:pt x="182" y="136"/>
                    <a:pt x="182" y="136"/>
                  </a:cubicBezTo>
                  <a:cubicBezTo>
                    <a:pt x="186" y="136"/>
                    <a:pt x="186" y="136"/>
                    <a:pt x="186" y="136"/>
                  </a:cubicBezTo>
                  <a:cubicBezTo>
                    <a:pt x="186" y="136"/>
                    <a:pt x="185" y="141"/>
                    <a:pt x="184" y="142"/>
                  </a:cubicBezTo>
                  <a:cubicBezTo>
                    <a:pt x="183" y="143"/>
                    <a:pt x="180" y="147"/>
                    <a:pt x="180" y="147"/>
                  </a:cubicBezTo>
                  <a:cubicBezTo>
                    <a:pt x="180" y="147"/>
                    <a:pt x="178" y="149"/>
                    <a:pt x="178" y="151"/>
                  </a:cubicBezTo>
                  <a:cubicBezTo>
                    <a:pt x="179" y="152"/>
                    <a:pt x="179" y="155"/>
                    <a:pt x="179" y="155"/>
                  </a:cubicBezTo>
                  <a:cubicBezTo>
                    <a:pt x="179" y="155"/>
                    <a:pt x="177" y="157"/>
                    <a:pt x="176" y="157"/>
                  </a:cubicBezTo>
                  <a:cubicBezTo>
                    <a:pt x="175" y="157"/>
                    <a:pt x="173" y="157"/>
                    <a:pt x="172" y="158"/>
                  </a:cubicBezTo>
                  <a:cubicBezTo>
                    <a:pt x="171" y="158"/>
                    <a:pt x="170" y="159"/>
                    <a:pt x="170" y="159"/>
                  </a:cubicBezTo>
                  <a:cubicBezTo>
                    <a:pt x="169" y="160"/>
                    <a:pt x="167" y="162"/>
                    <a:pt x="167" y="162"/>
                  </a:cubicBezTo>
                  <a:cubicBezTo>
                    <a:pt x="169" y="165"/>
                    <a:pt x="169" y="165"/>
                    <a:pt x="169" y="165"/>
                  </a:cubicBezTo>
                  <a:cubicBezTo>
                    <a:pt x="170" y="170"/>
                    <a:pt x="170" y="170"/>
                    <a:pt x="170" y="170"/>
                  </a:cubicBezTo>
                  <a:cubicBezTo>
                    <a:pt x="170" y="175"/>
                    <a:pt x="170" y="175"/>
                    <a:pt x="170" y="175"/>
                  </a:cubicBezTo>
                  <a:cubicBezTo>
                    <a:pt x="170" y="175"/>
                    <a:pt x="173" y="176"/>
                    <a:pt x="173" y="177"/>
                  </a:cubicBezTo>
                  <a:cubicBezTo>
                    <a:pt x="174" y="177"/>
                    <a:pt x="175" y="180"/>
                    <a:pt x="175" y="180"/>
                  </a:cubicBezTo>
                  <a:cubicBezTo>
                    <a:pt x="174" y="182"/>
                    <a:pt x="174" y="182"/>
                    <a:pt x="174" y="182"/>
                  </a:cubicBezTo>
                  <a:cubicBezTo>
                    <a:pt x="173" y="185"/>
                    <a:pt x="173" y="185"/>
                    <a:pt x="173" y="185"/>
                  </a:cubicBezTo>
                  <a:cubicBezTo>
                    <a:pt x="173" y="185"/>
                    <a:pt x="172" y="187"/>
                    <a:pt x="171" y="188"/>
                  </a:cubicBezTo>
                  <a:cubicBezTo>
                    <a:pt x="169" y="188"/>
                    <a:pt x="166" y="188"/>
                    <a:pt x="166" y="188"/>
                  </a:cubicBezTo>
                  <a:cubicBezTo>
                    <a:pt x="166" y="188"/>
                    <a:pt x="166" y="187"/>
                    <a:pt x="164" y="188"/>
                  </a:cubicBezTo>
                  <a:cubicBezTo>
                    <a:pt x="162" y="188"/>
                    <a:pt x="160" y="190"/>
                    <a:pt x="160" y="190"/>
                  </a:cubicBezTo>
                  <a:cubicBezTo>
                    <a:pt x="160" y="190"/>
                    <a:pt x="160" y="190"/>
                    <a:pt x="159" y="191"/>
                  </a:cubicBezTo>
                  <a:cubicBezTo>
                    <a:pt x="157" y="191"/>
                    <a:pt x="156" y="191"/>
                    <a:pt x="155" y="191"/>
                  </a:cubicBezTo>
                  <a:cubicBezTo>
                    <a:pt x="154" y="191"/>
                    <a:pt x="152" y="190"/>
                    <a:pt x="152" y="190"/>
                  </a:cubicBezTo>
                  <a:cubicBezTo>
                    <a:pt x="150" y="193"/>
                    <a:pt x="150" y="193"/>
                    <a:pt x="150" y="193"/>
                  </a:cubicBezTo>
                  <a:cubicBezTo>
                    <a:pt x="150" y="193"/>
                    <a:pt x="148" y="194"/>
                    <a:pt x="147" y="194"/>
                  </a:cubicBezTo>
                  <a:cubicBezTo>
                    <a:pt x="147" y="194"/>
                    <a:pt x="144" y="198"/>
                    <a:pt x="144" y="198"/>
                  </a:cubicBezTo>
                  <a:cubicBezTo>
                    <a:pt x="144" y="198"/>
                    <a:pt x="144" y="198"/>
                    <a:pt x="143" y="198"/>
                  </a:cubicBezTo>
                  <a:cubicBezTo>
                    <a:pt x="141" y="198"/>
                    <a:pt x="139" y="197"/>
                    <a:pt x="139" y="197"/>
                  </a:cubicBezTo>
                  <a:cubicBezTo>
                    <a:pt x="136" y="194"/>
                    <a:pt x="136" y="194"/>
                    <a:pt x="136" y="194"/>
                  </a:cubicBezTo>
                  <a:cubicBezTo>
                    <a:pt x="136" y="194"/>
                    <a:pt x="137" y="194"/>
                    <a:pt x="139" y="192"/>
                  </a:cubicBezTo>
                  <a:cubicBezTo>
                    <a:pt x="140" y="191"/>
                    <a:pt x="140" y="191"/>
                    <a:pt x="140" y="190"/>
                  </a:cubicBezTo>
                  <a:cubicBezTo>
                    <a:pt x="139" y="188"/>
                    <a:pt x="138" y="186"/>
                    <a:pt x="139" y="186"/>
                  </a:cubicBezTo>
                  <a:cubicBezTo>
                    <a:pt x="140" y="185"/>
                    <a:pt x="141" y="186"/>
                    <a:pt x="142" y="184"/>
                  </a:cubicBezTo>
                  <a:cubicBezTo>
                    <a:pt x="142" y="183"/>
                    <a:pt x="142" y="182"/>
                    <a:pt x="142" y="180"/>
                  </a:cubicBezTo>
                  <a:cubicBezTo>
                    <a:pt x="142" y="179"/>
                    <a:pt x="142" y="177"/>
                    <a:pt x="143" y="177"/>
                  </a:cubicBezTo>
                  <a:cubicBezTo>
                    <a:pt x="144" y="176"/>
                    <a:pt x="144" y="175"/>
                    <a:pt x="144" y="175"/>
                  </a:cubicBezTo>
                  <a:cubicBezTo>
                    <a:pt x="139" y="174"/>
                    <a:pt x="139" y="174"/>
                    <a:pt x="139" y="174"/>
                  </a:cubicBezTo>
                  <a:cubicBezTo>
                    <a:pt x="136" y="175"/>
                    <a:pt x="136" y="175"/>
                    <a:pt x="136" y="175"/>
                  </a:cubicBezTo>
                  <a:cubicBezTo>
                    <a:pt x="136" y="175"/>
                    <a:pt x="136" y="173"/>
                    <a:pt x="134" y="173"/>
                  </a:cubicBezTo>
                  <a:cubicBezTo>
                    <a:pt x="132" y="172"/>
                    <a:pt x="128" y="172"/>
                    <a:pt x="128" y="172"/>
                  </a:cubicBezTo>
                  <a:cubicBezTo>
                    <a:pt x="127" y="168"/>
                    <a:pt x="127" y="168"/>
                    <a:pt x="127" y="168"/>
                  </a:cubicBezTo>
                  <a:cubicBezTo>
                    <a:pt x="119" y="166"/>
                    <a:pt x="119" y="166"/>
                    <a:pt x="119" y="166"/>
                  </a:cubicBezTo>
                  <a:cubicBezTo>
                    <a:pt x="119" y="166"/>
                    <a:pt x="118" y="162"/>
                    <a:pt x="117" y="161"/>
                  </a:cubicBezTo>
                  <a:cubicBezTo>
                    <a:pt x="116" y="160"/>
                    <a:pt x="116" y="160"/>
                    <a:pt x="116" y="160"/>
                  </a:cubicBezTo>
                  <a:cubicBezTo>
                    <a:pt x="111" y="156"/>
                    <a:pt x="111" y="156"/>
                    <a:pt x="111" y="156"/>
                  </a:cubicBezTo>
                  <a:cubicBezTo>
                    <a:pt x="108" y="156"/>
                    <a:pt x="108" y="156"/>
                    <a:pt x="108" y="156"/>
                  </a:cubicBezTo>
                  <a:cubicBezTo>
                    <a:pt x="108" y="156"/>
                    <a:pt x="107" y="156"/>
                    <a:pt x="105" y="155"/>
                  </a:cubicBezTo>
                  <a:cubicBezTo>
                    <a:pt x="102" y="154"/>
                    <a:pt x="101" y="151"/>
                    <a:pt x="101" y="151"/>
                  </a:cubicBezTo>
                  <a:cubicBezTo>
                    <a:pt x="101" y="151"/>
                    <a:pt x="101" y="149"/>
                    <a:pt x="99" y="150"/>
                  </a:cubicBezTo>
                  <a:cubicBezTo>
                    <a:pt x="97" y="152"/>
                    <a:pt x="95" y="152"/>
                    <a:pt x="94" y="153"/>
                  </a:cubicBezTo>
                  <a:cubicBezTo>
                    <a:pt x="94" y="153"/>
                    <a:pt x="93" y="153"/>
                    <a:pt x="92" y="154"/>
                  </a:cubicBezTo>
                  <a:cubicBezTo>
                    <a:pt x="92" y="155"/>
                    <a:pt x="91" y="155"/>
                    <a:pt x="93" y="157"/>
                  </a:cubicBezTo>
                  <a:cubicBezTo>
                    <a:pt x="94" y="158"/>
                    <a:pt x="95" y="159"/>
                    <a:pt x="95" y="159"/>
                  </a:cubicBezTo>
                  <a:cubicBezTo>
                    <a:pt x="94" y="164"/>
                    <a:pt x="94" y="164"/>
                    <a:pt x="94" y="164"/>
                  </a:cubicBezTo>
                  <a:cubicBezTo>
                    <a:pt x="88" y="170"/>
                    <a:pt x="88" y="170"/>
                    <a:pt x="88" y="170"/>
                  </a:cubicBezTo>
                  <a:cubicBezTo>
                    <a:pt x="89" y="173"/>
                    <a:pt x="89" y="173"/>
                    <a:pt x="89" y="173"/>
                  </a:cubicBezTo>
                  <a:cubicBezTo>
                    <a:pt x="89" y="173"/>
                    <a:pt x="91" y="173"/>
                    <a:pt x="88" y="174"/>
                  </a:cubicBezTo>
                  <a:cubicBezTo>
                    <a:pt x="86" y="175"/>
                    <a:pt x="86" y="176"/>
                    <a:pt x="85" y="176"/>
                  </a:cubicBezTo>
                  <a:cubicBezTo>
                    <a:pt x="85" y="175"/>
                    <a:pt x="84" y="174"/>
                    <a:pt x="82" y="173"/>
                  </a:cubicBezTo>
                  <a:cubicBezTo>
                    <a:pt x="81" y="172"/>
                    <a:pt x="81" y="172"/>
                    <a:pt x="81" y="172"/>
                  </a:cubicBezTo>
                  <a:cubicBezTo>
                    <a:pt x="81" y="172"/>
                    <a:pt x="81" y="172"/>
                    <a:pt x="80" y="171"/>
                  </a:cubicBezTo>
                  <a:cubicBezTo>
                    <a:pt x="80" y="171"/>
                    <a:pt x="80" y="171"/>
                    <a:pt x="80" y="171"/>
                  </a:cubicBezTo>
                  <a:cubicBezTo>
                    <a:pt x="80" y="171"/>
                    <a:pt x="80" y="170"/>
                    <a:pt x="78" y="170"/>
                  </a:cubicBezTo>
                  <a:cubicBezTo>
                    <a:pt x="77" y="170"/>
                    <a:pt x="75" y="168"/>
                    <a:pt x="75" y="168"/>
                  </a:cubicBezTo>
                  <a:cubicBezTo>
                    <a:pt x="72" y="168"/>
                    <a:pt x="72" y="168"/>
                    <a:pt x="72" y="168"/>
                  </a:cubicBezTo>
                  <a:cubicBezTo>
                    <a:pt x="72" y="168"/>
                    <a:pt x="69" y="165"/>
                    <a:pt x="69" y="165"/>
                  </a:cubicBezTo>
                  <a:cubicBezTo>
                    <a:pt x="68" y="165"/>
                    <a:pt x="65" y="164"/>
                    <a:pt x="65" y="164"/>
                  </a:cubicBezTo>
                  <a:cubicBezTo>
                    <a:pt x="65" y="162"/>
                    <a:pt x="65" y="162"/>
                    <a:pt x="65" y="162"/>
                  </a:cubicBezTo>
                  <a:cubicBezTo>
                    <a:pt x="65" y="162"/>
                    <a:pt x="64" y="162"/>
                    <a:pt x="64" y="162"/>
                  </a:cubicBezTo>
                  <a:cubicBezTo>
                    <a:pt x="63" y="162"/>
                    <a:pt x="62" y="163"/>
                    <a:pt x="62" y="163"/>
                  </a:cubicBezTo>
                  <a:cubicBezTo>
                    <a:pt x="59" y="164"/>
                    <a:pt x="59" y="164"/>
                    <a:pt x="59" y="164"/>
                  </a:cubicBezTo>
                  <a:cubicBezTo>
                    <a:pt x="59" y="164"/>
                    <a:pt x="57" y="164"/>
                    <a:pt x="57" y="164"/>
                  </a:cubicBezTo>
                  <a:cubicBezTo>
                    <a:pt x="56" y="163"/>
                    <a:pt x="55" y="161"/>
                    <a:pt x="55" y="161"/>
                  </a:cubicBezTo>
                  <a:cubicBezTo>
                    <a:pt x="55" y="161"/>
                    <a:pt x="55" y="161"/>
                    <a:pt x="54" y="161"/>
                  </a:cubicBezTo>
                  <a:cubicBezTo>
                    <a:pt x="53" y="162"/>
                    <a:pt x="55" y="163"/>
                    <a:pt x="53" y="162"/>
                  </a:cubicBezTo>
                  <a:cubicBezTo>
                    <a:pt x="50" y="161"/>
                    <a:pt x="50" y="161"/>
                    <a:pt x="50" y="161"/>
                  </a:cubicBezTo>
                  <a:cubicBezTo>
                    <a:pt x="48" y="159"/>
                    <a:pt x="48" y="159"/>
                    <a:pt x="48" y="159"/>
                  </a:cubicBezTo>
                  <a:cubicBezTo>
                    <a:pt x="47" y="159"/>
                    <a:pt x="47" y="159"/>
                    <a:pt x="47" y="159"/>
                  </a:cubicBezTo>
                  <a:cubicBezTo>
                    <a:pt x="46" y="159"/>
                    <a:pt x="46" y="159"/>
                    <a:pt x="46" y="159"/>
                  </a:cubicBezTo>
                  <a:cubicBezTo>
                    <a:pt x="46" y="159"/>
                    <a:pt x="45" y="157"/>
                    <a:pt x="45" y="157"/>
                  </a:cubicBezTo>
                  <a:cubicBezTo>
                    <a:pt x="45" y="157"/>
                    <a:pt x="45" y="155"/>
                    <a:pt x="45" y="155"/>
                  </a:cubicBezTo>
                  <a:cubicBezTo>
                    <a:pt x="44" y="155"/>
                    <a:pt x="41" y="154"/>
                    <a:pt x="41" y="154"/>
                  </a:cubicBezTo>
                  <a:cubicBezTo>
                    <a:pt x="40" y="152"/>
                    <a:pt x="40" y="152"/>
                    <a:pt x="40" y="152"/>
                  </a:cubicBezTo>
                  <a:cubicBezTo>
                    <a:pt x="40" y="152"/>
                    <a:pt x="40" y="152"/>
                    <a:pt x="40" y="152"/>
                  </a:cubicBezTo>
                  <a:cubicBezTo>
                    <a:pt x="39" y="152"/>
                    <a:pt x="37" y="151"/>
                    <a:pt x="37" y="151"/>
                  </a:cubicBezTo>
                  <a:cubicBezTo>
                    <a:pt x="36" y="150"/>
                    <a:pt x="36" y="150"/>
                    <a:pt x="36" y="150"/>
                  </a:cubicBezTo>
                  <a:cubicBezTo>
                    <a:pt x="33" y="150"/>
                    <a:pt x="33" y="150"/>
                    <a:pt x="33" y="150"/>
                  </a:cubicBezTo>
                  <a:cubicBezTo>
                    <a:pt x="32" y="148"/>
                    <a:pt x="32" y="148"/>
                    <a:pt x="32" y="148"/>
                  </a:cubicBezTo>
                  <a:cubicBezTo>
                    <a:pt x="32" y="148"/>
                    <a:pt x="31" y="147"/>
                    <a:pt x="31" y="147"/>
                  </a:cubicBezTo>
                  <a:cubicBezTo>
                    <a:pt x="32" y="147"/>
                    <a:pt x="32" y="145"/>
                    <a:pt x="32" y="145"/>
                  </a:cubicBezTo>
                  <a:cubicBezTo>
                    <a:pt x="31" y="145"/>
                    <a:pt x="31" y="145"/>
                    <a:pt x="31" y="145"/>
                  </a:cubicBezTo>
                  <a:cubicBezTo>
                    <a:pt x="32" y="144"/>
                    <a:pt x="34" y="144"/>
                    <a:pt x="34" y="144"/>
                  </a:cubicBezTo>
                  <a:cubicBezTo>
                    <a:pt x="36" y="141"/>
                    <a:pt x="36" y="141"/>
                    <a:pt x="36" y="141"/>
                  </a:cubicBezTo>
                  <a:cubicBezTo>
                    <a:pt x="36" y="141"/>
                    <a:pt x="36" y="141"/>
                    <a:pt x="37" y="141"/>
                  </a:cubicBezTo>
                  <a:cubicBezTo>
                    <a:pt x="39" y="142"/>
                    <a:pt x="40" y="142"/>
                    <a:pt x="41" y="142"/>
                  </a:cubicBezTo>
                  <a:cubicBezTo>
                    <a:pt x="42" y="142"/>
                    <a:pt x="43" y="144"/>
                    <a:pt x="43" y="140"/>
                  </a:cubicBezTo>
                  <a:cubicBezTo>
                    <a:pt x="43" y="137"/>
                    <a:pt x="43" y="136"/>
                    <a:pt x="43" y="136"/>
                  </a:cubicBezTo>
                  <a:cubicBezTo>
                    <a:pt x="38" y="132"/>
                    <a:pt x="38" y="132"/>
                    <a:pt x="38" y="132"/>
                  </a:cubicBezTo>
                  <a:cubicBezTo>
                    <a:pt x="38" y="132"/>
                    <a:pt x="38" y="131"/>
                    <a:pt x="37" y="129"/>
                  </a:cubicBezTo>
                  <a:cubicBezTo>
                    <a:pt x="36" y="128"/>
                    <a:pt x="35" y="127"/>
                    <a:pt x="35" y="127"/>
                  </a:cubicBezTo>
                  <a:cubicBezTo>
                    <a:pt x="34" y="127"/>
                    <a:pt x="32" y="125"/>
                    <a:pt x="32" y="125"/>
                  </a:cubicBezTo>
                  <a:cubicBezTo>
                    <a:pt x="31" y="124"/>
                    <a:pt x="30" y="123"/>
                    <a:pt x="30" y="123"/>
                  </a:cubicBezTo>
                  <a:cubicBezTo>
                    <a:pt x="30" y="123"/>
                    <a:pt x="30" y="121"/>
                    <a:pt x="30" y="120"/>
                  </a:cubicBezTo>
                  <a:cubicBezTo>
                    <a:pt x="31" y="120"/>
                    <a:pt x="31" y="120"/>
                    <a:pt x="32" y="120"/>
                  </a:cubicBezTo>
                  <a:cubicBezTo>
                    <a:pt x="33" y="121"/>
                    <a:pt x="34" y="121"/>
                    <a:pt x="35" y="121"/>
                  </a:cubicBezTo>
                  <a:cubicBezTo>
                    <a:pt x="36" y="121"/>
                    <a:pt x="37" y="121"/>
                    <a:pt x="38" y="121"/>
                  </a:cubicBezTo>
                  <a:cubicBezTo>
                    <a:pt x="38" y="121"/>
                    <a:pt x="41" y="120"/>
                    <a:pt x="41" y="120"/>
                  </a:cubicBezTo>
                  <a:cubicBezTo>
                    <a:pt x="42" y="120"/>
                    <a:pt x="42" y="118"/>
                    <a:pt x="43" y="118"/>
                  </a:cubicBezTo>
                  <a:cubicBezTo>
                    <a:pt x="43" y="118"/>
                    <a:pt x="44" y="117"/>
                    <a:pt x="43" y="116"/>
                  </a:cubicBezTo>
                  <a:cubicBezTo>
                    <a:pt x="43" y="116"/>
                    <a:pt x="41" y="115"/>
                    <a:pt x="41" y="115"/>
                  </a:cubicBezTo>
                  <a:cubicBezTo>
                    <a:pt x="40" y="115"/>
                    <a:pt x="39" y="114"/>
                    <a:pt x="39" y="113"/>
                  </a:cubicBezTo>
                  <a:cubicBezTo>
                    <a:pt x="38" y="113"/>
                    <a:pt x="37" y="112"/>
                    <a:pt x="37" y="111"/>
                  </a:cubicBezTo>
                  <a:cubicBezTo>
                    <a:pt x="36" y="111"/>
                    <a:pt x="36" y="112"/>
                    <a:pt x="35" y="112"/>
                  </a:cubicBezTo>
                  <a:cubicBezTo>
                    <a:pt x="34" y="111"/>
                    <a:pt x="33" y="110"/>
                    <a:pt x="32" y="109"/>
                  </a:cubicBezTo>
                  <a:cubicBezTo>
                    <a:pt x="32" y="108"/>
                    <a:pt x="32" y="108"/>
                    <a:pt x="31" y="107"/>
                  </a:cubicBezTo>
                  <a:cubicBezTo>
                    <a:pt x="30" y="107"/>
                    <a:pt x="29" y="106"/>
                    <a:pt x="28" y="106"/>
                  </a:cubicBezTo>
                  <a:cubicBezTo>
                    <a:pt x="27" y="106"/>
                    <a:pt x="27" y="107"/>
                    <a:pt x="25" y="106"/>
                  </a:cubicBezTo>
                  <a:cubicBezTo>
                    <a:pt x="23" y="106"/>
                    <a:pt x="21" y="105"/>
                    <a:pt x="21" y="104"/>
                  </a:cubicBezTo>
                  <a:cubicBezTo>
                    <a:pt x="22" y="103"/>
                    <a:pt x="21" y="103"/>
                    <a:pt x="22" y="102"/>
                  </a:cubicBezTo>
                  <a:cubicBezTo>
                    <a:pt x="22" y="101"/>
                    <a:pt x="22" y="99"/>
                    <a:pt x="22" y="98"/>
                  </a:cubicBezTo>
                  <a:cubicBezTo>
                    <a:pt x="22" y="97"/>
                    <a:pt x="21" y="98"/>
                    <a:pt x="21" y="95"/>
                  </a:cubicBezTo>
                  <a:cubicBezTo>
                    <a:pt x="20" y="92"/>
                    <a:pt x="22" y="93"/>
                    <a:pt x="22" y="93"/>
                  </a:cubicBezTo>
                  <a:cubicBezTo>
                    <a:pt x="22" y="93"/>
                    <a:pt x="23" y="91"/>
                    <a:pt x="23" y="90"/>
                  </a:cubicBezTo>
                  <a:cubicBezTo>
                    <a:pt x="23" y="90"/>
                    <a:pt x="24" y="87"/>
                    <a:pt x="24" y="87"/>
                  </a:cubicBezTo>
                  <a:cubicBezTo>
                    <a:pt x="27" y="83"/>
                    <a:pt x="27" y="83"/>
                    <a:pt x="27" y="83"/>
                  </a:cubicBezTo>
                  <a:cubicBezTo>
                    <a:pt x="27" y="80"/>
                    <a:pt x="27" y="80"/>
                    <a:pt x="27" y="80"/>
                  </a:cubicBezTo>
                  <a:cubicBezTo>
                    <a:pt x="27" y="76"/>
                    <a:pt x="27" y="76"/>
                    <a:pt x="27" y="76"/>
                  </a:cubicBezTo>
                  <a:cubicBezTo>
                    <a:pt x="27" y="73"/>
                    <a:pt x="27" y="73"/>
                    <a:pt x="27" y="73"/>
                  </a:cubicBezTo>
                  <a:cubicBezTo>
                    <a:pt x="24" y="72"/>
                    <a:pt x="24" y="72"/>
                    <a:pt x="24" y="72"/>
                  </a:cubicBezTo>
                  <a:cubicBezTo>
                    <a:pt x="18" y="71"/>
                    <a:pt x="18" y="71"/>
                    <a:pt x="18" y="71"/>
                  </a:cubicBezTo>
                  <a:cubicBezTo>
                    <a:pt x="18" y="71"/>
                    <a:pt x="18" y="73"/>
                    <a:pt x="17" y="73"/>
                  </a:cubicBezTo>
                  <a:cubicBezTo>
                    <a:pt x="17" y="73"/>
                    <a:pt x="16" y="74"/>
                    <a:pt x="15" y="74"/>
                  </a:cubicBezTo>
                  <a:cubicBezTo>
                    <a:pt x="14" y="73"/>
                    <a:pt x="14" y="73"/>
                    <a:pt x="14" y="73"/>
                  </a:cubicBezTo>
                  <a:cubicBezTo>
                    <a:pt x="16" y="71"/>
                    <a:pt x="16" y="71"/>
                    <a:pt x="16" y="71"/>
                  </a:cubicBezTo>
                  <a:cubicBezTo>
                    <a:pt x="16" y="67"/>
                    <a:pt x="16" y="67"/>
                    <a:pt x="16" y="67"/>
                  </a:cubicBezTo>
                  <a:cubicBezTo>
                    <a:pt x="16" y="67"/>
                    <a:pt x="15" y="65"/>
                    <a:pt x="14" y="63"/>
                  </a:cubicBezTo>
                  <a:cubicBezTo>
                    <a:pt x="13" y="62"/>
                    <a:pt x="12" y="61"/>
                    <a:pt x="12" y="61"/>
                  </a:cubicBezTo>
                  <a:cubicBezTo>
                    <a:pt x="15" y="59"/>
                    <a:pt x="15" y="59"/>
                    <a:pt x="15" y="59"/>
                  </a:cubicBezTo>
                  <a:cubicBezTo>
                    <a:pt x="16" y="58"/>
                    <a:pt x="16" y="58"/>
                    <a:pt x="16" y="58"/>
                  </a:cubicBezTo>
                  <a:cubicBezTo>
                    <a:pt x="16" y="57"/>
                    <a:pt x="16" y="57"/>
                    <a:pt x="16" y="57"/>
                  </a:cubicBezTo>
                  <a:cubicBezTo>
                    <a:pt x="16" y="57"/>
                    <a:pt x="18" y="59"/>
                    <a:pt x="20" y="59"/>
                  </a:cubicBezTo>
                  <a:cubicBezTo>
                    <a:pt x="21" y="59"/>
                    <a:pt x="20" y="59"/>
                    <a:pt x="22" y="58"/>
                  </a:cubicBezTo>
                  <a:cubicBezTo>
                    <a:pt x="24" y="58"/>
                    <a:pt x="27" y="55"/>
                    <a:pt x="27" y="55"/>
                  </a:cubicBezTo>
                  <a:cubicBezTo>
                    <a:pt x="27" y="55"/>
                    <a:pt x="25" y="53"/>
                    <a:pt x="24" y="53"/>
                  </a:cubicBezTo>
                  <a:cubicBezTo>
                    <a:pt x="23" y="54"/>
                    <a:pt x="24" y="54"/>
                    <a:pt x="21" y="54"/>
                  </a:cubicBezTo>
                  <a:cubicBezTo>
                    <a:pt x="18" y="53"/>
                    <a:pt x="17" y="52"/>
                    <a:pt x="17" y="52"/>
                  </a:cubicBezTo>
                  <a:cubicBezTo>
                    <a:pt x="17" y="52"/>
                    <a:pt x="16" y="52"/>
                    <a:pt x="15" y="52"/>
                  </a:cubicBezTo>
                  <a:cubicBezTo>
                    <a:pt x="14" y="52"/>
                    <a:pt x="14" y="52"/>
                    <a:pt x="13" y="51"/>
                  </a:cubicBezTo>
                  <a:cubicBezTo>
                    <a:pt x="11" y="49"/>
                    <a:pt x="9" y="47"/>
                    <a:pt x="9" y="47"/>
                  </a:cubicBezTo>
                  <a:cubicBezTo>
                    <a:pt x="9" y="47"/>
                    <a:pt x="7" y="48"/>
                    <a:pt x="7" y="47"/>
                  </a:cubicBezTo>
                  <a:cubicBezTo>
                    <a:pt x="7" y="46"/>
                    <a:pt x="8" y="45"/>
                    <a:pt x="8" y="45"/>
                  </a:cubicBezTo>
                  <a:cubicBezTo>
                    <a:pt x="7" y="43"/>
                    <a:pt x="7" y="43"/>
                    <a:pt x="7" y="43"/>
                  </a:cubicBezTo>
                  <a:cubicBezTo>
                    <a:pt x="7" y="43"/>
                    <a:pt x="9" y="43"/>
                    <a:pt x="10" y="42"/>
                  </a:cubicBezTo>
                  <a:cubicBezTo>
                    <a:pt x="11" y="42"/>
                    <a:pt x="11" y="39"/>
                    <a:pt x="10" y="39"/>
                  </a:cubicBezTo>
                  <a:cubicBezTo>
                    <a:pt x="9" y="39"/>
                    <a:pt x="8" y="38"/>
                    <a:pt x="7" y="39"/>
                  </a:cubicBezTo>
                  <a:cubicBezTo>
                    <a:pt x="6" y="39"/>
                    <a:pt x="5" y="40"/>
                    <a:pt x="5" y="40"/>
                  </a:cubicBezTo>
                  <a:cubicBezTo>
                    <a:pt x="4" y="40"/>
                    <a:pt x="2" y="39"/>
                    <a:pt x="2" y="38"/>
                  </a:cubicBezTo>
                  <a:cubicBezTo>
                    <a:pt x="2" y="37"/>
                    <a:pt x="1" y="37"/>
                    <a:pt x="3" y="36"/>
                  </a:cubicBezTo>
                  <a:cubicBezTo>
                    <a:pt x="4" y="36"/>
                    <a:pt x="5" y="34"/>
                    <a:pt x="5" y="34"/>
                  </a:cubicBezTo>
                  <a:cubicBezTo>
                    <a:pt x="3" y="31"/>
                    <a:pt x="3" y="31"/>
                    <a:pt x="3" y="31"/>
                  </a:cubicBezTo>
                  <a:cubicBezTo>
                    <a:pt x="4" y="25"/>
                    <a:pt x="4" y="25"/>
                    <a:pt x="4" y="25"/>
                  </a:cubicBezTo>
                  <a:cubicBezTo>
                    <a:pt x="0" y="24"/>
                    <a:pt x="0" y="24"/>
                    <a:pt x="0" y="24"/>
                  </a:cubicBezTo>
                  <a:cubicBezTo>
                    <a:pt x="0" y="22"/>
                    <a:pt x="0" y="22"/>
                    <a:pt x="0" y="22"/>
                  </a:cubicBezTo>
                  <a:cubicBezTo>
                    <a:pt x="4" y="20"/>
                    <a:pt x="4" y="20"/>
                    <a:pt x="4" y="20"/>
                  </a:cubicBezTo>
                  <a:cubicBezTo>
                    <a:pt x="8" y="14"/>
                    <a:pt x="8" y="14"/>
                    <a:pt x="8" y="14"/>
                  </a:cubicBezTo>
                  <a:cubicBezTo>
                    <a:pt x="9" y="15"/>
                    <a:pt x="9" y="15"/>
                    <a:pt x="9" y="15"/>
                  </a:cubicBezTo>
                  <a:cubicBezTo>
                    <a:pt x="9" y="15"/>
                    <a:pt x="10" y="15"/>
                    <a:pt x="11" y="14"/>
                  </a:cubicBez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482" name="Google Shape;482;p12"/>
            <p:cNvSpPr/>
            <p:nvPr/>
          </p:nvSpPr>
          <p:spPr>
            <a:xfrm>
              <a:off x="4681844" y="3129624"/>
              <a:ext cx="394695" cy="240785"/>
            </a:xfrm>
            <a:custGeom>
              <a:rect b="b" l="l" r="r" t="t"/>
              <a:pathLst>
                <a:path extrusionOk="0" h="109" w="173">
                  <a:moveTo>
                    <a:pt x="31" y="75"/>
                  </a:moveTo>
                  <a:cubicBezTo>
                    <a:pt x="33" y="76"/>
                    <a:pt x="33" y="76"/>
                    <a:pt x="33" y="76"/>
                  </a:cubicBezTo>
                  <a:cubicBezTo>
                    <a:pt x="33" y="78"/>
                    <a:pt x="33" y="78"/>
                    <a:pt x="33" y="78"/>
                  </a:cubicBezTo>
                  <a:cubicBezTo>
                    <a:pt x="33" y="78"/>
                    <a:pt x="33" y="77"/>
                    <a:pt x="32" y="79"/>
                  </a:cubicBezTo>
                  <a:cubicBezTo>
                    <a:pt x="31" y="80"/>
                    <a:pt x="31" y="80"/>
                    <a:pt x="31" y="80"/>
                  </a:cubicBezTo>
                  <a:cubicBezTo>
                    <a:pt x="32" y="80"/>
                    <a:pt x="33" y="81"/>
                    <a:pt x="33" y="81"/>
                  </a:cubicBezTo>
                  <a:cubicBezTo>
                    <a:pt x="33" y="81"/>
                    <a:pt x="34" y="81"/>
                    <a:pt x="33" y="82"/>
                  </a:cubicBezTo>
                  <a:cubicBezTo>
                    <a:pt x="33" y="84"/>
                    <a:pt x="33" y="85"/>
                    <a:pt x="33" y="85"/>
                  </a:cubicBezTo>
                  <a:cubicBezTo>
                    <a:pt x="33" y="85"/>
                    <a:pt x="33" y="86"/>
                    <a:pt x="33" y="87"/>
                  </a:cubicBezTo>
                  <a:cubicBezTo>
                    <a:pt x="32" y="87"/>
                    <a:pt x="31" y="90"/>
                    <a:pt x="31" y="90"/>
                  </a:cubicBezTo>
                  <a:cubicBezTo>
                    <a:pt x="31" y="90"/>
                    <a:pt x="31" y="90"/>
                    <a:pt x="31" y="91"/>
                  </a:cubicBezTo>
                  <a:cubicBezTo>
                    <a:pt x="32" y="91"/>
                    <a:pt x="35" y="91"/>
                    <a:pt x="35" y="91"/>
                  </a:cubicBezTo>
                  <a:cubicBezTo>
                    <a:pt x="35" y="91"/>
                    <a:pt x="35" y="93"/>
                    <a:pt x="35" y="94"/>
                  </a:cubicBezTo>
                  <a:cubicBezTo>
                    <a:pt x="34" y="94"/>
                    <a:pt x="33" y="96"/>
                    <a:pt x="34" y="96"/>
                  </a:cubicBezTo>
                  <a:cubicBezTo>
                    <a:pt x="35" y="96"/>
                    <a:pt x="36" y="97"/>
                    <a:pt x="36" y="97"/>
                  </a:cubicBezTo>
                  <a:cubicBezTo>
                    <a:pt x="36" y="97"/>
                    <a:pt x="37" y="98"/>
                    <a:pt x="37" y="98"/>
                  </a:cubicBezTo>
                  <a:cubicBezTo>
                    <a:pt x="38" y="98"/>
                    <a:pt x="39" y="99"/>
                    <a:pt x="39" y="99"/>
                  </a:cubicBezTo>
                  <a:cubicBezTo>
                    <a:pt x="39" y="99"/>
                    <a:pt x="41" y="101"/>
                    <a:pt x="41" y="101"/>
                  </a:cubicBezTo>
                  <a:cubicBezTo>
                    <a:pt x="41" y="102"/>
                    <a:pt x="40" y="103"/>
                    <a:pt x="40" y="103"/>
                  </a:cubicBezTo>
                  <a:cubicBezTo>
                    <a:pt x="40" y="103"/>
                    <a:pt x="42" y="105"/>
                    <a:pt x="42" y="105"/>
                  </a:cubicBezTo>
                  <a:cubicBezTo>
                    <a:pt x="42" y="105"/>
                    <a:pt x="42" y="106"/>
                    <a:pt x="43" y="106"/>
                  </a:cubicBezTo>
                  <a:cubicBezTo>
                    <a:pt x="44" y="106"/>
                    <a:pt x="45" y="105"/>
                    <a:pt x="45" y="105"/>
                  </a:cubicBezTo>
                  <a:cubicBezTo>
                    <a:pt x="45" y="105"/>
                    <a:pt x="47" y="104"/>
                    <a:pt x="47" y="104"/>
                  </a:cubicBezTo>
                  <a:cubicBezTo>
                    <a:pt x="47" y="104"/>
                    <a:pt x="48" y="103"/>
                    <a:pt x="49" y="103"/>
                  </a:cubicBezTo>
                  <a:cubicBezTo>
                    <a:pt x="50" y="103"/>
                    <a:pt x="51" y="104"/>
                    <a:pt x="52" y="104"/>
                  </a:cubicBezTo>
                  <a:cubicBezTo>
                    <a:pt x="53" y="104"/>
                    <a:pt x="56" y="104"/>
                    <a:pt x="56" y="104"/>
                  </a:cubicBezTo>
                  <a:cubicBezTo>
                    <a:pt x="56" y="102"/>
                    <a:pt x="56" y="102"/>
                    <a:pt x="56" y="102"/>
                  </a:cubicBezTo>
                  <a:cubicBezTo>
                    <a:pt x="56" y="102"/>
                    <a:pt x="56" y="101"/>
                    <a:pt x="57" y="101"/>
                  </a:cubicBezTo>
                  <a:cubicBezTo>
                    <a:pt x="58" y="101"/>
                    <a:pt x="59" y="101"/>
                    <a:pt x="59" y="101"/>
                  </a:cubicBezTo>
                  <a:cubicBezTo>
                    <a:pt x="59" y="101"/>
                    <a:pt x="58" y="100"/>
                    <a:pt x="59" y="100"/>
                  </a:cubicBezTo>
                  <a:cubicBezTo>
                    <a:pt x="59" y="100"/>
                    <a:pt x="61" y="100"/>
                    <a:pt x="62" y="101"/>
                  </a:cubicBezTo>
                  <a:cubicBezTo>
                    <a:pt x="62" y="101"/>
                    <a:pt x="64" y="100"/>
                    <a:pt x="64" y="101"/>
                  </a:cubicBezTo>
                  <a:cubicBezTo>
                    <a:pt x="64" y="101"/>
                    <a:pt x="65" y="102"/>
                    <a:pt x="65" y="102"/>
                  </a:cubicBezTo>
                  <a:cubicBezTo>
                    <a:pt x="65" y="102"/>
                    <a:pt x="66" y="104"/>
                    <a:pt x="66" y="103"/>
                  </a:cubicBezTo>
                  <a:cubicBezTo>
                    <a:pt x="67" y="103"/>
                    <a:pt x="67" y="103"/>
                    <a:pt x="68" y="103"/>
                  </a:cubicBezTo>
                  <a:cubicBezTo>
                    <a:pt x="68" y="104"/>
                    <a:pt x="70" y="104"/>
                    <a:pt x="71" y="104"/>
                  </a:cubicBezTo>
                  <a:cubicBezTo>
                    <a:pt x="71" y="103"/>
                    <a:pt x="71" y="103"/>
                    <a:pt x="71" y="103"/>
                  </a:cubicBezTo>
                  <a:cubicBezTo>
                    <a:pt x="71" y="102"/>
                    <a:pt x="70" y="101"/>
                    <a:pt x="72" y="101"/>
                  </a:cubicBezTo>
                  <a:cubicBezTo>
                    <a:pt x="73" y="101"/>
                    <a:pt x="73" y="100"/>
                    <a:pt x="74" y="100"/>
                  </a:cubicBezTo>
                  <a:cubicBezTo>
                    <a:pt x="75" y="100"/>
                    <a:pt x="76" y="100"/>
                    <a:pt x="76" y="100"/>
                  </a:cubicBezTo>
                  <a:cubicBezTo>
                    <a:pt x="76" y="100"/>
                    <a:pt x="76" y="100"/>
                    <a:pt x="77" y="99"/>
                  </a:cubicBezTo>
                  <a:cubicBezTo>
                    <a:pt x="78" y="98"/>
                    <a:pt x="78" y="97"/>
                    <a:pt x="78" y="97"/>
                  </a:cubicBezTo>
                  <a:cubicBezTo>
                    <a:pt x="78" y="96"/>
                    <a:pt x="78" y="95"/>
                    <a:pt x="78" y="95"/>
                  </a:cubicBezTo>
                  <a:cubicBezTo>
                    <a:pt x="79" y="94"/>
                    <a:pt x="79" y="94"/>
                    <a:pt x="79" y="94"/>
                  </a:cubicBezTo>
                  <a:cubicBezTo>
                    <a:pt x="80" y="93"/>
                    <a:pt x="80" y="93"/>
                    <a:pt x="80" y="93"/>
                  </a:cubicBezTo>
                  <a:cubicBezTo>
                    <a:pt x="80" y="93"/>
                    <a:pt x="80" y="93"/>
                    <a:pt x="81" y="91"/>
                  </a:cubicBezTo>
                  <a:cubicBezTo>
                    <a:pt x="81" y="90"/>
                    <a:pt x="81" y="90"/>
                    <a:pt x="81" y="90"/>
                  </a:cubicBezTo>
                  <a:cubicBezTo>
                    <a:pt x="82" y="88"/>
                    <a:pt x="82" y="88"/>
                    <a:pt x="82" y="88"/>
                  </a:cubicBezTo>
                  <a:cubicBezTo>
                    <a:pt x="81" y="85"/>
                    <a:pt x="81" y="85"/>
                    <a:pt x="81" y="85"/>
                  </a:cubicBezTo>
                  <a:cubicBezTo>
                    <a:pt x="80" y="84"/>
                    <a:pt x="80" y="84"/>
                    <a:pt x="80" y="84"/>
                  </a:cubicBezTo>
                  <a:cubicBezTo>
                    <a:pt x="81" y="83"/>
                    <a:pt x="81" y="83"/>
                    <a:pt x="81" y="83"/>
                  </a:cubicBezTo>
                  <a:cubicBezTo>
                    <a:pt x="81" y="83"/>
                    <a:pt x="82" y="82"/>
                    <a:pt x="83" y="82"/>
                  </a:cubicBezTo>
                  <a:cubicBezTo>
                    <a:pt x="84" y="82"/>
                    <a:pt x="84" y="82"/>
                    <a:pt x="84" y="81"/>
                  </a:cubicBezTo>
                  <a:cubicBezTo>
                    <a:pt x="85" y="81"/>
                    <a:pt x="87" y="79"/>
                    <a:pt x="87" y="79"/>
                  </a:cubicBezTo>
                  <a:cubicBezTo>
                    <a:pt x="87" y="79"/>
                    <a:pt x="87" y="79"/>
                    <a:pt x="88" y="79"/>
                  </a:cubicBezTo>
                  <a:cubicBezTo>
                    <a:pt x="88" y="78"/>
                    <a:pt x="88" y="77"/>
                    <a:pt x="88" y="77"/>
                  </a:cubicBezTo>
                  <a:cubicBezTo>
                    <a:pt x="88" y="77"/>
                    <a:pt x="88" y="76"/>
                    <a:pt x="89" y="76"/>
                  </a:cubicBezTo>
                  <a:cubicBezTo>
                    <a:pt x="90" y="75"/>
                    <a:pt x="94" y="74"/>
                    <a:pt x="94" y="74"/>
                  </a:cubicBezTo>
                  <a:cubicBezTo>
                    <a:pt x="94" y="74"/>
                    <a:pt x="93" y="76"/>
                    <a:pt x="93" y="77"/>
                  </a:cubicBezTo>
                  <a:cubicBezTo>
                    <a:pt x="93" y="78"/>
                    <a:pt x="94" y="80"/>
                    <a:pt x="94" y="80"/>
                  </a:cubicBezTo>
                  <a:cubicBezTo>
                    <a:pt x="94" y="80"/>
                    <a:pt x="93" y="82"/>
                    <a:pt x="93" y="82"/>
                  </a:cubicBezTo>
                  <a:cubicBezTo>
                    <a:pt x="93" y="83"/>
                    <a:pt x="93" y="84"/>
                    <a:pt x="93" y="84"/>
                  </a:cubicBezTo>
                  <a:cubicBezTo>
                    <a:pt x="94" y="85"/>
                    <a:pt x="94" y="85"/>
                    <a:pt x="94" y="85"/>
                  </a:cubicBezTo>
                  <a:cubicBezTo>
                    <a:pt x="94" y="85"/>
                    <a:pt x="94" y="86"/>
                    <a:pt x="94" y="86"/>
                  </a:cubicBezTo>
                  <a:cubicBezTo>
                    <a:pt x="95" y="86"/>
                    <a:pt x="96" y="88"/>
                    <a:pt x="96" y="88"/>
                  </a:cubicBezTo>
                  <a:cubicBezTo>
                    <a:pt x="97" y="88"/>
                    <a:pt x="97" y="88"/>
                    <a:pt x="97" y="88"/>
                  </a:cubicBezTo>
                  <a:cubicBezTo>
                    <a:pt x="97" y="88"/>
                    <a:pt x="98" y="89"/>
                    <a:pt x="98" y="90"/>
                  </a:cubicBezTo>
                  <a:cubicBezTo>
                    <a:pt x="98" y="90"/>
                    <a:pt x="99" y="91"/>
                    <a:pt x="100" y="92"/>
                  </a:cubicBezTo>
                  <a:cubicBezTo>
                    <a:pt x="100" y="92"/>
                    <a:pt x="101" y="92"/>
                    <a:pt x="101" y="92"/>
                  </a:cubicBezTo>
                  <a:cubicBezTo>
                    <a:pt x="102" y="92"/>
                    <a:pt x="103" y="92"/>
                    <a:pt x="103" y="92"/>
                  </a:cubicBezTo>
                  <a:cubicBezTo>
                    <a:pt x="103" y="93"/>
                    <a:pt x="105" y="93"/>
                    <a:pt x="106" y="93"/>
                  </a:cubicBezTo>
                  <a:cubicBezTo>
                    <a:pt x="106" y="94"/>
                    <a:pt x="108" y="93"/>
                    <a:pt x="108" y="93"/>
                  </a:cubicBezTo>
                  <a:cubicBezTo>
                    <a:pt x="109" y="94"/>
                    <a:pt x="109" y="94"/>
                    <a:pt x="109" y="94"/>
                  </a:cubicBezTo>
                  <a:cubicBezTo>
                    <a:pt x="110" y="94"/>
                    <a:pt x="110" y="94"/>
                    <a:pt x="110" y="94"/>
                  </a:cubicBezTo>
                  <a:cubicBezTo>
                    <a:pt x="110" y="94"/>
                    <a:pt x="111" y="94"/>
                    <a:pt x="111" y="95"/>
                  </a:cubicBezTo>
                  <a:cubicBezTo>
                    <a:pt x="110" y="96"/>
                    <a:pt x="110" y="96"/>
                    <a:pt x="110" y="96"/>
                  </a:cubicBezTo>
                  <a:cubicBezTo>
                    <a:pt x="110" y="96"/>
                    <a:pt x="110" y="96"/>
                    <a:pt x="110" y="96"/>
                  </a:cubicBezTo>
                  <a:cubicBezTo>
                    <a:pt x="109" y="97"/>
                    <a:pt x="108" y="99"/>
                    <a:pt x="108" y="99"/>
                  </a:cubicBezTo>
                  <a:cubicBezTo>
                    <a:pt x="111" y="101"/>
                    <a:pt x="111" y="101"/>
                    <a:pt x="111" y="101"/>
                  </a:cubicBezTo>
                  <a:cubicBezTo>
                    <a:pt x="111" y="101"/>
                    <a:pt x="112" y="101"/>
                    <a:pt x="112" y="102"/>
                  </a:cubicBezTo>
                  <a:cubicBezTo>
                    <a:pt x="113" y="103"/>
                    <a:pt x="113" y="104"/>
                    <a:pt x="113" y="104"/>
                  </a:cubicBezTo>
                  <a:cubicBezTo>
                    <a:pt x="113" y="104"/>
                    <a:pt x="113" y="104"/>
                    <a:pt x="113" y="104"/>
                  </a:cubicBezTo>
                  <a:cubicBezTo>
                    <a:pt x="113" y="105"/>
                    <a:pt x="113" y="107"/>
                    <a:pt x="113" y="107"/>
                  </a:cubicBezTo>
                  <a:cubicBezTo>
                    <a:pt x="113" y="107"/>
                    <a:pt x="111" y="108"/>
                    <a:pt x="113" y="108"/>
                  </a:cubicBezTo>
                  <a:cubicBezTo>
                    <a:pt x="115" y="108"/>
                    <a:pt x="115" y="108"/>
                    <a:pt x="115" y="108"/>
                  </a:cubicBezTo>
                  <a:cubicBezTo>
                    <a:pt x="116" y="108"/>
                    <a:pt x="117" y="109"/>
                    <a:pt x="117" y="109"/>
                  </a:cubicBezTo>
                  <a:cubicBezTo>
                    <a:pt x="118" y="108"/>
                    <a:pt x="118" y="108"/>
                    <a:pt x="118" y="108"/>
                  </a:cubicBezTo>
                  <a:cubicBezTo>
                    <a:pt x="118" y="108"/>
                    <a:pt x="117" y="106"/>
                    <a:pt x="119" y="105"/>
                  </a:cubicBezTo>
                  <a:cubicBezTo>
                    <a:pt x="120" y="104"/>
                    <a:pt x="120" y="104"/>
                    <a:pt x="120" y="104"/>
                  </a:cubicBezTo>
                  <a:cubicBezTo>
                    <a:pt x="120" y="104"/>
                    <a:pt x="117" y="103"/>
                    <a:pt x="117" y="102"/>
                  </a:cubicBezTo>
                  <a:cubicBezTo>
                    <a:pt x="117" y="102"/>
                    <a:pt x="116" y="102"/>
                    <a:pt x="117" y="101"/>
                  </a:cubicBezTo>
                  <a:cubicBezTo>
                    <a:pt x="117" y="100"/>
                    <a:pt x="116" y="100"/>
                    <a:pt x="117" y="99"/>
                  </a:cubicBezTo>
                  <a:cubicBezTo>
                    <a:pt x="117" y="99"/>
                    <a:pt x="118" y="99"/>
                    <a:pt x="118" y="98"/>
                  </a:cubicBezTo>
                  <a:cubicBezTo>
                    <a:pt x="118" y="98"/>
                    <a:pt x="117" y="96"/>
                    <a:pt x="117" y="96"/>
                  </a:cubicBezTo>
                  <a:cubicBezTo>
                    <a:pt x="119" y="95"/>
                    <a:pt x="119" y="95"/>
                    <a:pt x="119" y="95"/>
                  </a:cubicBezTo>
                  <a:cubicBezTo>
                    <a:pt x="119" y="95"/>
                    <a:pt x="119" y="94"/>
                    <a:pt x="119" y="94"/>
                  </a:cubicBezTo>
                  <a:cubicBezTo>
                    <a:pt x="119" y="93"/>
                    <a:pt x="119" y="91"/>
                    <a:pt x="119" y="91"/>
                  </a:cubicBezTo>
                  <a:cubicBezTo>
                    <a:pt x="120" y="91"/>
                    <a:pt x="121" y="89"/>
                    <a:pt x="121" y="89"/>
                  </a:cubicBezTo>
                  <a:cubicBezTo>
                    <a:pt x="121" y="89"/>
                    <a:pt x="123" y="89"/>
                    <a:pt x="123" y="89"/>
                  </a:cubicBezTo>
                  <a:cubicBezTo>
                    <a:pt x="123" y="88"/>
                    <a:pt x="124" y="87"/>
                    <a:pt x="124" y="87"/>
                  </a:cubicBezTo>
                  <a:cubicBezTo>
                    <a:pt x="124" y="87"/>
                    <a:pt x="124" y="87"/>
                    <a:pt x="125" y="86"/>
                  </a:cubicBezTo>
                  <a:cubicBezTo>
                    <a:pt x="125" y="85"/>
                    <a:pt x="125" y="84"/>
                    <a:pt x="125" y="84"/>
                  </a:cubicBezTo>
                  <a:cubicBezTo>
                    <a:pt x="125" y="83"/>
                    <a:pt x="126" y="82"/>
                    <a:pt x="126" y="82"/>
                  </a:cubicBezTo>
                  <a:cubicBezTo>
                    <a:pt x="126" y="81"/>
                    <a:pt x="126" y="81"/>
                    <a:pt x="126" y="81"/>
                  </a:cubicBezTo>
                  <a:cubicBezTo>
                    <a:pt x="126" y="81"/>
                    <a:pt x="126" y="80"/>
                    <a:pt x="126" y="80"/>
                  </a:cubicBezTo>
                  <a:cubicBezTo>
                    <a:pt x="126" y="79"/>
                    <a:pt x="126" y="78"/>
                    <a:pt x="126" y="78"/>
                  </a:cubicBezTo>
                  <a:cubicBezTo>
                    <a:pt x="126" y="76"/>
                    <a:pt x="126" y="76"/>
                    <a:pt x="126" y="76"/>
                  </a:cubicBezTo>
                  <a:cubicBezTo>
                    <a:pt x="125" y="74"/>
                    <a:pt x="125" y="74"/>
                    <a:pt x="125" y="74"/>
                  </a:cubicBezTo>
                  <a:cubicBezTo>
                    <a:pt x="125" y="73"/>
                    <a:pt x="125" y="73"/>
                    <a:pt x="125" y="73"/>
                  </a:cubicBezTo>
                  <a:cubicBezTo>
                    <a:pt x="127" y="71"/>
                    <a:pt x="127" y="71"/>
                    <a:pt x="127" y="71"/>
                  </a:cubicBezTo>
                  <a:cubicBezTo>
                    <a:pt x="127" y="71"/>
                    <a:pt x="128" y="70"/>
                    <a:pt x="128" y="71"/>
                  </a:cubicBezTo>
                  <a:cubicBezTo>
                    <a:pt x="129" y="71"/>
                    <a:pt x="130" y="72"/>
                    <a:pt x="130" y="72"/>
                  </a:cubicBezTo>
                  <a:cubicBezTo>
                    <a:pt x="131" y="72"/>
                    <a:pt x="131" y="72"/>
                    <a:pt x="131" y="72"/>
                  </a:cubicBezTo>
                  <a:cubicBezTo>
                    <a:pt x="133" y="71"/>
                    <a:pt x="133" y="71"/>
                    <a:pt x="133" y="71"/>
                  </a:cubicBezTo>
                  <a:cubicBezTo>
                    <a:pt x="133" y="71"/>
                    <a:pt x="134" y="71"/>
                    <a:pt x="134" y="72"/>
                  </a:cubicBezTo>
                  <a:cubicBezTo>
                    <a:pt x="133" y="72"/>
                    <a:pt x="132" y="73"/>
                    <a:pt x="133" y="74"/>
                  </a:cubicBezTo>
                  <a:cubicBezTo>
                    <a:pt x="133" y="74"/>
                    <a:pt x="134" y="75"/>
                    <a:pt x="134" y="76"/>
                  </a:cubicBezTo>
                  <a:cubicBezTo>
                    <a:pt x="134" y="77"/>
                    <a:pt x="134" y="77"/>
                    <a:pt x="134" y="79"/>
                  </a:cubicBezTo>
                  <a:cubicBezTo>
                    <a:pt x="134" y="80"/>
                    <a:pt x="136" y="80"/>
                    <a:pt x="136" y="81"/>
                  </a:cubicBezTo>
                  <a:cubicBezTo>
                    <a:pt x="137" y="81"/>
                    <a:pt x="135" y="82"/>
                    <a:pt x="138" y="82"/>
                  </a:cubicBezTo>
                  <a:cubicBezTo>
                    <a:pt x="140" y="82"/>
                    <a:pt x="142" y="83"/>
                    <a:pt x="142" y="82"/>
                  </a:cubicBezTo>
                  <a:cubicBezTo>
                    <a:pt x="143" y="82"/>
                    <a:pt x="143" y="82"/>
                    <a:pt x="143" y="81"/>
                  </a:cubicBezTo>
                  <a:cubicBezTo>
                    <a:pt x="142" y="80"/>
                    <a:pt x="143" y="79"/>
                    <a:pt x="143" y="79"/>
                  </a:cubicBezTo>
                  <a:cubicBezTo>
                    <a:pt x="143" y="79"/>
                    <a:pt x="144" y="79"/>
                    <a:pt x="144" y="79"/>
                  </a:cubicBezTo>
                  <a:cubicBezTo>
                    <a:pt x="145" y="79"/>
                    <a:pt x="145" y="80"/>
                    <a:pt x="146" y="79"/>
                  </a:cubicBezTo>
                  <a:cubicBezTo>
                    <a:pt x="146" y="79"/>
                    <a:pt x="147" y="78"/>
                    <a:pt x="147" y="78"/>
                  </a:cubicBezTo>
                  <a:cubicBezTo>
                    <a:pt x="149" y="78"/>
                    <a:pt x="149" y="78"/>
                    <a:pt x="149" y="78"/>
                  </a:cubicBezTo>
                  <a:cubicBezTo>
                    <a:pt x="149" y="78"/>
                    <a:pt x="148" y="77"/>
                    <a:pt x="150" y="77"/>
                  </a:cubicBezTo>
                  <a:cubicBezTo>
                    <a:pt x="151" y="77"/>
                    <a:pt x="153" y="77"/>
                    <a:pt x="153" y="77"/>
                  </a:cubicBezTo>
                  <a:cubicBezTo>
                    <a:pt x="153" y="77"/>
                    <a:pt x="153" y="78"/>
                    <a:pt x="153" y="79"/>
                  </a:cubicBezTo>
                  <a:cubicBezTo>
                    <a:pt x="154" y="80"/>
                    <a:pt x="154" y="80"/>
                    <a:pt x="154" y="80"/>
                  </a:cubicBezTo>
                  <a:cubicBezTo>
                    <a:pt x="154" y="80"/>
                    <a:pt x="153" y="80"/>
                    <a:pt x="154" y="82"/>
                  </a:cubicBezTo>
                  <a:cubicBezTo>
                    <a:pt x="155" y="83"/>
                    <a:pt x="156" y="83"/>
                    <a:pt x="156" y="84"/>
                  </a:cubicBezTo>
                  <a:cubicBezTo>
                    <a:pt x="157" y="84"/>
                    <a:pt x="156" y="86"/>
                    <a:pt x="156" y="86"/>
                  </a:cubicBezTo>
                  <a:cubicBezTo>
                    <a:pt x="156" y="86"/>
                    <a:pt x="158" y="86"/>
                    <a:pt x="158" y="86"/>
                  </a:cubicBezTo>
                  <a:cubicBezTo>
                    <a:pt x="158" y="85"/>
                    <a:pt x="158" y="85"/>
                    <a:pt x="159" y="85"/>
                  </a:cubicBezTo>
                  <a:cubicBezTo>
                    <a:pt x="159" y="85"/>
                    <a:pt x="159" y="85"/>
                    <a:pt x="159" y="85"/>
                  </a:cubicBezTo>
                  <a:cubicBezTo>
                    <a:pt x="159" y="85"/>
                    <a:pt x="160" y="84"/>
                    <a:pt x="160" y="83"/>
                  </a:cubicBezTo>
                  <a:cubicBezTo>
                    <a:pt x="160" y="83"/>
                    <a:pt x="160" y="80"/>
                    <a:pt x="159" y="80"/>
                  </a:cubicBezTo>
                  <a:cubicBezTo>
                    <a:pt x="159" y="80"/>
                    <a:pt x="158" y="80"/>
                    <a:pt x="158" y="79"/>
                  </a:cubicBezTo>
                  <a:cubicBezTo>
                    <a:pt x="157" y="78"/>
                    <a:pt x="157" y="78"/>
                    <a:pt x="158" y="78"/>
                  </a:cubicBezTo>
                  <a:cubicBezTo>
                    <a:pt x="158" y="78"/>
                    <a:pt x="159" y="77"/>
                    <a:pt x="159" y="77"/>
                  </a:cubicBezTo>
                  <a:cubicBezTo>
                    <a:pt x="159" y="77"/>
                    <a:pt x="160" y="76"/>
                    <a:pt x="159" y="76"/>
                  </a:cubicBezTo>
                  <a:cubicBezTo>
                    <a:pt x="159" y="75"/>
                    <a:pt x="158" y="74"/>
                    <a:pt x="158" y="74"/>
                  </a:cubicBezTo>
                  <a:cubicBezTo>
                    <a:pt x="158" y="74"/>
                    <a:pt x="157" y="75"/>
                    <a:pt x="156" y="74"/>
                  </a:cubicBezTo>
                  <a:cubicBezTo>
                    <a:pt x="156" y="74"/>
                    <a:pt x="156" y="74"/>
                    <a:pt x="156" y="73"/>
                  </a:cubicBezTo>
                  <a:cubicBezTo>
                    <a:pt x="156" y="73"/>
                    <a:pt x="156" y="71"/>
                    <a:pt x="156" y="71"/>
                  </a:cubicBezTo>
                  <a:cubicBezTo>
                    <a:pt x="155" y="71"/>
                    <a:pt x="155" y="71"/>
                    <a:pt x="155" y="71"/>
                  </a:cubicBezTo>
                  <a:cubicBezTo>
                    <a:pt x="156" y="69"/>
                    <a:pt x="156" y="69"/>
                    <a:pt x="156" y="69"/>
                  </a:cubicBezTo>
                  <a:cubicBezTo>
                    <a:pt x="156" y="68"/>
                    <a:pt x="156" y="68"/>
                    <a:pt x="156" y="68"/>
                  </a:cubicBezTo>
                  <a:cubicBezTo>
                    <a:pt x="156" y="68"/>
                    <a:pt x="156" y="67"/>
                    <a:pt x="157" y="67"/>
                  </a:cubicBezTo>
                  <a:cubicBezTo>
                    <a:pt x="157" y="66"/>
                    <a:pt x="157" y="66"/>
                    <a:pt x="157" y="65"/>
                  </a:cubicBezTo>
                  <a:cubicBezTo>
                    <a:pt x="158" y="65"/>
                    <a:pt x="158" y="64"/>
                    <a:pt x="158" y="64"/>
                  </a:cubicBezTo>
                  <a:cubicBezTo>
                    <a:pt x="159" y="64"/>
                    <a:pt x="160" y="64"/>
                    <a:pt x="161" y="64"/>
                  </a:cubicBezTo>
                  <a:cubicBezTo>
                    <a:pt x="161" y="64"/>
                    <a:pt x="161" y="63"/>
                    <a:pt x="162" y="63"/>
                  </a:cubicBezTo>
                  <a:cubicBezTo>
                    <a:pt x="162" y="63"/>
                    <a:pt x="163" y="64"/>
                    <a:pt x="163" y="64"/>
                  </a:cubicBezTo>
                  <a:cubicBezTo>
                    <a:pt x="163" y="64"/>
                    <a:pt x="163" y="64"/>
                    <a:pt x="163" y="65"/>
                  </a:cubicBezTo>
                  <a:cubicBezTo>
                    <a:pt x="163" y="65"/>
                    <a:pt x="166" y="67"/>
                    <a:pt x="166" y="67"/>
                  </a:cubicBezTo>
                  <a:cubicBezTo>
                    <a:pt x="166" y="67"/>
                    <a:pt x="166" y="67"/>
                    <a:pt x="167" y="67"/>
                  </a:cubicBezTo>
                  <a:cubicBezTo>
                    <a:pt x="167" y="67"/>
                    <a:pt x="166" y="67"/>
                    <a:pt x="167" y="67"/>
                  </a:cubicBezTo>
                  <a:cubicBezTo>
                    <a:pt x="167" y="68"/>
                    <a:pt x="170" y="67"/>
                    <a:pt x="170" y="67"/>
                  </a:cubicBezTo>
                  <a:cubicBezTo>
                    <a:pt x="171" y="67"/>
                    <a:pt x="171" y="67"/>
                    <a:pt x="171" y="67"/>
                  </a:cubicBezTo>
                  <a:cubicBezTo>
                    <a:pt x="171" y="67"/>
                    <a:pt x="171" y="67"/>
                    <a:pt x="171" y="66"/>
                  </a:cubicBezTo>
                  <a:cubicBezTo>
                    <a:pt x="172" y="66"/>
                    <a:pt x="172" y="65"/>
                    <a:pt x="172" y="64"/>
                  </a:cubicBezTo>
                  <a:cubicBezTo>
                    <a:pt x="172" y="64"/>
                    <a:pt x="173" y="64"/>
                    <a:pt x="172" y="63"/>
                  </a:cubicBezTo>
                  <a:cubicBezTo>
                    <a:pt x="170" y="62"/>
                    <a:pt x="169" y="62"/>
                    <a:pt x="169" y="62"/>
                  </a:cubicBezTo>
                  <a:cubicBezTo>
                    <a:pt x="169" y="62"/>
                    <a:pt x="167" y="60"/>
                    <a:pt x="168" y="60"/>
                  </a:cubicBezTo>
                  <a:cubicBezTo>
                    <a:pt x="169" y="59"/>
                    <a:pt x="170" y="58"/>
                    <a:pt x="170" y="58"/>
                  </a:cubicBezTo>
                  <a:cubicBezTo>
                    <a:pt x="169" y="56"/>
                    <a:pt x="169" y="56"/>
                    <a:pt x="169" y="56"/>
                  </a:cubicBezTo>
                  <a:cubicBezTo>
                    <a:pt x="170" y="55"/>
                    <a:pt x="170" y="55"/>
                    <a:pt x="170" y="55"/>
                  </a:cubicBezTo>
                  <a:cubicBezTo>
                    <a:pt x="169" y="53"/>
                    <a:pt x="169" y="53"/>
                    <a:pt x="169" y="53"/>
                  </a:cubicBezTo>
                  <a:cubicBezTo>
                    <a:pt x="169" y="53"/>
                    <a:pt x="170" y="52"/>
                    <a:pt x="170" y="52"/>
                  </a:cubicBezTo>
                  <a:cubicBezTo>
                    <a:pt x="170" y="51"/>
                    <a:pt x="171" y="48"/>
                    <a:pt x="171" y="48"/>
                  </a:cubicBezTo>
                  <a:cubicBezTo>
                    <a:pt x="171" y="48"/>
                    <a:pt x="171" y="47"/>
                    <a:pt x="171" y="46"/>
                  </a:cubicBezTo>
                  <a:cubicBezTo>
                    <a:pt x="171" y="46"/>
                    <a:pt x="170" y="45"/>
                    <a:pt x="170" y="45"/>
                  </a:cubicBezTo>
                  <a:cubicBezTo>
                    <a:pt x="169" y="44"/>
                    <a:pt x="169" y="44"/>
                    <a:pt x="169" y="44"/>
                  </a:cubicBezTo>
                  <a:cubicBezTo>
                    <a:pt x="169" y="44"/>
                    <a:pt x="168" y="42"/>
                    <a:pt x="168" y="42"/>
                  </a:cubicBezTo>
                  <a:cubicBezTo>
                    <a:pt x="167" y="43"/>
                    <a:pt x="166" y="43"/>
                    <a:pt x="166" y="43"/>
                  </a:cubicBezTo>
                  <a:cubicBezTo>
                    <a:pt x="166" y="43"/>
                    <a:pt x="166" y="45"/>
                    <a:pt x="166" y="45"/>
                  </a:cubicBezTo>
                  <a:cubicBezTo>
                    <a:pt x="165" y="46"/>
                    <a:pt x="164" y="46"/>
                    <a:pt x="164" y="46"/>
                  </a:cubicBezTo>
                  <a:cubicBezTo>
                    <a:pt x="164" y="46"/>
                    <a:pt x="164" y="46"/>
                    <a:pt x="164" y="46"/>
                  </a:cubicBezTo>
                  <a:cubicBezTo>
                    <a:pt x="163" y="46"/>
                    <a:pt x="163" y="46"/>
                    <a:pt x="163" y="46"/>
                  </a:cubicBezTo>
                  <a:cubicBezTo>
                    <a:pt x="162" y="48"/>
                    <a:pt x="162" y="48"/>
                    <a:pt x="162" y="48"/>
                  </a:cubicBezTo>
                  <a:cubicBezTo>
                    <a:pt x="161" y="49"/>
                    <a:pt x="161" y="49"/>
                    <a:pt x="161" y="49"/>
                  </a:cubicBezTo>
                  <a:cubicBezTo>
                    <a:pt x="161" y="49"/>
                    <a:pt x="159" y="50"/>
                    <a:pt x="158" y="50"/>
                  </a:cubicBezTo>
                  <a:cubicBezTo>
                    <a:pt x="158" y="50"/>
                    <a:pt x="156" y="50"/>
                    <a:pt x="156" y="50"/>
                  </a:cubicBezTo>
                  <a:cubicBezTo>
                    <a:pt x="155" y="49"/>
                    <a:pt x="155" y="49"/>
                    <a:pt x="155" y="49"/>
                  </a:cubicBezTo>
                  <a:cubicBezTo>
                    <a:pt x="152" y="48"/>
                    <a:pt x="152" y="48"/>
                    <a:pt x="152" y="48"/>
                  </a:cubicBezTo>
                  <a:cubicBezTo>
                    <a:pt x="152" y="48"/>
                    <a:pt x="152" y="48"/>
                    <a:pt x="152" y="48"/>
                  </a:cubicBezTo>
                  <a:cubicBezTo>
                    <a:pt x="150" y="47"/>
                    <a:pt x="150" y="47"/>
                    <a:pt x="150" y="47"/>
                  </a:cubicBezTo>
                  <a:cubicBezTo>
                    <a:pt x="149" y="46"/>
                    <a:pt x="149" y="46"/>
                    <a:pt x="149" y="46"/>
                  </a:cubicBezTo>
                  <a:cubicBezTo>
                    <a:pt x="149" y="44"/>
                    <a:pt x="149" y="44"/>
                    <a:pt x="149" y="44"/>
                  </a:cubicBezTo>
                  <a:cubicBezTo>
                    <a:pt x="147" y="42"/>
                    <a:pt x="147" y="42"/>
                    <a:pt x="147" y="42"/>
                  </a:cubicBezTo>
                  <a:cubicBezTo>
                    <a:pt x="143" y="41"/>
                    <a:pt x="143" y="41"/>
                    <a:pt x="143" y="41"/>
                  </a:cubicBezTo>
                  <a:cubicBezTo>
                    <a:pt x="140" y="40"/>
                    <a:pt x="140" y="40"/>
                    <a:pt x="140" y="40"/>
                  </a:cubicBezTo>
                  <a:cubicBezTo>
                    <a:pt x="138" y="40"/>
                    <a:pt x="138" y="40"/>
                    <a:pt x="138" y="40"/>
                  </a:cubicBezTo>
                  <a:cubicBezTo>
                    <a:pt x="138" y="40"/>
                    <a:pt x="134" y="40"/>
                    <a:pt x="134" y="40"/>
                  </a:cubicBezTo>
                  <a:cubicBezTo>
                    <a:pt x="134"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2" y="40"/>
                    <a:pt x="132" y="40"/>
                    <a:pt x="132" y="40"/>
                  </a:cubicBezTo>
                  <a:cubicBezTo>
                    <a:pt x="133" y="38"/>
                    <a:pt x="133" y="38"/>
                    <a:pt x="133" y="38"/>
                  </a:cubicBezTo>
                  <a:cubicBezTo>
                    <a:pt x="134" y="38"/>
                    <a:pt x="134" y="38"/>
                    <a:pt x="134" y="38"/>
                  </a:cubicBezTo>
                  <a:cubicBezTo>
                    <a:pt x="134" y="37"/>
                    <a:pt x="134" y="37"/>
                    <a:pt x="134" y="37"/>
                  </a:cubicBezTo>
                  <a:cubicBezTo>
                    <a:pt x="134" y="37"/>
                    <a:pt x="133" y="36"/>
                    <a:pt x="133" y="36"/>
                  </a:cubicBezTo>
                  <a:cubicBezTo>
                    <a:pt x="133" y="36"/>
                    <a:pt x="133" y="35"/>
                    <a:pt x="133" y="35"/>
                  </a:cubicBezTo>
                  <a:cubicBezTo>
                    <a:pt x="133" y="35"/>
                    <a:pt x="133" y="35"/>
                    <a:pt x="133" y="35"/>
                  </a:cubicBezTo>
                  <a:cubicBezTo>
                    <a:pt x="133" y="35"/>
                    <a:pt x="133" y="34"/>
                    <a:pt x="133" y="34"/>
                  </a:cubicBezTo>
                  <a:cubicBezTo>
                    <a:pt x="133" y="34"/>
                    <a:pt x="133" y="34"/>
                    <a:pt x="133" y="34"/>
                  </a:cubicBezTo>
                  <a:cubicBezTo>
                    <a:pt x="133" y="33"/>
                    <a:pt x="133" y="33"/>
                    <a:pt x="133" y="33"/>
                  </a:cubicBezTo>
                  <a:cubicBezTo>
                    <a:pt x="134" y="30"/>
                    <a:pt x="134" y="30"/>
                    <a:pt x="134" y="30"/>
                  </a:cubicBezTo>
                  <a:cubicBezTo>
                    <a:pt x="136" y="28"/>
                    <a:pt x="136" y="28"/>
                    <a:pt x="136" y="28"/>
                  </a:cubicBezTo>
                  <a:cubicBezTo>
                    <a:pt x="136" y="28"/>
                    <a:pt x="136" y="26"/>
                    <a:pt x="137" y="26"/>
                  </a:cubicBezTo>
                  <a:cubicBezTo>
                    <a:pt x="137" y="25"/>
                    <a:pt x="137" y="24"/>
                    <a:pt x="137" y="24"/>
                  </a:cubicBezTo>
                  <a:cubicBezTo>
                    <a:pt x="139" y="23"/>
                    <a:pt x="139" y="23"/>
                    <a:pt x="139" y="23"/>
                  </a:cubicBezTo>
                  <a:cubicBezTo>
                    <a:pt x="139" y="23"/>
                    <a:pt x="140" y="22"/>
                    <a:pt x="140" y="22"/>
                  </a:cubicBezTo>
                  <a:cubicBezTo>
                    <a:pt x="140" y="21"/>
                    <a:pt x="139" y="20"/>
                    <a:pt x="139" y="20"/>
                  </a:cubicBezTo>
                  <a:cubicBezTo>
                    <a:pt x="139" y="19"/>
                    <a:pt x="140" y="18"/>
                    <a:pt x="140" y="18"/>
                  </a:cubicBezTo>
                  <a:cubicBezTo>
                    <a:pt x="139" y="18"/>
                    <a:pt x="139" y="17"/>
                    <a:pt x="138" y="17"/>
                  </a:cubicBezTo>
                  <a:cubicBezTo>
                    <a:pt x="138" y="17"/>
                    <a:pt x="137" y="17"/>
                    <a:pt x="137" y="16"/>
                  </a:cubicBezTo>
                  <a:cubicBezTo>
                    <a:pt x="137" y="16"/>
                    <a:pt x="136" y="15"/>
                    <a:pt x="136" y="15"/>
                  </a:cubicBezTo>
                  <a:cubicBezTo>
                    <a:pt x="136" y="15"/>
                    <a:pt x="136" y="13"/>
                    <a:pt x="135" y="13"/>
                  </a:cubicBezTo>
                  <a:cubicBezTo>
                    <a:pt x="135" y="13"/>
                    <a:pt x="134" y="13"/>
                    <a:pt x="133" y="12"/>
                  </a:cubicBezTo>
                  <a:cubicBezTo>
                    <a:pt x="132" y="12"/>
                    <a:pt x="131" y="11"/>
                    <a:pt x="131" y="11"/>
                  </a:cubicBezTo>
                  <a:cubicBezTo>
                    <a:pt x="130" y="11"/>
                    <a:pt x="128" y="9"/>
                    <a:pt x="128" y="9"/>
                  </a:cubicBezTo>
                  <a:cubicBezTo>
                    <a:pt x="128" y="9"/>
                    <a:pt x="128" y="9"/>
                    <a:pt x="127" y="9"/>
                  </a:cubicBezTo>
                  <a:cubicBezTo>
                    <a:pt x="127" y="9"/>
                    <a:pt x="126" y="8"/>
                    <a:pt x="126" y="8"/>
                  </a:cubicBezTo>
                  <a:cubicBezTo>
                    <a:pt x="125" y="8"/>
                    <a:pt x="125" y="8"/>
                    <a:pt x="125" y="8"/>
                  </a:cubicBezTo>
                  <a:cubicBezTo>
                    <a:pt x="125" y="8"/>
                    <a:pt x="125" y="8"/>
                    <a:pt x="125" y="8"/>
                  </a:cubicBezTo>
                  <a:cubicBezTo>
                    <a:pt x="124" y="8"/>
                    <a:pt x="124" y="8"/>
                    <a:pt x="123" y="7"/>
                  </a:cubicBezTo>
                  <a:cubicBezTo>
                    <a:pt x="121" y="7"/>
                    <a:pt x="122" y="7"/>
                    <a:pt x="120" y="7"/>
                  </a:cubicBezTo>
                  <a:cubicBezTo>
                    <a:pt x="119" y="7"/>
                    <a:pt x="118" y="7"/>
                    <a:pt x="118" y="7"/>
                  </a:cubicBezTo>
                  <a:cubicBezTo>
                    <a:pt x="118" y="7"/>
                    <a:pt x="117" y="6"/>
                    <a:pt x="115" y="6"/>
                  </a:cubicBezTo>
                  <a:cubicBezTo>
                    <a:pt x="114" y="7"/>
                    <a:pt x="112" y="8"/>
                    <a:pt x="111" y="8"/>
                  </a:cubicBezTo>
                  <a:cubicBezTo>
                    <a:pt x="111" y="8"/>
                    <a:pt x="110" y="7"/>
                    <a:pt x="110" y="7"/>
                  </a:cubicBezTo>
                  <a:cubicBezTo>
                    <a:pt x="110" y="7"/>
                    <a:pt x="110" y="6"/>
                    <a:pt x="110" y="6"/>
                  </a:cubicBezTo>
                  <a:cubicBezTo>
                    <a:pt x="110" y="6"/>
                    <a:pt x="109" y="5"/>
                    <a:pt x="108" y="4"/>
                  </a:cubicBezTo>
                  <a:cubicBezTo>
                    <a:pt x="108" y="4"/>
                    <a:pt x="107" y="4"/>
                    <a:pt x="107" y="4"/>
                  </a:cubicBezTo>
                  <a:cubicBezTo>
                    <a:pt x="107" y="4"/>
                    <a:pt x="107" y="4"/>
                    <a:pt x="107" y="5"/>
                  </a:cubicBezTo>
                  <a:cubicBezTo>
                    <a:pt x="107" y="6"/>
                    <a:pt x="109" y="6"/>
                    <a:pt x="107" y="6"/>
                  </a:cubicBezTo>
                  <a:cubicBezTo>
                    <a:pt x="106" y="5"/>
                    <a:pt x="105" y="5"/>
                    <a:pt x="105" y="5"/>
                  </a:cubicBezTo>
                  <a:cubicBezTo>
                    <a:pt x="102" y="6"/>
                    <a:pt x="102" y="6"/>
                    <a:pt x="102" y="6"/>
                  </a:cubicBezTo>
                  <a:cubicBezTo>
                    <a:pt x="103" y="5"/>
                    <a:pt x="103" y="5"/>
                    <a:pt x="103" y="5"/>
                  </a:cubicBezTo>
                  <a:cubicBezTo>
                    <a:pt x="103" y="5"/>
                    <a:pt x="104" y="5"/>
                    <a:pt x="104" y="5"/>
                  </a:cubicBezTo>
                  <a:cubicBezTo>
                    <a:pt x="104" y="4"/>
                    <a:pt x="104" y="4"/>
                    <a:pt x="104" y="4"/>
                  </a:cubicBezTo>
                  <a:cubicBezTo>
                    <a:pt x="104" y="4"/>
                    <a:pt x="104" y="3"/>
                    <a:pt x="104" y="3"/>
                  </a:cubicBezTo>
                  <a:cubicBezTo>
                    <a:pt x="105" y="3"/>
                    <a:pt x="106" y="2"/>
                    <a:pt x="105" y="2"/>
                  </a:cubicBezTo>
                  <a:cubicBezTo>
                    <a:pt x="104" y="2"/>
                    <a:pt x="103" y="2"/>
                    <a:pt x="103" y="2"/>
                  </a:cubicBezTo>
                  <a:cubicBezTo>
                    <a:pt x="103" y="1"/>
                    <a:pt x="103" y="1"/>
                    <a:pt x="103" y="1"/>
                  </a:cubicBezTo>
                  <a:cubicBezTo>
                    <a:pt x="103" y="1"/>
                    <a:pt x="102" y="0"/>
                    <a:pt x="102" y="0"/>
                  </a:cubicBezTo>
                  <a:cubicBezTo>
                    <a:pt x="102" y="1"/>
                    <a:pt x="102" y="2"/>
                    <a:pt x="102" y="2"/>
                  </a:cubicBezTo>
                  <a:cubicBezTo>
                    <a:pt x="101" y="2"/>
                    <a:pt x="101" y="2"/>
                    <a:pt x="101" y="1"/>
                  </a:cubicBezTo>
                  <a:cubicBezTo>
                    <a:pt x="101" y="0"/>
                    <a:pt x="101" y="0"/>
                    <a:pt x="101" y="0"/>
                  </a:cubicBezTo>
                  <a:cubicBezTo>
                    <a:pt x="100" y="0"/>
                    <a:pt x="99" y="0"/>
                    <a:pt x="99" y="0"/>
                  </a:cubicBezTo>
                  <a:cubicBezTo>
                    <a:pt x="99" y="0"/>
                    <a:pt x="100" y="1"/>
                    <a:pt x="98" y="1"/>
                  </a:cubicBezTo>
                  <a:cubicBezTo>
                    <a:pt x="97" y="1"/>
                    <a:pt x="96" y="2"/>
                    <a:pt x="95" y="2"/>
                  </a:cubicBezTo>
                  <a:cubicBezTo>
                    <a:pt x="94" y="3"/>
                    <a:pt x="94" y="4"/>
                    <a:pt x="94" y="4"/>
                  </a:cubicBezTo>
                  <a:cubicBezTo>
                    <a:pt x="94" y="5"/>
                    <a:pt x="92" y="5"/>
                    <a:pt x="92" y="6"/>
                  </a:cubicBezTo>
                  <a:cubicBezTo>
                    <a:pt x="93" y="6"/>
                    <a:pt x="92" y="6"/>
                    <a:pt x="94" y="7"/>
                  </a:cubicBezTo>
                  <a:cubicBezTo>
                    <a:pt x="95" y="7"/>
                    <a:pt x="95" y="7"/>
                    <a:pt x="96" y="7"/>
                  </a:cubicBezTo>
                  <a:cubicBezTo>
                    <a:pt x="97" y="8"/>
                    <a:pt x="98" y="7"/>
                    <a:pt x="98" y="7"/>
                  </a:cubicBezTo>
                  <a:cubicBezTo>
                    <a:pt x="98" y="7"/>
                    <a:pt x="98" y="7"/>
                    <a:pt x="99" y="8"/>
                  </a:cubicBezTo>
                  <a:cubicBezTo>
                    <a:pt x="99" y="8"/>
                    <a:pt x="100" y="7"/>
                    <a:pt x="100" y="8"/>
                  </a:cubicBezTo>
                  <a:cubicBezTo>
                    <a:pt x="100" y="9"/>
                    <a:pt x="101" y="10"/>
                    <a:pt x="100" y="10"/>
                  </a:cubicBezTo>
                  <a:cubicBezTo>
                    <a:pt x="99" y="10"/>
                    <a:pt x="98" y="11"/>
                    <a:pt x="98" y="10"/>
                  </a:cubicBezTo>
                  <a:cubicBezTo>
                    <a:pt x="98" y="10"/>
                    <a:pt x="98" y="9"/>
                    <a:pt x="97" y="9"/>
                  </a:cubicBezTo>
                  <a:cubicBezTo>
                    <a:pt x="97" y="9"/>
                    <a:pt x="96" y="9"/>
                    <a:pt x="96" y="9"/>
                  </a:cubicBezTo>
                  <a:cubicBezTo>
                    <a:pt x="95" y="11"/>
                    <a:pt x="95" y="11"/>
                    <a:pt x="95" y="11"/>
                  </a:cubicBezTo>
                  <a:cubicBezTo>
                    <a:pt x="95" y="11"/>
                    <a:pt x="95" y="12"/>
                    <a:pt x="94" y="12"/>
                  </a:cubicBezTo>
                  <a:cubicBezTo>
                    <a:pt x="93" y="12"/>
                    <a:pt x="94" y="12"/>
                    <a:pt x="92" y="12"/>
                  </a:cubicBezTo>
                  <a:cubicBezTo>
                    <a:pt x="90" y="12"/>
                    <a:pt x="90" y="11"/>
                    <a:pt x="89" y="11"/>
                  </a:cubicBezTo>
                  <a:cubicBezTo>
                    <a:pt x="89" y="11"/>
                    <a:pt x="89" y="11"/>
                    <a:pt x="88" y="11"/>
                  </a:cubicBezTo>
                  <a:cubicBezTo>
                    <a:pt x="88" y="11"/>
                    <a:pt x="86" y="9"/>
                    <a:pt x="85" y="11"/>
                  </a:cubicBezTo>
                  <a:cubicBezTo>
                    <a:pt x="84" y="12"/>
                    <a:pt x="83" y="13"/>
                    <a:pt x="83" y="13"/>
                  </a:cubicBezTo>
                  <a:cubicBezTo>
                    <a:pt x="80" y="13"/>
                    <a:pt x="80" y="13"/>
                    <a:pt x="80" y="13"/>
                  </a:cubicBezTo>
                  <a:cubicBezTo>
                    <a:pt x="80" y="13"/>
                    <a:pt x="79" y="13"/>
                    <a:pt x="78" y="13"/>
                  </a:cubicBezTo>
                  <a:cubicBezTo>
                    <a:pt x="77" y="13"/>
                    <a:pt x="76" y="13"/>
                    <a:pt x="76" y="13"/>
                  </a:cubicBezTo>
                  <a:cubicBezTo>
                    <a:pt x="75" y="14"/>
                    <a:pt x="74" y="11"/>
                    <a:pt x="74" y="11"/>
                  </a:cubicBezTo>
                  <a:cubicBezTo>
                    <a:pt x="74" y="11"/>
                    <a:pt x="75" y="9"/>
                    <a:pt x="72" y="11"/>
                  </a:cubicBezTo>
                  <a:cubicBezTo>
                    <a:pt x="69" y="13"/>
                    <a:pt x="68" y="13"/>
                    <a:pt x="68" y="13"/>
                  </a:cubicBezTo>
                  <a:cubicBezTo>
                    <a:pt x="67" y="13"/>
                    <a:pt x="66" y="14"/>
                    <a:pt x="66" y="14"/>
                  </a:cubicBezTo>
                  <a:cubicBezTo>
                    <a:pt x="65" y="13"/>
                    <a:pt x="65" y="13"/>
                    <a:pt x="65" y="13"/>
                  </a:cubicBezTo>
                  <a:cubicBezTo>
                    <a:pt x="65" y="13"/>
                    <a:pt x="65" y="13"/>
                    <a:pt x="65" y="13"/>
                  </a:cubicBezTo>
                  <a:cubicBezTo>
                    <a:pt x="65" y="13"/>
                    <a:pt x="65" y="13"/>
                    <a:pt x="65" y="13"/>
                  </a:cubicBezTo>
                  <a:cubicBezTo>
                    <a:pt x="66" y="13"/>
                    <a:pt x="66" y="12"/>
                    <a:pt x="66" y="12"/>
                  </a:cubicBezTo>
                  <a:cubicBezTo>
                    <a:pt x="65" y="11"/>
                    <a:pt x="65" y="11"/>
                    <a:pt x="65" y="11"/>
                  </a:cubicBezTo>
                  <a:cubicBezTo>
                    <a:pt x="62" y="12"/>
                    <a:pt x="62" y="12"/>
                    <a:pt x="62" y="12"/>
                  </a:cubicBezTo>
                  <a:cubicBezTo>
                    <a:pt x="62" y="12"/>
                    <a:pt x="63" y="12"/>
                    <a:pt x="62" y="12"/>
                  </a:cubicBezTo>
                  <a:cubicBezTo>
                    <a:pt x="62" y="12"/>
                    <a:pt x="60" y="12"/>
                    <a:pt x="60" y="12"/>
                  </a:cubicBezTo>
                  <a:cubicBezTo>
                    <a:pt x="60" y="14"/>
                    <a:pt x="60" y="14"/>
                    <a:pt x="60" y="14"/>
                  </a:cubicBezTo>
                  <a:cubicBezTo>
                    <a:pt x="60" y="14"/>
                    <a:pt x="59" y="14"/>
                    <a:pt x="59" y="14"/>
                  </a:cubicBezTo>
                  <a:cubicBezTo>
                    <a:pt x="59" y="14"/>
                    <a:pt x="59" y="15"/>
                    <a:pt x="59" y="15"/>
                  </a:cubicBezTo>
                  <a:cubicBezTo>
                    <a:pt x="59" y="15"/>
                    <a:pt x="59" y="16"/>
                    <a:pt x="59" y="16"/>
                  </a:cubicBezTo>
                  <a:cubicBezTo>
                    <a:pt x="59" y="16"/>
                    <a:pt x="58" y="16"/>
                    <a:pt x="58" y="16"/>
                  </a:cubicBezTo>
                  <a:cubicBezTo>
                    <a:pt x="58" y="16"/>
                    <a:pt x="57" y="16"/>
                    <a:pt x="57" y="16"/>
                  </a:cubicBezTo>
                  <a:cubicBezTo>
                    <a:pt x="57" y="16"/>
                    <a:pt x="56" y="18"/>
                    <a:pt x="56" y="18"/>
                  </a:cubicBezTo>
                  <a:cubicBezTo>
                    <a:pt x="56" y="18"/>
                    <a:pt x="56" y="19"/>
                    <a:pt x="56" y="19"/>
                  </a:cubicBezTo>
                  <a:cubicBezTo>
                    <a:pt x="56" y="19"/>
                    <a:pt x="56" y="19"/>
                    <a:pt x="56" y="20"/>
                  </a:cubicBezTo>
                  <a:cubicBezTo>
                    <a:pt x="55" y="20"/>
                    <a:pt x="54" y="20"/>
                    <a:pt x="54" y="20"/>
                  </a:cubicBezTo>
                  <a:cubicBezTo>
                    <a:pt x="54" y="20"/>
                    <a:pt x="53" y="20"/>
                    <a:pt x="52" y="20"/>
                  </a:cubicBezTo>
                  <a:cubicBezTo>
                    <a:pt x="52" y="20"/>
                    <a:pt x="51" y="20"/>
                    <a:pt x="51" y="20"/>
                  </a:cubicBezTo>
                  <a:cubicBezTo>
                    <a:pt x="50" y="20"/>
                    <a:pt x="50" y="21"/>
                    <a:pt x="50" y="21"/>
                  </a:cubicBezTo>
                  <a:cubicBezTo>
                    <a:pt x="50" y="21"/>
                    <a:pt x="48" y="20"/>
                    <a:pt x="48" y="20"/>
                  </a:cubicBezTo>
                  <a:cubicBezTo>
                    <a:pt x="47" y="20"/>
                    <a:pt x="47" y="19"/>
                    <a:pt x="47" y="18"/>
                  </a:cubicBezTo>
                  <a:cubicBezTo>
                    <a:pt x="47" y="18"/>
                    <a:pt x="46" y="16"/>
                    <a:pt x="46" y="16"/>
                  </a:cubicBezTo>
                  <a:cubicBezTo>
                    <a:pt x="45" y="17"/>
                    <a:pt x="45" y="17"/>
                    <a:pt x="45" y="17"/>
                  </a:cubicBezTo>
                  <a:cubicBezTo>
                    <a:pt x="42" y="17"/>
                    <a:pt x="42" y="17"/>
                    <a:pt x="42" y="17"/>
                  </a:cubicBezTo>
                  <a:cubicBezTo>
                    <a:pt x="40" y="16"/>
                    <a:pt x="40" y="16"/>
                    <a:pt x="40" y="16"/>
                  </a:cubicBezTo>
                  <a:cubicBezTo>
                    <a:pt x="40" y="18"/>
                    <a:pt x="40" y="18"/>
                    <a:pt x="40" y="18"/>
                  </a:cubicBezTo>
                  <a:cubicBezTo>
                    <a:pt x="40" y="18"/>
                    <a:pt x="41" y="19"/>
                    <a:pt x="41" y="19"/>
                  </a:cubicBezTo>
                  <a:cubicBezTo>
                    <a:pt x="41" y="19"/>
                    <a:pt x="40" y="19"/>
                    <a:pt x="40" y="19"/>
                  </a:cubicBezTo>
                  <a:cubicBezTo>
                    <a:pt x="39" y="20"/>
                    <a:pt x="39" y="20"/>
                    <a:pt x="39" y="20"/>
                  </a:cubicBezTo>
                  <a:cubicBezTo>
                    <a:pt x="38" y="20"/>
                    <a:pt x="38" y="20"/>
                    <a:pt x="38" y="20"/>
                  </a:cubicBezTo>
                  <a:cubicBezTo>
                    <a:pt x="38" y="20"/>
                    <a:pt x="37" y="22"/>
                    <a:pt x="37" y="22"/>
                  </a:cubicBezTo>
                  <a:cubicBezTo>
                    <a:pt x="37" y="23"/>
                    <a:pt x="36" y="23"/>
                    <a:pt x="36" y="23"/>
                  </a:cubicBezTo>
                  <a:cubicBezTo>
                    <a:pt x="36" y="23"/>
                    <a:pt x="35" y="23"/>
                    <a:pt x="36" y="24"/>
                  </a:cubicBezTo>
                  <a:cubicBezTo>
                    <a:pt x="37" y="24"/>
                    <a:pt x="38" y="24"/>
                    <a:pt x="38" y="24"/>
                  </a:cubicBezTo>
                  <a:cubicBezTo>
                    <a:pt x="39" y="24"/>
                    <a:pt x="40" y="24"/>
                    <a:pt x="40" y="24"/>
                  </a:cubicBezTo>
                  <a:cubicBezTo>
                    <a:pt x="40" y="24"/>
                    <a:pt x="42" y="23"/>
                    <a:pt x="42" y="23"/>
                  </a:cubicBezTo>
                  <a:cubicBezTo>
                    <a:pt x="42" y="24"/>
                    <a:pt x="42" y="24"/>
                    <a:pt x="42" y="24"/>
                  </a:cubicBezTo>
                  <a:cubicBezTo>
                    <a:pt x="42" y="26"/>
                    <a:pt x="42" y="26"/>
                    <a:pt x="42" y="26"/>
                  </a:cubicBezTo>
                  <a:cubicBezTo>
                    <a:pt x="41" y="26"/>
                    <a:pt x="41" y="26"/>
                    <a:pt x="41" y="26"/>
                  </a:cubicBezTo>
                  <a:cubicBezTo>
                    <a:pt x="41" y="26"/>
                    <a:pt x="41" y="27"/>
                    <a:pt x="41" y="27"/>
                  </a:cubicBezTo>
                  <a:cubicBezTo>
                    <a:pt x="40" y="28"/>
                    <a:pt x="39" y="28"/>
                    <a:pt x="39" y="28"/>
                  </a:cubicBezTo>
                  <a:cubicBezTo>
                    <a:pt x="38" y="29"/>
                    <a:pt x="38" y="29"/>
                    <a:pt x="38" y="30"/>
                  </a:cubicBezTo>
                  <a:cubicBezTo>
                    <a:pt x="38" y="31"/>
                    <a:pt x="37" y="33"/>
                    <a:pt x="37" y="33"/>
                  </a:cubicBezTo>
                  <a:cubicBezTo>
                    <a:pt x="35" y="34"/>
                    <a:pt x="35" y="34"/>
                    <a:pt x="35" y="34"/>
                  </a:cubicBezTo>
                  <a:cubicBezTo>
                    <a:pt x="33" y="36"/>
                    <a:pt x="33" y="36"/>
                    <a:pt x="33" y="36"/>
                  </a:cubicBezTo>
                  <a:cubicBezTo>
                    <a:pt x="32" y="36"/>
                    <a:pt x="32" y="36"/>
                    <a:pt x="32" y="36"/>
                  </a:cubicBezTo>
                  <a:cubicBezTo>
                    <a:pt x="31" y="37"/>
                    <a:pt x="31" y="37"/>
                    <a:pt x="31" y="37"/>
                  </a:cubicBezTo>
                  <a:cubicBezTo>
                    <a:pt x="31" y="38"/>
                    <a:pt x="31" y="38"/>
                    <a:pt x="31" y="38"/>
                  </a:cubicBezTo>
                  <a:cubicBezTo>
                    <a:pt x="29" y="39"/>
                    <a:pt x="29" y="39"/>
                    <a:pt x="29" y="39"/>
                  </a:cubicBezTo>
                  <a:cubicBezTo>
                    <a:pt x="29" y="41"/>
                    <a:pt x="29" y="41"/>
                    <a:pt x="29" y="41"/>
                  </a:cubicBezTo>
                  <a:cubicBezTo>
                    <a:pt x="28" y="42"/>
                    <a:pt x="28" y="42"/>
                    <a:pt x="28" y="42"/>
                  </a:cubicBezTo>
                  <a:cubicBezTo>
                    <a:pt x="27" y="42"/>
                    <a:pt x="27" y="42"/>
                    <a:pt x="27" y="42"/>
                  </a:cubicBezTo>
                  <a:cubicBezTo>
                    <a:pt x="26" y="44"/>
                    <a:pt x="26" y="44"/>
                    <a:pt x="26" y="44"/>
                  </a:cubicBezTo>
                  <a:cubicBezTo>
                    <a:pt x="26" y="44"/>
                    <a:pt x="25" y="45"/>
                    <a:pt x="25" y="45"/>
                  </a:cubicBezTo>
                  <a:cubicBezTo>
                    <a:pt x="24" y="45"/>
                    <a:pt x="23" y="46"/>
                    <a:pt x="23" y="46"/>
                  </a:cubicBezTo>
                  <a:cubicBezTo>
                    <a:pt x="21" y="46"/>
                    <a:pt x="21" y="46"/>
                    <a:pt x="21" y="46"/>
                  </a:cubicBezTo>
                  <a:cubicBezTo>
                    <a:pt x="21" y="46"/>
                    <a:pt x="20" y="46"/>
                    <a:pt x="19" y="47"/>
                  </a:cubicBezTo>
                  <a:cubicBezTo>
                    <a:pt x="19" y="48"/>
                    <a:pt x="19" y="48"/>
                    <a:pt x="19" y="48"/>
                  </a:cubicBezTo>
                  <a:cubicBezTo>
                    <a:pt x="19" y="49"/>
                    <a:pt x="20" y="50"/>
                    <a:pt x="20" y="50"/>
                  </a:cubicBezTo>
                  <a:cubicBezTo>
                    <a:pt x="20" y="52"/>
                    <a:pt x="20" y="52"/>
                    <a:pt x="20" y="52"/>
                  </a:cubicBezTo>
                  <a:cubicBezTo>
                    <a:pt x="20" y="52"/>
                    <a:pt x="19" y="52"/>
                    <a:pt x="19" y="53"/>
                  </a:cubicBezTo>
                  <a:cubicBezTo>
                    <a:pt x="19" y="53"/>
                    <a:pt x="19" y="54"/>
                    <a:pt x="19" y="54"/>
                  </a:cubicBezTo>
                  <a:cubicBezTo>
                    <a:pt x="19" y="54"/>
                    <a:pt x="19" y="55"/>
                    <a:pt x="19" y="55"/>
                  </a:cubicBezTo>
                  <a:cubicBezTo>
                    <a:pt x="19" y="55"/>
                    <a:pt x="19" y="56"/>
                    <a:pt x="19" y="56"/>
                  </a:cubicBezTo>
                  <a:cubicBezTo>
                    <a:pt x="19" y="56"/>
                    <a:pt x="19" y="57"/>
                    <a:pt x="18" y="58"/>
                  </a:cubicBezTo>
                  <a:cubicBezTo>
                    <a:pt x="18" y="58"/>
                    <a:pt x="17" y="59"/>
                    <a:pt x="17" y="59"/>
                  </a:cubicBezTo>
                  <a:cubicBezTo>
                    <a:pt x="17" y="59"/>
                    <a:pt x="15" y="59"/>
                    <a:pt x="15" y="59"/>
                  </a:cubicBezTo>
                  <a:cubicBezTo>
                    <a:pt x="15" y="60"/>
                    <a:pt x="13" y="60"/>
                    <a:pt x="13" y="60"/>
                  </a:cubicBezTo>
                  <a:cubicBezTo>
                    <a:pt x="11" y="62"/>
                    <a:pt x="11" y="62"/>
                    <a:pt x="11" y="62"/>
                  </a:cubicBezTo>
                  <a:cubicBezTo>
                    <a:pt x="7" y="66"/>
                    <a:pt x="7" y="66"/>
                    <a:pt x="7" y="66"/>
                  </a:cubicBezTo>
                  <a:cubicBezTo>
                    <a:pt x="7" y="66"/>
                    <a:pt x="7" y="67"/>
                    <a:pt x="7" y="67"/>
                  </a:cubicBezTo>
                  <a:cubicBezTo>
                    <a:pt x="7" y="67"/>
                    <a:pt x="7" y="69"/>
                    <a:pt x="7" y="69"/>
                  </a:cubicBezTo>
                  <a:cubicBezTo>
                    <a:pt x="7" y="70"/>
                    <a:pt x="6" y="71"/>
                    <a:pt x="6" y="71"/>
                  </a:cubicBezTo>
                  <a:cubicBezTo>
                    <a:pt x="5" y="72"/>
                    <a:pt x="5" y="72"/>
                    <a:pt x="5" y="72"/>
                  </a:cubicBezTo>
                  <a:cubicBezTo>
                    <a:pt x="5" y="74"/>
                    <a:pt x="5" y="74"/>
                    <a:pt x="5" y="74"/>
                  </a:cubicBezTo>
                  <a:cubicBezTo>
                    <a:pt x="5" y="75"/>
                    <a:pt x="5" y="75"/>
                    <a:pt x="5" y="75"/>
                  </a:cubicBezTo>
                  <a:cubicBezTo>
                    <a:pt x="6" y="76"/>
                    <a:pt x="6" y="76"/>
                    <a:pt x="6" y="76"/>
                  </a:cubicBezTo>
                  <a:cubicBezTo>
                    <a:pt x="7" y="77"/>
                    <a:pt x="7" y="77"/>
                    <a:pt x="7" y="77"/>
                  </a:cubicBezTo>
                  <a:cubicBezTo>
                    <a:pt x="7" y="80"/>
                    <a:pt x="7" y="80"/>
                    <a:pt x="7" y="80"/>
                  </a:cubicBezTo>
                  <a:cubicBezTo>
                    <a:pt x="6" y="82"/>
                    <a:pt x="6" y="82"/>
                    <a:pt x="6" y="82"/>
                  </a:cubicBezTo>
                  <a:cubicBezTo>
                    <a:pt x="6" y="84"/>
                    <a:pt x="6" y="84"/>
                    <a:pt x="6" y="84"/>
                  </a:cubicBezTo>
                  <a:cubicBezTo>
                    <a:pt x="4" y="84"/>
                    <a:pt x="4" y="84"/>
                    <a:pt x="4" y="84"/>
                  </a:cubicBezTo>
                  <a:cubicBezTo>
                    <a:pt x="4" y="84"/>
                    <a:pt x="3" y="85"/>
                    <a:pt x="2" y="85"/>
                  </a:cubicBezTo>
                  <a:cubicBezTo>
                    <a:pt x="2" y="85"/>
                    <a:pt x="1" y="86"/>
                    <a:pt x="1" y="86"/>
                  </a:cubicBezTo>
                  <a:cubicBezTo>
                    <a:pt x="0" y="87"/>
                    <a:pt x="0" y="87"/>
                    <a:pt x="0" y="87"/>
                  </a:cubicBezTo>
                  <a:cubicBezTo>
                    <a:pt x="1" y="88"/>
                    <a:pt x="1" y="88"/>
                    <a:pt x="1" y="88"/>
                  </a:cubicBezTo>
                  <a:cubicBezTo>
                    <a:pt x="1" y="90"/>
                    <a:pt x="1" y="90"/>
                    <a:pt x="1" y="90"/>
                  </a:cubicBezTo>
                  <a:cubicBezTo>
                    <a:pt x="2" y="90"/>
                    <a:pt x="2" y="90"/>
                    <a:pt x="2" y="90"/>
                  </a:cubicBezTo>
                  <a:cubicBezTo>
                    <a:pt x="4" y="89"/>
                    <a:pt x="4" y="89"/>
                    <a:pt x="4" y="89"/>
                  </a:cubicBezTo>
                  <a:cubicBezTo>
                    <a:pt x="6" y="90"/>
                    <a:pt x="6" y="90"/>
                    <a:pt x="6" y="90"/>
                  </a:cubicBezTo>
                  <a:cubicBezTo>
                    <a:pt x="9" y="89"/>
                    <a:pt x="9" y="89"/>
                    <a:pt x="9" y="89"/>
                  </a:cubicBezTo>
                  <a:cubicBezTo>
                    <a:pt x="9" y="89"/>
                    <a:pt x="9" y="88"/>
                    <a:pt x="10" y="87"/>
                  </a:cubicBezTo>
                  <a:cubicBezTo>
                    <a:pt x="11" y="86"/>
                    <a:pt x="12" y="86"/>
                    <a:pt x="12" y="86"/>
                  </a:cubicBezTo>
                  <a:cubicBezTo>
                    <a:pt x="13" y="84"/>
                    <a:pt x="13" y="84"/>
                    <a:pt x="13" y="84"/>
                  </a:cubicBezTo>
                  <a:cubicBezTo>
                    <a:pt x="12" y="84"/>
                    <a:pt x="12" y="84"/>
                    <a:pt x="12" y="84"/>
                  </a:cubicBezTo>
                  <a:cubicBezTo>
                    <a:pt x="12" y="82"/>
                    <a:pt x="12" y="82"/>
                    <a:pt x="12" y="82"/>
                  </a:cubicBezTo>
                  <a:cubicBezTo>
                    <a:pt x="10" y="81"/>
                    <a:pt x="10" y="81"/>
                    <a:pt x="10" y="81"/>
                  </a:cubicBezTo>
                  <a:cubicBezTo>
                    <a:pt x="10" y="81"/>
                    <a:pt x="10" y="80"/>
                    <a:pt x="10" y="80"/>
                  </a:cubicBezTo>
                  <a:cubicBezTo>
                    <a:pt x="11" y="79"/>
                    <a:pt x="12" y="77"/>
                    <a:pt x="12" y="77"/>
                  </a:cubicBezTo>
                  <a:cubicBezTo>
                    <a:pt x="15" y="76"/>
                    <a:pt x="15" y="76"/>
                    <a:pt x="15" y="76"/>
                  </a:cubicBezTo>
                  <a:cubicBezTo>
                    <a:pt x="18" y="75"/>
                    <a:pt x="18" y="75"/>
                    <a:pt x="18" y="75"/>
                  </a:cubicBezTo>
                  <a:cubicBezTo>
                    <a:pt x="19" y="74"/>
                    <a:pt x="19" y="74"/>
                    <a:pt x="19" y="74"/>
                  </a:cubicBezTo>
                  <a:cubicBezTo>
                    <a:pt x="21" y="73"/>
                    <a:pt x="21" y="73"/>
                    <a:pt x="21" y="73"/>
                  </a:cubicBezTo>
                  <a:cubicBezTo>
                    <a:pt x="21" y="73"/>
                    <a:pt x="24" y="73"/>
                    <a:pt x="24" y="73"/>
                  </a:cubicBezTo>
                  <a:cubicBezTo>
                    <a:pt x="24" y="73"/>
                    <a:pt x="28" y="73"/>
                    <a:pt x="28" y="73"/>
                  </a:cubicBezTo>
                  <a:lnTo>
                    <a:pt x="31" y="75"/>
                  </a:ln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483" name="Google Shape;483;p12"/>
            <p:cNvSpPr/>
            <p:nvPr/>
          </p:nvSpPr>
          <p:spPr>
            <a:xfrm>
              <a:off x="5753789" y="1798916"/>
              <a:ext cx="494744" cy="296186"/>
            </a:xfrm>
            <a:custGeom>
              <a:rect b="b" l="l" r="r" t="t"/>
              <a:pathLst>
                <a:path extrusionOk="0" h="134" w="217">
                  <a:moveTo>
                    <a:pt x="19" y="45"/>
                  </a:moveTo>
                  <a:cubicBezTo>
                    <a:pt x="24" y="40"/>
                    <a:pt x="24" y="40"/>
                    <a:pt x="24" y="40"/>
                  </a:cubicBezTo>
                  <a:cubicBezTo>
                    <a:pt x="24" y="40"/>
                    <a:pt x="30" y="35"/>
                    <a:pt x="31" y="35"/>
                  </a:cubicBezTo>
                  <a:cubicBezTo>
                    <a:pt x="33" y="34"/>
                    <a:pt x="36" y="32"/>
                    <a:pt x="36" y="33"/>
                  </a:cubicBezTo>
                  <a:cubicBezTo>
                    <a:pt x="36" y="34"/>
                    <a:pt x="37" y="41"/>
                    <a:pt x="37" y="41"/>
                  </a:cubicBezTo>
                  <a:cubicBezTo>
                    <a:pt x="42" y="43"/>
                    <a:pt x="42" y="43"/>
                    <a:pt x="42" y="43"/>
                  </a:cubicBezTo>
                  <a:cubicBezTo>
                    <a:pt x="46" y="46"/>
                    <a:pt x="46" y="46"/>
                    <a:pt x="46" y="46"/>
                  </a:cubicBezTo>
                  <a:cubicBezTo>
                    <a:pt x="54" y="50"/>
                    <a:pt x="54" y="50"/>
                    <a:pt x="54" y="50"/>
                  </a:cubicBezTo>
                  <a:cubicBezTo>
                    <a:pt x="55" y="53"/>
                    <a:pt x="55" y="53"/>
                    <a:pt x="55" y="53"/>
                  </a:cubicBezTo>
                  <a:cubicBezTo>
                    <a:pt x="55" y="53"/>
                    <a:pt x="54" y="55"/>
                    <a:pt x="56" y="58"/>
                  </a:cubicBezTo>
                  <a:cubicBezTo>
                    <a:pt x="59" y="61"/>
                    <a:pt x="60" y="61"/>
                    <a:pt x="61" y="64"/>
                  </a:cubicBezTo>
                  <a:cubicBezTo>
                    <a:pt x="62" y="66"/>
                    <a:pt x="66" y="68"/>
                    <a:pt x="66" y="68"/>
                  </a:cubicBezTo>
                  <a:cubicBezTo>
                    <a:pt x="71" y="69"/>
                    <a:pt x="71" y="69"/>
                    <a:pt x="71" y="69"/>
                  </a:cubicBezTo>
                  <a:cubicBezTo>
                    <a:pt x="71" y="69"/>
                    <a:pt x="76" y="71"/>
                    <a:pt x="77" y="70"/>
                  </a:cubicBezTo>
                  <a:cubicBezTo>
                    <a:pt x="78" y="69"/>
                    <a:pt x="83" y="65"/>
                    <a:pt x="83" y="64"/>
                  </a:cubicBezTo>
                  <a:cubicBezTo>
                    <a:pt x="84" y="63"/>
                    <a:pt x="87" y="59"/>
                    <a:pt x="88" y="58"/>
                  </a:cubicBezTo>
                  <a:cubicBezTo>
                    <a:pt x="89" y="57"/>
                    <a:pt x="92" y="50"/>
                    <a:pt x="92" y="49"/>
                  </a:cubicBezTo>
                  <a:cubicBezTo>
                    <a:pt x="92" y="47"/>
                    <a:pt x="88" y="39"/>
                    <a:pt x="87" y="37"/>
                  </a:cubicBezTo>
                  <a:cubicBezTo>
                    <a:pt x="87" y="35"/>
                    <a:pt x="86" y="29"/>
                    <a:pt x="86" y="29"/>
                  </a:cubicBezTo>
                  <a:cubicBezTo>
                    <a:pt x="82" y="21"/>
                    <a:pt x="82" y="21"/>
                    <a:pt x="82" y="21"/>
                  </a:cubicBezTo>
                  <a:cubicBezTo>
                    <a:pt x="82" y="21"/>
                    <a:pt x="82" y="16"/>
                    <a:pt x="83" y="16"/>
                  </a:cubicBezTo>
                  <a:cubicBezTo>
                    <a:pt x="84" y="15"/>
                    <a:pt x="89" y="11"/>
                    <a:pt x="89" y="11"/>
                  </a:cubicBezTo>
                  <a:cubicBezTo>
                    <a:pt x="94" y="6"/>
                    <a:pt x="94" y="6"/>
                    <a:pt x="94" y="6"/>
                  </a:cubicBezTo>
                  <a:cubicBezTo>
                    <a:pt x="99" y="3"/>
                    <a:pt x="99" y="3"/>
                    <a:pt x="99" y="3"/>
                  </a:cubicBezTo>
                  <a:cubicBezTo>
                    <a:pt x="103" y="0"/>
                    <a:pt x="103" y="0"/>
                    <a:pt x="103" y="0"/>
                  </a:cubicBezTo>
                  <a:cubicBezTo>
                    <a:pt x="108" y="2"/>
                    <a:pt x="108" y="2"/>
                    <a:pt x="108" y="2"/>
                  </a:cubicBezTo>
                  <a:cubicBezTo>
                    <a:pt x="112" y="2"/>
                    <a:pt x="112" y="2"/>
                    <a:pt x="112" y="2"/>
                  </a:cubicBezTo>
                  <a:cubicBezTo>
                    <a:pt x="116" y="4"/>
                    <a:pt x="116" y="4"/>
                    <a:pt x="116" y="4"/>
                  </a:cubicBezTo>
                  <a:cubicBezTo>
                    <a:pt x="121" y="4"/>
                    <a:pt x="121" y="4"/>
                    <a:pt x="121" y="4"/>
                  </a:cubicBezTo>
                  <a:cubicBezTo>
                    <a:pt x="125" y="5"/>
                    <a:pt x="125" y="5"/>
                    <a:pt x="125" y="5"/>
                  </a:cubicBezTo>
                  <a:cubicBezTo>
                    <a:pt x="130" y="7"/>
                    <a:pt x="130" y="7"/>
                    <a:pt x="130" y="7"/>
                  </a:cubicBezTo>
                  <a:cubicBezTo>
                    <a:pt x="139" y="13"/>
                    <a:pt x="139" y="13"/>
                    <a:pt x="139" y="13"/>
                  </a:cubicBezTo>
                  <a:cubicBezTo>
                    <a:pt x="142" y="17"/>
                    <a:pt x="142" y="17"/>
                    <a:pt x="142" y="17"/>
                  </a:cubicBezTo>
                  <a:cubicBezTo>
                    <a:pt x="145" y="18"/>
                    <a:pt x="145" y="18"/>
                    <a:pt x="145" y="18"/>
                  </a:cubicBezTo>
                  <a:cubicBezTo>
                    <a:pt x="145" y="18"/>
                    <a:pt x="147" y="20"/>
                    <a:pt x="149" y="19"/>
                  </a:cubicBezTo>
                  <a:cubicBezTo>
                    <a:pt x="150" y="19"/>
                    <a:pt x="151" y="18"/>
                    <a:pt x="152" y="17"/>
                  </a:cubicBezTo>
                  <a:cubicBezTo>
                    <a:pt x="154" y="16"/>
                    <a:pt x="155" y="14"/>
                    <a:pt x="155" y="14"/>
                  </a:cubicBezTo>
                  <a:cubicBezTo>
                    <a:pt x="157" y="14"/>
                    <a:pt x="157" y="14"/>
                    <a:pt x="157" y="14"/>
                  </a:cubicBezTo>
                  <a:cubicBezTo>
                    <a:pt x="159" y="11"/>
                    <a:pt x="159" y="11"/>
                    <a:pt x="159" y="11"/>
                  </a:cubicBezTo>
                  <a:cubicBezTo>
                    <a:pt x="167" y="13"/>
                    <a:pt x="167" y="13"/>
                    <a:pt x="167" y="13"/>
                  </a:cubicBezTo>
                  <a:cubicBezTo>
                    <a:pt x="171" y="13"/>
                    <a:pt x="171" y="13"/>
                    <a:pt x="171" y="13"/>
                  </a:cubicBezTo>
                  <a:cubicBezTo>
                    <a:pt x="177" y="11"/>
                    <a:pt x="177" y="11"/>
                    <a:pt x="177" y="11"/>
                  </a:cubicBezTo>
                  <a:cubicBezTo>
                    <a:pt x="180" y="14"/>
                    <a:pt x="180" y="14"/>
                    <a:pt x="180" y="14"/>
                  </a:cubicBezTo>
                  <a:cubicBezTo>
                    <a:pt x="180" y="17"/>
                    <a:pt x="180" y="17"/>
                    <a:pt x="180" y="17"/>
                  </a:cubicBezTo>
                  <a:cubicBezTo>
                    <a:pt x="184" y="18"/>
                    <a:pt x="184" y="18"/>
                    <a:pt x="184" y="18"/>
                  </a:cubicBezTo>
                  <a:cubicBezTo>
                    <a:pt x="184" y="18"/>
                    <a:pt x="187" y="20"/>
                    <a:pt x="188" y="20"/>
                  </a:cubicBezTo>
                  <a:cubicBezTo>
                    <a:pt x="189" y="20"/>
                    <a:pt x="191" y="21"/>
                    <a:pt x="191" y="21"/>
                  </a:cubicBezTo>
                  <a:cubicBezTo>
                    <a:pt x="192" y="31"/>
                    <a:pt x="192" y="31"/>
                    <a:pt x="192" y="31"/>
                  </a:cubicBezTo>
                  <a:cubicBezTo>
                    <a:pt x="190" y="34"/>
                    <a:pt x="190" y="34"/>
                    <a:pt x="190" y="34"/>
                  </a:cubicBezTo>
                  <a:cubicBezTo>
                    <a:pt x="192" y="42"/>
                    <a:pt x="192" y="42"/>
                    <a:pt x="192" y="42"/>
                  </a:cubicBezTo>
                  <a:cubicBezTo>
                    <a:pt x="192" y="46"/>
                    <a:pt x="192" y="46"/>
                    <a:pt x="192" y="46"/>
                  </a:cubicBezTo>
                  <a:cubicBezTo>
                    <a:pt x="196" y="43"/>
                    <a:pt x="196" y="43"/>
                    <a:pt x="196" y="43"/>
                  </a:cubicBezTo>
                  <a:cubicBezTo>
                    <a:pt x="200" y="46"/>
                    <a:pt x="200" y="46"/>
                    <a:pt x="200" y="46"/>
                  </a:cubicBezTo>
                  <a:cubicBezTo>
                    <a:pt x="198" y="49"/>
                    <a:pt x="198" y="49"/>
                    <a:pt x="198" y="49"/>
                  </a:cubicBezTo>
                  <a:cubicBezTo>
                    <a:pt x="203" y="53"/>
                    <a:pt x="203" y="53"/>
                    <a:pt x="203" y="53"/>
                  </a:cubicBezTo>
                  <a:cubicBezTo>
                    <a:pt x="207" y="55"/>
                    <a:pt x="207" y="55"/>
                    <a:pt x="207" y="55"/>
                  </a:cubicBezTo>
                  <a:cubicBezTo>
                    <a:pt x="206" y="58"/>
                    <a:pt x="206" y="58"/>
                    <a:pt x="206" y="58"/>
                  </a:cubicBezTo>
                  <a:cubicBezTo>
                    <a:pt x="206" y="58"/>
                    <a:pt x="207" y="59"/>
                    <a:pt x="208" y="59"/>
                  </a:cubicBezTo>
                  <a:cubicBezTo>
                    <a:pt x="209" y="60"/>
                    <a:pt x="211" y="61"/>
                    <a:pt x="211" y="61"/>
                  </a:cubicBezTo>
                  <a:cubicBezTo>
                    <a:pt x="211" y="61"/>
                    <a:pt x="212" y="64"/>
                    <a:pt x="212" y="66"/>
                  </a:cubicBezTo>
                  <a:cubicBezTo>
                    <a:pt x="213" y="67"/>
                    <a:pt x="217" y="70"/>
                    <a:pt x="217" y="70"/>
                  </a:cubicBezTo>
                  <a:cubicBezTo>
                    <a:pt x="216" y="75"/>
                    <a:pt x="216" y="75"/>
                    <a:pt x="216" y="75"/>
                  </a:cubicBezTo>
                  <a:cubicBezTo>
                    <a:pt x="216" y="75"/>
                    <a:pt x="216" y="77"/>
                    <a:pt x="216" y="78"/>
                  </a:cubicBezTo>
                  <a:cubicBezTo>
                    <a:pt x="216" y="79"/>
                    <a:pt x="216" y="80"/>
                    <a:pt x="216" y="81"/>
                  </a:cubicBezTo>
                  <a:cubicBezTo>
                    <a:pt x="216" y="80"/>
                    <a:pt x="216" y="80"/>
                    <a:pt x="216" y="80"/>
                  </a:cubicBezTo>
                  <a:cubicBezTo>
                    <a:pt x="211" y="83"/>
                    <a:pt x="211" y="83"/>
                    <a:pt x="211" y="83"/>
                  </a:cubicBezTo>
                  <a:cubicBezTo>
                    <a:pt x="210" y="90"/>
                    <a:pt x="210" y="90"/>
                    <a:pt x="210" y="90"/>
                  </a:cubicBezTo>
                  <a:cubicBezTo>
                    <a:pt x="205" y="95"/>
                    <a:pt x="205" y="95"/>
                    <a:pt x="205" y="95"/>
                  </a:cubicBezTo>
                  <a:cubicBezTo>
                    <a:pt x="207" y="100"/>
                    <a:pt x="207" y="100"/>
                    <a:pt x="207" y="100"/>
                  </a:cubicBezTo>
                  <a:cubicBezTo>
                    <a:pt x="205" y="103"/>
                    <a:pt x="205" y="103"/>
                    <a:pt x="205" y="103"/>
                  </a:cubicBezTo>
                  <a:cubicBezTo>
                    <a:pt x="197" y="103"/>
                    <a:pt x="197" y="103"/>
                    <a:pt x="197" y="103"/>
                  </a:cubicBezTo>
                  <a:cubicBezTo>
                    <a:pt x="197" y="103"/>
                    <a:pt x="196" y="103"/>
                    <a:pt x="192" y="103"/>
                  </a:cubicBezTo>
                  <a:cubicBezTo>
                    <a:pt x="188" y="103"/>
                    <a:pt x="189" y="103"/>
                    <a:pt x="189" y="103"/>
                  </a:cubicBezTo>
                  <a:cubicBezTo>
                    <a:pt x="186" y="106"/>
                    <a:pt x="186" y="106"/>
                    <a:pt x="186" y="106"/>
                  </a:cubicBezTo>
                  <a:cubicBezTo>
                    <a:pt x="185" y="112"/>
                    <a:pt x="185" y="112"/>
                    <a:pt x="185" y="112"/>
                  </a:cubicBezTo>
                  <a:cubicBezTo>
                    <a:pt x="185" y="112"/>
                    <a:pt x="183" y="112"/>
                    <a:pt x="179" y="113"/>
                  </a:cubicBezTo>
                  <a:cubicBezTo>
                    <a:pt x="177" y="114"/>
                    <a:pt x="177" y="115"/>
                    <a:pt x="177" y="115"/>
                  </a:cubicBezTo>
                  <a:cubicBezTo>
                    <a:pt x="177" y="115"/>
                    <a:pt x="177" y="115"/>
                    <a:pt x="177" y="115"/>
                  </a:cubicBezTo>
                  <a:cubicBezTo>
                    <a:pt x="174" y="115"/>
                    <a:pt x="174" y="115"/>
                    <a:pt x="174" y="115"/>
                  </a:cubicBezTo>
                  <a:cubicBezTo>
                    <a:pt x="169" y="114"/>
                    <a:pt x="169" y="114"/>
                    <a:pt x="169" y="114"/>
                  </a:cubicBezTo>
                  <a:cubicBezTo>
                    <a:pt x="165" y="114"/>
                    <a:pt x="165" y="114"/>
                    <a:pt x="165" y="114"/>
                  </a:cubicBezTo>
                  <a:cubicBezTo>
                    <a:pt x="163" y="110"/>
                    <a:pt x="163" y="110"/>
                    <a:pt x="163" y="110"/>
                  </a:cubicBezTo>
                  <a:cubicBezTo>
                    <a:pt x="160" y="109"/>
                    <a:pt x="160" y="109"/>
                    <a:pt x="160" y="109"/>
                  </a:cubicBezTo>
                  <a:cubicBezTo>
                    <a:pt x="157" y="105"/>
                    <a:pt x="157" y="105"/>
                    <a:pt x="157" y="105"/>
                  </a:cubicBezTo>
                  <a:cubicBezTo>
                    <a:pt x="153" y="104"/>
                    <a:pt x="153" y="104"/>
                    <a:pt x="153" y="104"/>
                  </a:cubicBezTo>
                  <a:cubicBezTo>
                    <a:pt x="151" y="101"/>
                    <a:pt x="151" y="101"/>
                    <a:pt x="151" y="101"/>
                  </a:cubicBezTo>
                  <a:cubicBezTo>
                    <a:pt x="146" y="101"/>
                    <a:pt x="146" y="101"/>
                    <a:pt x="146" y="101"/>
                  </a:cubicBezTo>
                  <a:cubicBezTo>
                    <a:pt x="143" y="99"/>
                    <a:pt x="143" y="99"/>
                    <a:pt x="143" y="99"/>
                  </a:cubicBezTo>
                  <a:cubicBezTo>
                    <a:pt x="142" y="97"/>
                    <a:pt x="142" y="97"/>
                    <a:pt x="142" y="97"/>
                  </a:cubicBezTo>
                  <a:cubicBezTo>
                    <a:pt x="139" y="97"/>
                    <a:pt x="139" y="97"/>
                    <a:pt x="139" y="97"/>
                  </a:cubicBezTo>
                  <a:cubicBezTo>
                    <a:pt x="135" y="98"/>
                    <a:pt x="135" y="98"/>
                    <a:pt x="135" y="98"/>
                  </a:cubicBezTo>
                  <a:cubicBezTo>
                    <a:pt x="128" y="100"/>
                    <a:pt x="128" y="100"/>
                    <a:pt x="128" y="100"/>
                  </a:cubicBezTo>
                  <a:cubicBezTo>
                    <a:pt x="124" y="97"/>
                    <a:pt x="124" y="97"/>
                    <a:pt x="124" y="97"/>
                  </a:cubicBezTo>
                  <a:cubicBezTo>
                    <a:pt x="123" y="96"/>
                    <a:pt x="123" y="96"/>
                    <a:pt x="123" y="96"/>
                  </a:cubicBezTo>
                  <a:cubicBezTo>
                    <a:pt x="119" y="93"/>
                    <a:pt x="119" y="93"/>
                    <a:pt x="119" y="93"/>
                  </a:cubicBezTo>
                  <a:cubicBezTo>
                    <a:pt x="117" y="87"/>
                    <a:pt x="117" y="87"/>
                    <a:pt x="117" y="87"/>
                  </a:cubicBezTo>
                  <a:cubicBezTo>
                    <a:pt x="117" y="87"/>
                    <a:pt x="113" y="90"/>
                    <a:pt x="112" y="90"/>
                  </a:cubicBezTo>
                  <a:cubicBezTo>
                    <a:pt x="112" y="90"/>
                    <a:pt x="109" y="95"/>
                    <a:pt x="109" y="95"/>
                  </a:cubicBezTo>
                  <a:cubicBezTo>
                    <a:pt x="108" y="99"/>
                    <a:pt x="108" y="99"/>
                    <a:pt x="108" y="99"/>
                  </a:cubicBezTo>
                  <a:cubicBezTo>
                    <a:pt x="102" y="97"/>
                    <a:pt x="102" y="97"/>
                    <a:pt x="102" y="97"/>
                  </a:cubicBezTo>
                  <a:cubicBezTo>
                    <a:pt x="102" y="97"/>
                    <a:pt x="99" y="101"/>
                    <a:pt x="99" y="102"/>
                  </a:cubicBezTo>
                  <a:cubicBezTo>
                    <a:pt x="98" y="102"/>
                    <a:pt x="94" y="100"/>
                    <a:pt x="94" y="100"/>
                  </a:cubicBezTo>
                  <a:cubicBezTo>
                    <a:pt x="88" y="100"/>
                    <a:pt x="88" y="100"/>
                    <a:pt x="88" y="100"/>
                  </a:cubicBezTo>
                  <a:cubicBezTo>
                    <a:pt x="88" y="100"/>
                    <a:pt x="82" y="100"/>
                    <a:pt x="81" y="99"/>
                  </a:cubicBezTo>
                  <a:cubicBezTo>
                    <a:pt x="80" y="99"/>
                    <a:pt x="80" y="100"/>
                    <a:pt x="80" y="100"/>
                  </a:cubicBezTo>
                  <a:cubicBezTo>
                    <a:pt x="75" y="101"/>
                    <a:pt x="75" y="101"/>
                    <a:pt x="75" y="101"/>
                  </a:cubicBezTo>
                  <a:cubicBezTo>
                    <a:pt x="69" y="102"/>
                    <a:pt x="69" y="102"/>
                    <a:pt x="69" y="102"/>
                  </a:cubicBezTo>
                  <a:cubicBezTo>
                    <a:pt x="69" y="102"/>
                    <a:pt x="68" y="106"/>
                    <a:pt x="67" y="107"/>
                  </a:cubicBezTo>
                  <a:cubicBezTo>
                    <a:pt x="66" y="107"/>
                    <a:pt x="63" y="104"/>
                    <a:pt x="62" y="103"/>
                  </a:cubicBezTo>
                  <a:cubicBezTo>
                    <a:pt x="62" y="102"/>
                    <a:pt x="59" y="101"/>
                    <a:pt x="59" y="101"/>
                  </a:cubicBezTo>
                  <a:cubicBezTo>
                    <a:pt x="55" y="104"/>
                    <a:pt x="55" y="104"/>
                    <a:pt x="55" y="104"/>
                  </a:cubicBezTo>
                  <a:cubicBezTo>
                    <a:pt x="55" y="104"/>
                    <a:pt x="48" y="105"/>
                    <a:pt x="47" y="105"/>
                  </a:cubicBezTo>
                  <a:cubicBezTo>
                    <a:pt x="46" y="105"/>
                    <a:pt x="41" y="107"/>
                    <a:pt x="41" y="107"/>
                  </a:cubicBezTo>
                  <a:cubicBezTo>
                    <a:pt x="34" y="106"/>
                    <a:pt x="34" y="106"/>
                    <a:pt x="34" y="106"/>
                  </a:cubicBezTo>
                  <a:cubicBezTo>
                    <a:pt x="31" y="109"/>
                    <a:pt x="31" y="109"/>
                    <a:pt x="31" y="109"/>
                  </a:cubicBezTo>
                  <a:cubicBezTo>
                    <a:pt x="25" y="113"/>
                    <a:pt x="25" y="113"/>
                    <a:pt x="25" y="113"/>
                  </a:cubicBezTo>
                  <a:cubicBezTo>
                    <a:pt x="21" y="113"/>
                    <a:pt x="21" y="113"/>
                    <a:pt x="21" y="113"/>
                  </a:cubicBezTo>
                  <a:cubicBezTo>
                    <a:pt x="19" y="118"/>
                    <a:pt x="19" y="118"/>
                    <a:pt x="19" y="118"/>
                  </a:cubicBezTo>
                  <a:cubicBezTo>
                    <a:pt x="15" y="120"/>
                    <a:pt x="15" y="120"/>
                    <a:pt x="15" y="120"/>
                  </a:cubicBezTo>
                  <a:cubicBezTo>
                    <a:pt x="14" y="122"/>
                    <a:pt x="14" y="122"/>
                    <a:pt x="14" y="122"/>
                  </a:cubicBezTo>
                  <a:cubicBezTo>
                    <a:pt x="13" y="128"/>
                    <a:pt x="13" y="128"/>
                    <a:pt x="13" y="128"/>
                  </a:cubicBezTo>
                  <a:cubicBezTo>
                    <a:pt x="13" y="128"/>
                    <a:pt x="10" y="129"/>
                    <a:pt x="8" y="129"/>
                  </a:cubicBezTo>
                  <a:cubicBezTo>
                    <a:pt x="7" y="130"/>
                    <a:pt x="9" y="131"/>
                    <a:pt x="9" y="131"/>
                  </a:cubicBezTo>
                  <a:cubicBezTo>
                    <a:pt x="8" y="134"/>
                    <a:pt x="8" y="134"/>
                    <a:pt x="8" y="134"/>
                  </a:cubicBezTo>
                  <a:cubicBezTo>
                    <a:pt x="8" y="134"/>
                    <a:pt x="7" y="133"/>
                    <a:pt x="7" y="133"/>
                  </a:cubicBezTo>
                  <a:cubicBezTo>
                    <a:pt x="7" y="133"/>
                    <a:pt x="6" y="130"/>
                    <a:pt x="5" y="128"/>
                  </a:cubicBezTo>
                  <a:cubicBezTo>
                    <a:pt x="3" y="126"/>
                    <a:pt x="1" y="117"/>
                    <a:pt x="1" y="117"/>
                  </a:cubicBezTo>
                  <a:cubicBezTo>
                    <a:pt x="3" y="113"/>
                    <a:pt x="3" y="113"/>
                    <a:pt x="3" y="113"/>
                  </a:cubicBezTo>
                  <a:cubicBezTo>
                    <a:pt x="3" y="113"/>
                    <a:pt x="3" y="109"/>
                    <a:pt x="3" y="108"/>
                  </a:cubicBezTo>
                  <a:cubicBezTo>
                    <a:pt x="2" y="106"/>
                    <a:pt x="1" y="97"/>
                    <a:pt x="1" y="97"/>
                  </a:cubicBezTo>
                  <a:cubicBezTo>
                    <a:pt x="1" y="97"/>
                    <a:pt x="0" y="93"/>
                    <a:pt x="0" y="92"/>
                  </a:cubicBezTo>
                  <a:cubicBezTo>
                    <a:pt x="0" y="91"/>
                    <a:pt x="7" y="83"/>
                    <a:pt x="7" y="83"/>
                  </a:cubicBezTo>
                  <a:cubicBezTo>
                    <a:pt x="7" y="82"/>
                    <a:pt x="8" y="74"/>
                    <a:pt x="8" y="74"/>
                  </a:cubicBezTo>
                  <a:cubicBezTo>
                    <a:pt x="6" y="68"/>
                    <a:pt x="6" y="68"/>
                    <a:pt x="6" y="68"/>
                  </a:cubicBezTo>
                  <a:cubicBezTo>
                    <a:pt x="8" y="60"/>
                    <a:pt x="8" y="60"/>
                    <a:pt x="8" y="60"/>
                  </a:cubicBezTo>
                  <a:cubicBezTo>
                    <a:pt x="10" y="51"/>
                    <a:pt x="10" y="51"/>
                    <a:pt x="10" y="51"/>
                  </a:cubicBezTo>
                  <a:cubicBezTo>
                    <a:pt x="10" y="51"/>
                    <a:pt x="11" y="47"/>
                    <a:pt x="12" y="47"/>
                  </a:cubicBezTo>
                  <a:cubicBezTo>
                    <a:pt x="13" y="46"/>
                    <a:pt x="19" y="45"/>
                    <a:pt x="19" y="45"/>
                  </a:cubicBez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484" name="Google Shape;484;p12"/>
            <p:cNvSpPr/>
            <p:nvPr/>
          </p:nvSpPr>
          <p:spPr>
            <a:xfrm>
              <a:off x="5535002" y="3399175"/>
              <a:ext cx="359514" cy="307906"/>
            </a:xfrm>
            <a:custGeom>
              <a:rect b="b" l="l" r="r" t="t"/>
              <a:pathLst>
                <a:path extrusionOk="0" h="139" w="158">
                  <a:moveTo>
                    <a:pt x="145" y="83"/>
                  </a:moveTo>
                  <a:cubicBezTo>
                    <a:pt x="146" y="83"/>
                    <a:pt x="146" y="83"/>
                    <a:pt x="146" y="83"/>
                  </a:cubicBezTo>
                  <a:cubicBezTo>
                    <a:pt x="146" y="83"/>
                    <a:pt x="146" y="83"/>
                    <a:pt x="146" y="83"/>
                  </a:cubicBezTo>
                  <a:cubicBezTo>
                    <a:pt x="145" y="83"/>
                    <a:pt x="145" y="83"/>
                    <a:pt x="145" y="83"/>
                  </a:cubicBezTo>
                  <a:close/>
                  <a:moveTo>
                    <a:pt x="132" y="9"/>
                  </a:moveTo>
                  <a:cubicBezTo>
                    <a:pt x="132" y="9"/>
                    <a:pt x="132" y="9"/>
                    <a:pt x="132" y="9"/>
                  </a:cubicBezTo>
                  <a:cubicBezTo>
                    <a:pt x="138" y="10"/>
                    <a:pt x="138" y="10"/>
                    <a:pt x="138" y="10"/>
                  </a:cubicBezTo>
                  <a:cubicBezTo>
                    <a:pt x="141" y="11"/>
                    <a:pt x="141" y="11"/>
                    <a:pt x="141" y="11"/>
                  </a:cubicBezTo>
                  <a:cubicBezTo>
                    <a:pt x="141" y="14"/>
                    <a:pt x="141" y="14"/>
                    <a:pt x="141" y="14"/>
                  </a:cubicBezTo>
                  <a:cubicBezTo>
                    <a:pt x="141" y="18"/>
                    <a:pt x="141" y="18"/>
                    <a:pt x="141" y="18"/>
                  </a:cubicBezTo>
                  <a:cubicBezTo>
                    <a:pt x="141" y="21"/>
                    <a:pt x="141" y="21"/>
                    <a:pt x="141" y="21"/>
                  </a:cubicBezTo>
                  <a:cubicBezTo>
                    <a:pt x="138" y="25"/>
                    <a:pt x="138" y="25"/>
                    <a:pt x="138" y="25"/>
                  </a:cubicBezTo>
                  <a:cubicBezTo>
                    <a:pt x="138" y="25"/>
                    <a:pt x="137" y="28"/>
                    <a:pt x="137" y="28"/>
                  </a:cubicBezTo>
                  <a:cubicBezTo>
                    <a:pt x="137" y="29"/>
                    <a:pt x="136" y="31"/>
                    <a:pt x="136" y="31"/>
                  </a:cubicBezTo>
                  <a:cubicBezTo>
                    <a:pt x="136" y="31"/>
                    <a:pt x="134" y="30"/>
                    <a:pt x="135" y="33"/>
                  </a:cubicBezTo>
                  <a:cubicBezTo>
                    <a:pt x="135" y="36"/>
                    <a:pt x="136" y="35"/>
                    <a:pt x="136" y="36"/>
                  </a:cubicBezTo>
                  <a:cubicBezTo>
                    <a:pt x="136" y="37"/>
                    <a:pt x="136" y="39"/>
                    <a:pt x="136" y="40"/>
                  </a:cubicBezTo>
                  <a:cubicBezTo>
                    <a:pt x="135" y="41"/>
                    <a:pt x="136" y="41"/>
                    <a:pt x="135" y="42"/>
                  </a:cubicBezTo>
                  <a:cubicBezTo>
                    <a:pt x="135" y="43"/>
                    <a:pt x="137" y="44"/>
                    <a:pt x="139" y="44"/>
                  </a:cubicBezTo>
                  <a:cubicBezTo>
                    <a:pt x="141" y="45"/>
                    <a:pt x="141" y="44"/>
                    <a:pt x="142" y="44"/>
                  </a:cubicBezTo>
                  <a:cubicBezTo>
                    <a:pt x="143" y="44"/>
                    <a:pt x="144" y="45"/>
                    <a:pt x="145" y="45"/>
                  </a:cubicBezTo>
                  <a:cubicBezTo>
                    <a:pt x="146" y="46"/>
                    <a:pt x="146" y="46"/>
                    <a:pt x="146" y="47"/>
                  </a:cubicBezTo>
                  <a:cubicBezTo>
                    <a:pt x="147" y="48"/>
                    <a:pt x="148" y="49"/>
                    <a:pt x="149" y="50"/>
                  </a:cubicBezTo>
                  <a:cubicBezTo>
                    <a:pt x="150" y="50"/>
                    <a:pt x="150" y="49"/>
                    <a:pt x="151" y="49"/>
                  </a:cubicBezTo>
                  <a:cubicBezTo>
                    <a:pt x="151" y="50"/>
                    <a:pt x="152" y="51"/>
                    <a:pt x="153" y="51"/>
                  </a:cubicBezTo>
                  <a:cubicBezTo>
                    <a:pt x="153" y="52"/>
                    <a:pt x="154" y="53"/>
                    <a:pt x="155" y="53"/>
                  </a:cubicBezTo>
                  <a:cubicBezTo>
                    <a:pt x="155" y="53"/>
                    <a:pt x="157" y="54"/>
                    <a:pt x="157" y="54"/>
                  </a:cubicBezTo>
                  <a:cubicBezTo>
                    <a:pt x="158" y="55"/>
                    <a:pt x="157" y="56"/>
                    <a:pt x="157" y="56"/>
                  </a:cubicBezTo>
                  <a:cubicBezTo>
                    <a:pt x="156" y="56"/>
                    <a:pt x="156" y="58"/>
                    <a:pt x="155" y="58"/>
                  </a:cubicBezTo>
                  <a:cubicBezTo>
                    <a:pt x="155" y="58"/>
                    <a:pt x="152" y="59"/>
                    <a:pt x="152" y="59"/>
                  </a:cubicBezTo>
                  <a:cubicBezTo>
                    <a:pt x="151" y="59"/>
                    <a:pt x="150" y="59"/>
                    <a:pt x="149" y="59"/>
                  </a:cubicBezTo>
                  <a:cubicBezTo>
                    <a:pt x="148" y="59"/>
                    <a:pt x="147" y="59"/>
                    <a:pt x="146" y="58"/>
                  </a:cubicBezTo>
                  <a:cubicBezTo>
                    <a:pt x="145" y="58"/>
                    <a:pt x="145" y="58"/>
                    <a:pt x="144" y="58"/>
                  </a:cubicBezTo>
                  <a:cubicBezTo>
                    <a:pt x="144" y="59"/>
                    <a:pt x="144" y="61"/>
                    <a:pt x="144" y="61"/>
                  </a:cubicBezTo>
                  <a:cubicBezTo>
                    <a:pt x="144" y="61"/>
                    <a:pt x="145" y="62"/>
                    <a:pt x="146" y="63"/>
                  </a:cubicBezTo>
                  <a:cubicBezTo>
                    <a:pt x="146" y="63"/>
                    <a:pt x="148" y="65"/>
                    <a:pt x="149" y="65"/>
                  </a:cubicBezTo>
                  <a:cubicBezTo>
                    <a:pt x="149" y="65"/>
                    <a:pt x="150" y="66"/>
                    <a:pt x="151" y="67"/>
                  </a:cubicBezTo>
                  <a:cubicBezTo>
                    <a:pt x="152" y="69"/>
                    <a:pt x="152" y="70"/>
                    <a:pt x="152" y="70"/>
                  </a:cubicBezTo>
                  <a:cubicBezTo>
                    <a:pt x="157" y="74"/>
                    <a:pt x="157" y="74"/>
                    <a:pt x="157" y="74"/>
                  </a:cubicBezTo>
                  <a:cubicBezTo>
                    <a:pt x="157" y="74"/>
                    <a:pt x="157" y="75"/>
                    <a:pt x="157" y="78"/>
                  </a:cubicBezTo>
                  <a:cubicBezTo>
                    <a:pt x="157" y="82"/>
                    <a:pt x="156" y="80"/>
                    <a:pt x="155" y="80"/>
                  </a:cubicBezTo>
                  <a:cubicBezTo>
                    <a:pt x="154" y="80"/>
                    <a:pt x="153" y="80"/>
                    <a:pt x="151" y="79"/>
                  </a:cubicBezTo>
                  <a:cubicBezTo>
                    <a:pt x="150" y="79"/>
                    <a:pt x="150" y="79"/>
                    <a:pt x="150" y="79"/>
                  </a:cubicBezTo>
                  <a:cubicBezTo>
                    <a:pt x="148" y="82"/>
                    <a:pt x="148" y="82"/>
                    <a:pt x="148" y="82"/>
                  </a:cubicBezTo>
                  <a:cubicBezTo>
                    <a:pt x="148" y="82"/>
                    <a:pt x="146" y="82"/>
                    <a:pt x="145" y="83"/>
                  </a:cubicBezTo>
                  <a:cubicBezTo>
                    <a:pt x="144" y="83"/>
                    <a:pt x="144" y="83"/>
                    <a:pt x="144" y="83"/>
                  </a:cubicBezTo>
                  <a:cubicBezTo>
                    <a:pt x="144" y="83"/>
                    <a:pt x="142" y="84"/>
                    <a:pt x="142" y="84"/>
                  </a:cubicBezTo>
                  <a:cubicBezTo>
                    <a:pt x="142" y="84"/>
                    <a:pt x="141" y="85"/>
                    <a:pt x="141" y="85"/>
                  </a:cubicBezTo>
                  <a:cubicBezTo>
                    <a:pt x="140" y="85"/>
                    <a:pt x="140" y="85"/>
                    <a:pt x="140" y="85"/>
                  </a:cubicBezTo>
                  <a:cubicBezTo>
                    <a:pt x="139" y="84"/>
                    <a:pt x="139" y="84"/>
                    <a:pt x="139" y="84"/>
                  </a:cubicBezTo>
                  <a:cubicBezTo>
                    <a:pt x="138" y="83"/>
                    <a:pt x="138" y="83"/>
                    <a:pt x="138" y="83"/>
                  </a:cubicBezTo>
                  <a:cubicBezTo>
                    <a:pt x="136" y="85"/>
                    <a:pt x="136" y="85"/>
                    <a:pt x="136" y="85"/>
                  </a:cubicBezTo>
                  <a:cubicBezTo>
                    <a:pt x="135" y="86"/>
                    <a:pt x="135" y="86"/>
                    <a:pt x="135" y="86"/>
                  </a:cubicBezTo>
                  <a:cubicBezTo>
                    <a:pt x="135" y="86"/>
                    <a:pt x="135" y="87"/>
                    <a:pt x="135" y="87"/>
                  </a:cubicBezTo>
                  <a:cubicBezTo>
                    <a:pt x="135" y="87"/>
                    <a:pt x="137" y="87"/>
                    <a:pt x="137" y="87"/>
                  </a:cubicBezTo>
                  <a:cubicBezTo>
                    <a:pt x="137" y="89"/>
                    <a:pt x="137" y="89"/>
                    <a:pt x="137" y="89"/>
                  </a:cubicBezTo>
                  <a:cubicBezTo>
                    <a:pt x="137" y="89"/>
                    <a:pt x="137" y="89"/>
                    <a:pt x="138" y="89"/>
                  </a:cubicBezTo>
                  <a:cubicBezTo>
                    <a:pt x="138" y="89"/>
                    <a:pt x="139" y="90"/>
                    <a:pt x="139" y="90"/>
                  </a:cubicBezTo>
                  <a:cubicBezTo>
                    <a:pt x="140" y="91"/>
                    <a:pt x="140" y="91"/>
                    <a:pt x="140" y="91"/>
                  </a:cubicBezTo>
                  <a:cubicBezTo>
                    <a:pt x="140" y="93"/>
                    <a:pt x="140" y="93"/>
                    <a:pt x="140" y="93"/>
                  </a:cubicBezTo>
                  <a:cubicBezTo>
                    <a:pt x="142" y="94"/>
                    <a:pt x="142" y="94"/>
                    <a:pt x="142" y="94"/>
                  </a:cubicBezTo>
                  <a:cubicBezTo>
                    <a:pt x="142" y="96"/>
                    <a:pt x="142" y="96"/>
                    <a:pt x="142" y="96"/>
                  </a:cubicBezTo>
                  <a:cubicBezTo>
                    <a:pt x="141" y="97"/>
                    <a:pt x="141" y="97"/>
                    <a:pt x="141" y="97"/>
                  </a:cubicBezTo>
                  <a:cubicBezTo>
                    <a:pt x="140" y="98"/>
                    <a:pt x="140" y="98"/>
                    <a:pt x="140" y="98"/>
                  </a:cubicBezTo>
                  <a:cubicBezTo>
                    <a:pt x="138" y="98"/>
                    <a:pt x="138" y="98"/>
                    <a:pt x="138" y="98"/>
                  </a:cubicBezTo>
                  <a:cubicBezTo>
                    <a:pt x="138" y="97"/>
                    <a:pt x="138" y="97"/>
                    <a:pt x="138" y="97"/>
                  </a:cubicBezTo>
                  <a:cubicBezTo>
                    <a:pt x="137" y="95"/>
                    <a:pt x="137" y="95"/>
                    <a:pt x="137" y="95"/>
                  </a:cubicBezTo>
                  <a:cubicBezTo>
                    <a:pt x="136" y="94"/>
                    <a:pt x="136" y="94"/>
                    <a:pt x="136" y="94"/>
                  </a:cubicBezTo>
                  <a:cubicBezTo>
                    <a:pt x="133" y="95"/>
                    <a:pt x="133" y="95"/>
                    <a:pt x="133" y="95"/>
                  </a:cubicBezTo>
                  <a:cubicBezTo>
                    <a:pt x="133" y="97"/>
                    <a:pt x="133" y="97"/>
                    <a:pt x="133" y="97"/>
                  </a:cubicBezTo>
                  <a:cubicBezTo>
                    <a:pt x="128" y="101"/>
                    <a:pt x="128" y="101"/>
                    <a:pt x="128" y="101"/>
                  </a:cubicBezTo>
                  <a:cubicBezTo>
                    <a:pt x="129" y="103"/>
                    <a:pt x="129" y="103"/>
                    <a:pt x="129" y="103"/>
                  </a:cubicBezTo>
                  <a:cubicBezTo>
                    <a:pt x="127" y="105"/>
                    <a:pt x="127" y="105"/>
                    <a:pt x="127" y="105"/>
                  </a:cubicBezTo>
                  <a:cubicBezTo>
                    <a:pt x="127" y="108"/>
                    <a:pt x="127" y="108"/>
                    <a:pt x="127" y="108"/>
                  </a:cubicBezTo>
                  <a:cubicBezTo>
                    <a:pt x="128" y="111"/>
                    <a:pt x="128" y="111"/>
                    <a:pt x="128" y="111"/>
                  </a:cubicBezTo>
                  <a:cubicBezTo>
                    <a:pt x="128" y="113"/>
                    <a:pt x="128" y="113"/>
                    <a:pt x="128" y="113"/>
                  </a:cubicBezTo>
                  <a:cubicBezTo>
                    <a:pt x="124" y="114"/>
                    <a:pt x="124" y="114"/>
                    <a:pt x="124" y="114"/>
                  </a:cubicBezTo>
                  <a:cubicBezTo>
                    <a:pt x="121" y="115"/>
                    <a:pt x="121" y="115"/>
                    <a:pt x="121" y="115"/>
                  </a:cubicBezTo>
                  <a:cubicBezTo>
                    <a:pt x="121" y="118"/>
                    <a:pt x="121" y="118"/>
                    <a:pt x="121" y="118"/>
                  </a:cubicBezTo>
                  <a:cubicBezTo>
                    <a:pt x="121" y="119"/>
                    <a:pt x="121" y="119"/>
                    <a:pt x="121" y="119"/>
                  </a:cubicBezTo>
                  <a:cubicBezTo>
                    <a:pt x="124" y="123"/>
                    <a:pt x="124" y="123"/>
                    <a:pt x="124" y="123"/>
                  </a:cubicBezTo>
                  <a:cubicBezTo>
                    <a:pt x="123" y="124"/>
                    <a:pt x="123" y="124"/>
                    <a:pt x="123" y="124"/>
                  </a:cubicBezTo>
                  <a:cubicBezTo>
                    <a:pt x="122" y="125"/>
                    <a:pt x="122" y="125"/>
                    <a:pt x="122" y="125"/>
                  </a:cubicBezTo>
                  <a:cubicBezTo>
                    <a:pt x="125" y="129"/>
                    <a:pt x="125" y="129"/>
                    <a:pt x="125" y="129"/>
                  </a:cubicBezTo>
                  <a:cubicBezTo>
                    <a:pt x="126" y="130"/>
                    <a:pt x="126" y="130"/>
                    <a:pt x="126" y="130"/>
                  </a:cubicBezTo>
                  <a:cubicBezTo>
                    <a:pt x="128" y="130"/>
                    <a:pt x="128" y="130"/>
                    <a:pt x="128" y="130"/>
                  </a:cubicBezTo>
                  <a:cubicBezTo>
                    <a:pt x="128" y="132"/>
                    <a:pt x="128" y="132"/>
                    <a:pt x="128" y="132"/>
                  </a:cubicBezTo>
                  <a:cubicBezTo>
                    <a:pt x="128" y="133"/>
                    <a:pt x="128" y="133"/>
                    <a:pt x="128" y="133"/>
                  </a:cubicBezTo>
                  <a:cubicBezTo>
                    <a:pt x="128" y="135"/>
                    <a:pt x="128" y="135"/>
                    <a:pt x="128" y="135"/>
                  </a:cubicBezTo>
                  <a:cubicBezTo>
                    <a:pt x="126" y="137"/>
                    <a:pt x="126" y="137"/>
                    <a:pt x="126" y="137"/>
                  </a:cubicBezTo>
                  <a:cubicBezTo>
                    <a:pt x="127" y="139"/>
                    <a:pt x="127" y="139"/>
                    <a:pt x="127" y="139"/>
                  </a:cubicBezTo>
                  <a:cubicBezTo>
                    <a:pt x="125" y="138"/>
                    <a:pt x="125" y="138"/>
                    <a:pt x="125" y="138"/>
                  </a:cubicBezTo>
                  <a:cubicBezTo>
                    <a:pt x="124" y="139"/>
                    <a:pt x="124" y="139"/>
                    <a:pt x="124" y="139"/>
                  </a:cubicBezTo>
                  <a:cubicBezTo>
                    <a:pt x="124" y="139"/>
                    <a:pt x="124" y="139"/>
                    <a:pt x="124" y="139"/>
                  </a:cubicBezTo>
                  <a:cubicBezTo>
                    <a:pt x="121" y="138"/>
                    <a:pt x="121" y="138"/>
                    <a:pt x="121" y="138"/>
                  </a:cubicBezTo>
                  <a:cubicBezTo>
                    <a:pt x="121" y="138"/>
                    <a:pt x="119" y="139"/>
                    <a:pt x="118" y="139"/>
                  </a:cubicBezTo>
                  <a:cubicBezTo>
                    <a:pt x="118" y="139"/>
                    <a:pt x="117" y="139"/>
                    <a:pt x="117" y="139"/>
                  </a:cubicBezTo>
                  <a:cubicBezTo>
                    <a:pt x="117" y="139"/>
                    <a:pt x="115"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7"/>
                    <a:pt x="114" y="137"/>
                    <a:pt x="114" y="137"/>
                  </a:cubicBezTo>
                  <a:cubicBezTo>
                    <a:pt x="114" y="137"/>
                    <a:pt x="114" y="137"/>
                    <a:pt x="114" y="137"/>
                  </a:cubicBezTo>
                  <a:cubicBezTo>
                    <a:pt x="114" y="137"/>
                    <a:pt x="114" y="137"/>
                    <a:pt x="114" y="137"/>
                  </a:cubicBezTo>
                  <a:cubicBezTo>
                    <a:pt x="114" y="137"/>
                    <a:pt x="114" y="137"/>
                    <a:pt x="114"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06" y="134"/>
                    <a:pt x="106" y="134"/>
                    <a:pt x="106" y="134"/>
                  </a:cubicBezTo>
                  <a:cubicBezTo>
                    <a:pt x="101" y="131"/>
                    <a:pt x="101" y="131"/>
                    <a:pt x="101" y="131"/>
                  </a:cubicBezTo>
                  <a:cubicBezTo>
                    <a:pt x="99" y="129"/>
                    <a:pt x="99" y="129"/>
                    <a:pt x="99" y="129"/>
                  </a:cubicBezTo>
                  <a:cubicBezTo>
                    <a:pt x="98" y="125"/>
                    <a:pt x="98" y="125"/>
                    <a:pt x="98" y="125"/>
                  </a:cubicBezTo>
                  <a:cubicBezTo>
                    <a:pt x="93" y="124"/>
                    <a:pt x="93" y="124"/>
                    <a:pt x="93" y="124"/>
                  </a:cubicBezTo>
                  <a:cubicBezTo>
                    <a:pt x="93" y="121"/>
                    <a:pt x="87" y="126"/>
                    <a:pt x="89" y="120"/>
                  </a:cubicBezTo>
                  <a:cubicBezTo>
                    <a:pt x="89" y="120"/>
                    <a:pt x="89" y="119"/>
                    <a:pt x="89" y="119"/>
                  </a:cubicBezTo>
                  <a:cubicBezTo>
                    <a:pt x="89" y="119"/>
                    <a:pt x="89" y="119"/>
                    <a:pt x="89" y="119"/>
                  </a:cubicBezTo>
                  <a:cubicBezTo>
                    <a:pt x="89" y="118"/>
                    <a:pt x="87" y="116"/>
                    <a:pt x="87" y="116"/>
                  </a:cubicBezTo>
                  <a:cubicBezTo>
                    <a:pt x="81" y="113"/>
                    <a:pt x="80" y="110"/>
                    <a:pt x="77" y="109"/>
                  </a:cubicBezTo>
                  <a:cubicBezTo>
                    <a:pt x="76" y="109"/>
                    <a:pt x="76" y="109"/>
                    <a:pt x="76" y="109"/>
                  </a:cubicBezTo>
                  <a:cubicBezTo>
                    <a:pt x="72" y="105"/>
                    <a:pt x="72" y="105"/>
                    <a:pt x="72" y="105"/>
                  </a:cubicBezTo>
                  <a:cubicBezTo>
                    <a:pt x="70" y="104"/>
                    <a:pt x="70" y="104"/>
                    <a:pt x="70" y="104"/>
                  </a:cubicBezTo>
                  <a:cubicBezTo>
                    <a:pt x="68" y="102"/>
                    <a:pt x="68" y="102"/>
                    <a:pt x="68" y="102"/>
                  </a:cubicBezTo>
                  <a:cubicBezTo>
                    <a:pt x="68" y="100"/>
                    <a:pt x="68" y="100"/>
                    <a:pt x="68" y="100"/>
                  </a:cubicBezTo>
                  <a:cubicBezTo>
                    <a:pt x="67" y="96"/>
                    <a:pt x="67" y="96"/>
                    <a:pt x="67" y="96"/>
                  </a:cubicBezTo>
                  <a:cubicBezTo>
                    <a:pt x="67" y="96"/>
                    <a:pt x="67" y="96"/>
                    <a:pt x="67" y="96"/>
                  </a:cubicBezTo>
                  <a:cubicBezTo>
                    <a:pt x="67" y="96"/>
                    <a:pt x="63" y="95"/>
                    <a:pt x="61" y="94"/>
                  </a:cubicBezTo>
                  <a:cubicBezTo>
                    <a:pt x="59" y="93"/>
                    <a:pt x="59" y="93"/>
                    <a:pt x="59" y="93"/>
                  </a:cubicBezTo>
                  <a:cubicBezTo>
                    <a:pt x="57" y="90"/>
                    <a:pt x="57" y="90"/>
                    <a:pt x="57" y="90"/>
                  </a:cubicBezTo>
                  <a:cubicBezTo>
                    <a:pt x="56" y="89"/>
                    <a:pt x="56" y="89"/>
                    <a:pt x="56" y="89"/>
                  </a:cubicBezTo>
                  <a:cubicBezTo>
                    <a:pt x="53" y="86"/>
                    <a:pt x="53" y="86"/>
                    <a:pt x="53" y="86"/>
                  </a:cubicBezTo>
                  <a:cubicBezTo>
                    <a:pt x="52" y="86"/>
                    <a:pt x="52" y="86"/>
                    <a:pt x="52" y="86"/>
                  </a:cubicBezTo>
                  <a:cubicBezTo>
                    <a:pt x="47" y="84"/>
                    <a:pt x="47" y="84"/>
                    <a:pt x="47" y="84"/>
                  </a:cubicBezTo>
                  <a:cubicBezTo>
                    <a:pt x="46" y="82"/>
                    <a:pt x="46" y="82"/>
                    <a:pt x="46" y="82"/>
                  </a:cubicBezTo>
                  <a:cubicBezTo>
                    <a:pt x="44" y="81"/>
                    <a:pt x="44" y="81"/>
                    <a:pt x="44" y="81"/>
                  </a:cubicBezTo>
                  <a:cubicBezTo>
                    <a:pt x="43" y="79"/>
                    <a:pt x="43" y="79"/>
                    <a:pt x="43" y="79"/>
                  </a:cubicBezTo>
                  <a:cubicBezTo>
                    <a:pt x="40" y="78"/>
                    <a:pt x="40" y="78"/>
                    <a:pt x="40" y="78"/>
                  </a:cubicBezTo>
                  <a:cubicBezTo>
                    <a:pt x="39" y="76"/>
                    <a:pt x="39" y="76"/>
                    <a:pt x="39" y="76"/>
                  </a:cubicBezTo>
                  <a:cubicBezTo>
                    <a:pt x="38" y="75"/>
                    <a:pt x="38" y="75"/>
                    <a:pt x="38" y="75"/>
                  </a:cubicBezTo>
                  <a:cubicBezTo>
                    <a:pt x="35" y="71"/>
                    <a:pt x="35" y="71"/>
                    <a:pt x="35" y="71"/>
                  </a:cubicBezTo>
                  <a:cubicBezTo>
                    <a:pt x="32" y="69"/>
                    <a:pt x="32" y="69"/>
                    <a:pt x="32" y="69"/>
                  </a:cubicBezTo>
                  <a:cubicBezTo>
                    <a:pt x="31" y="68"/>
                    <a:pt x="31" y="68"/>
                    <a:pt x="31" y="68"/>
                  </a:cubicBezTo>
                  <a:cubicBezTo>
                    <a:pt x="30" y="67"/>
                    <a:pt x="30" y="67"/>
                    <a:pt x="30" y="67"/>
                  </a:cubicBezTo>
                  <a:cubicBezTo>
                    <a:pt x="28" y="64"/>
                    <a:pt x="28" y="64"/>
                    <a:pt x="28" y="64"/>
                  </a:cubicBezTo>
                  <a:cubicBezTo>
                    <a:pt x="25" y="61"/>
                    <a:pt x="25" y="61"/>
                    <a:pt x="25" y="61"/>
                  </a:cubicBezTo>
                  <a:cubicBezTo>
                    <a:pt x="23" y="59"/>
                    <a:pt x="23" y="59"/>
                    <a:pt x="23" y="59"/>
                  </a:cubicBezTo>
                  <a:cubicBezTo>
                    <a:pt x="21" y="56"/>
                    <a:pt x="21" y="56"/>
                    <a:pt x="21" y="56"/>
                  </a:cubicBezTo>
                  <a:cubicBezTo>
                    <a:pt x="23" y="54"/>
                    <a:pt x="23" y="54"/>
                    <a:pt x="23" y="54"/>
                  </a:cubicBezTo>
                  <a:cubicBezTo>
                    <a:pt x="22" y="53"/>
                    <a:pt x="21" y="53"/>
                    <a:pt x="21" y="52"/>
                  </a:cubicBezTo>
                  <a:cubicBezTo>
                    <a:pt x="20" y="52"/>
                    <a:pt x="18" y="51"/>
                    <a:pt x="19" y="50"/>
                  </a:cubicBezTo>
                  <a:cubicBezTo>
                    <a:pt x="19" y="49"/>
                    <a:pt x="18" y="48"/>
                    <a:pt x="18" y="46"/>
                  </a:cubicBezTo>
                  <a:cubicBezTo>
                    <a:pt x="18" y="45"/>
                    <a:pt x="18" y="44"/>
                    <a:pt x="17" y="44"/>
                  </a:cubicBezTo>
                  <a:cubicBezTo>
                    <a:pt x="16" y="43"/>
                    <a:pt x="16" y="43"/>
                    <a:pt x="16" y="43"/>
                  </a:cubicBezTo>
                  <a:cubicBezTo>
                    <a:pt x="15" y="43"/>
                    <a:pt x="14" y="43"/>
                    <a:pt x="14" y="43"/>
                  </a:cubicBezTo>
                  <a:cubicBezTo>
                    <a:pt x="13" y="43"/>
                    <a:pt x="13" y="43"/>
                    <a:pt x="13" y="43"/>
                  </a:cubicBezTo>
                  <a:cubicBezTo>
                    <a:pt x="13" y="43"/>
                    <a:pt x="14" y="41"/>
                    <a:pt x="14" y="39"/>
                  </a:cubicBezTo>
                  <a:cubicBezTo>
                    <a:pt x="10" y="38"/>
                    <a:pt x="10" y="38"/>
                    <a:pt x="10" y="38"/>
                  </a:cubicBezTo>
                  <a:cubicBezTo>
                    <a:pt x="10" y="38"/>
                    <a:pt x="10" y="35"/>
                    <a:pt x="8" y="34"/>
                  </a:cubicBezTo>
                  <a:cubicBezTo>
                    <a:pt x="6" y="34"/>
                    <a:pt x="6" y="34"/>
                    <a:pt x="6" y="34"/>
                  </a:cubicBezTo>
                  <a:cubicBezTo>
                    <a:pt x="5" y="35"/>
                    <a:pt x="5" y="36"/>
                    <a:pt x="5" y="36"/>
                  </a:cubicBezTo>
                  <a:cubicBezTo>
                    <a:pt x="1" y="32"/>
                    <a:pt x="1" y="32"/>
                    <a:pt x="1" y="32"/>
                  </a:cubicBezTo>
                  <a:cubicBezTo>
                    <a:pt x="1" y="32"/>
                    <a:pt x="1" y="31"/>
                    <a:pt x="2" y="29"/>
                  </a:cubicBezTo>
                  <a:cubicBezTo>
                    <a:pt x="4" y="27"/>
                    <a:pt x="2" y="26"/>
                    <a:pt x="2" y="26"/>
                  </a:cubicBezTo>
                  <a:cubicBezTo>
                    <a:pt x="1" y="23"/>
                    <a:pt x="1" y="23"/>
                    <a:pt x="1" y="23"/>
                  </a:cubicBezTo>
                  <a:cubicBezTo>
                    <a:pt x="2" y="21"/>
                    <a:pt x="2" y="21"/>
                    <a:pt x="2" y="21"/>
                  </a:cubicBezTo>
                  <a:cubicBezTo>
                    <a:pt x="1" y="20"/>
                    <a:pt x="1" y="20"/>
                    <a:pt x="1" y="20"/>
                  </a:cubicBezTo>
                  <a:cubicBezTo>
                    <a:pt x="0" y="19"/>
                    <a:pt x="0" y="19"/>
                    <a:pt x="0" y="19"/>
                  </a:cubicBezTo>
                  <a:cubicBezTo>
                    <a:pt x="0" y="19"/>
                    <a:pt x="0" y="19"/>
                    <a:pt x="0" y="19"/>
                  </a:cubicBezTo>
                  <a:cubicBezTo>
                    <a:pt x="0" y="19"/>
                    <a:pt x="0" y="19"/>
                    <a:pt x="0" y="19"/>
                  </a:cubicBezTo>
                  <a:cubicBezTo>
                    <a:pt x="2" y="15"/>
                    <a:pt x="2" y="15"/>
                    <a:pt x="2" y="15"/>
                  </a:cubicBezTo>
                  <a:cubicBezTo>
                    <a:pt x="2" y="15"/>
                    <a:pt x="1" y="13"/>
                    <a:pt x="1" y="11"/>
                  </a:cubicBezTo>
                  <a:cubicBezTo>
                    <a:pt x="1" y="11"/>
                    <a:pt x="2" y="10"/>
                    <a:pt x="2" y="10"/>
                  </a:cubicBezTo>
                  <a:cubicBezTo>
                    <a:pt x="2" y="10"/>
                    <a:pt x="2" y="10"/>
                    <a:pt x="2" y="10"/>
                  </a:cubicBezTo>
                  <a:cubicBezTo>
                    <a:pt x="2" y="9"/>
                    <a:pt x="2" y="9"/>
                    <a:pt x="2" y="9"/>
                  </a:cubicBezTo>
                  <a:cubicBezTo>
                    <a:pt x="2" y="9"/>
                    <a:pt x="2" y="9"/>
                    <a:pt x="2" y="9"/>
                  </a:cubicBezTo>
                  <a:cubicBezTo>
                    <a:pt x="3" y="9"/>
                    <a:pt x="3" y="9"/>
                    <a:pt x="3" y="9"/>
                  </a:cubicBezTo>
                  <a:cubicBezTo>
                    <a:pt x="3" y="9"/>
                    <a:pt x="3" y="9"/>
                    <a:pt x="3" y="9"/>
                  </a:cubicBezTo>
                  <a:cubicBezTo>
                    <a:pt x="3" y="8"/>
                    <a:pt x="8" y="7"/>
                    <a:pt x="8" y="7"/>
                  </a:cubicBezTo>
                  <a:cubicBezTo>
                    <a:pt x="10" y="6"/>
                    <a:pt x="10" y="6"/>
                    <a:pt x="10" y="6"/>
                  </a:cubicBezTo>
                  <a:cubicBezTo>
                    <a:pt x="14" y="11"/>
                    <a:pt x="14" y="11"/>
                    <a:pt x="14" y="11"/>
                  </a:cubicBezTo>
                  <a:cubicBezTo>
                    <a:pt x="18" y="15"/>
                    <a:pt x="18" y="15"/>
                    <a:pt x="18" y="15"/>
                  </a:cubicBezTo>
                  <a:cubicBezTo>
                    <a:pt x="21" y="17"/>
                    <a:pt x="21" y="17"/>
                    <a:pt x="21" y="17"/>
                  </a:cubicBezTo>
                  <a:cubicBezTo>
                    <a:pt x="21" y="17"/>
                    <a:pt x="22" y="16"/>
                    <a:pt x="23" y="16"/>
                  </a:cubicBezTo>
                  <a:cubicBezTo>
                    <a:pt x="23" y="15"/>
                    <a:pt x="23" y="13"/>
                    <a:pt x="23" y="13"/>
                  </a:cubicBezTo>
                  <a:cubicBezTo>
                    <a:pt x="25" y="11"/>
                    <a:pt x="25" y="11"/>
                    <a:pt x="25" y="11"/>
                  </a:cubicBezTo>
                  <a:cubicBezTo>
                    <a:pt x="26" y="9"/>
                    <a:pt x="26" y="9"/>
                    <a:pt x="26" y="9"/>
                  </a:cubicBezTo>
                  <a:cubicBezTo>
                    <a:pt x="26" y="7"/>
                    <a:pt x="26" y="7"/>
                    <a:pt x="26" y="7"/>
                  </a:cubicBezTo>
                  <a:cubicBezTo>
                    <a:pt x="28" y="6"/>
                    <a:pt x="28" y="6"/>
                    <a:pt x="28" y="6"/>
                  </a:cubicBezTo>
                  <a:cubicBezTo>
                    <a:pt x="31" y="5"/>
                    <a:pt x="31" y="5"/>
                    <a:pt x="31" y="5"/>
                  </a:cubicBezTo>
                  <a:cubicBezTo>
                    <a:pt x="35" y="4"/>
                    <a:pt x="35" y="4"/>
                    <a:pt x="35" y="4"/>
                  </a:cubicBezTo>
                  <a:cubicBezTo>
                    <a:pt x="35" y="4"/>
                    <a:pt x="38" y="5"/>
                    <a:pt x="39" y="5"/>
                  </a:cubicBezTo>
                  <a:cubicBezTo>
                    <a:pt x="39" y="5"/>
                    <a:pt x="40" y="5"/>
                    <a:pt x="40" y="5"/>
                  </a:cubicBezTo>
                  <a:cubicBezTo>
                    <a:pt x="42" y="2"/>
                    <a:pt x="42" y="2"/>
                    <a:pt x="42" y="2"/>
                  </a:cubicBezTo>
                  <a:cubicBezTo>
                    <a:pt x="42" y="2"/>
                    <a:pt x="42" y="2"/>
                    <a:pt x="42" y="2"/>
                  </a:cubicBezTo>
                  <a:cubicBezTo>
                    <a:pt x="43" y="0"/>
                    <a:pt x="43" y="0"/>
                    <a:pt x="43" y="0"/>
                  </a:cubicBezTo>
                  <a:cubicBezTo>
                    <a:pt x="48" y="2"/>
                    <a:pt x="48" y="2"/>
                    <a:pt x="48" y="2"/>
                  </a:cubicBezTo>
                  <a:cubicBezTo>
                    <a:pt x="50" y="4"/>
                    <a:pt x="50" y="4"/>
                    <a:pt x="50" y="4"/>
                  </a:cubicBezTo>
                  <a:cubicBezTo>
                    <a:pt x="55" y="5"/>
                    <a:pt x="55" y="5"/>
                    <a:pt x="55" y="5"/>
                  </a:cubicBezTo>
                  <a:cubicBezTo>
                    <a:pt x="55" y="5"/>
                    <a:pt x="55" y="5"/>
                    <a:pt x="55" y="5"/>
                  </a:cubicBezTo>
                  <a:cubicBezTo>
                    <a:pt x="57" y="5"/>
                    <a:pt x="57" y="5"/>
                    <a:pt x="57" y="5"/>
                  </a:cubicBezTo>
                  <a:cubicBezTo>
                    <a:pt x="57" y="4"/>
                    <a:pt x="57" y="4"/>
                    <a:pt x="57" y="4"/>
                  </a:cubicBezTo>
                  <a:cubicBezTo>
                    <a:pt x="61" y="4"/>
                    <a:pt x="61" y="4"/>
                    <a:pt x="61" y="4"/>
                  </a:cubicBezTo>
                  <a:cubicBezTo>
                    <a:pt x="66" y="5"/>
                    <a:pt x="66" y="5"/>
                    <a:pt x="66" y="5"/>
                  </a:cubicBezTo>
                  <a:cubicBezTo>
                    <a:pt x="69" y="5"/>
                    <a:pt x="69" y="5"/>
                    <a:pt x="69" y="5"/>
                  </a:cubicBezTo>
                  <a:cubicBezTo>
                    <a:pt x="74" y="5"/>
                    <a:pt x="74" y="5"/>
                    <a:pt x="74" y="5"/>
                  </a:cubicBezTo>
                  <a:cubicBezTo>
                    <a:pt x="77" y="6"/>
                    <a:pt x="77" y="6"/>
                    <a:pt x="77" y="6"/>
                  </a:cubicBezTo>
                  <a:cubicBezTo>
                    <a:pt x="79" y="7"/>
                    <a:pt x="79" y="7"/>
                    <a:pt x="79" y="7"/>
                  </a:cubicBezTo>
                  <a:cubicBezTo>
                    <a:pt x="79" y="7"/>
                    <a:pt x="79" y="7"/>
                    <a:pt x="80" y="6"/>
                  </a:cubicBezTo>
                  <a:cubicBezTo>
                    <a:pt x="80" y="6"/>
                    <a:pt x="83" y="6"/>
                    <a:pt x="83" y="6"/>
                  </a:cubicBezTo>
                  <a:cubicBezTo>
                    <a:pt x="84" y="3"/>
                    <a:pt x="84" y="3"/>
                    <a:pt x="84" y="3"/>
                  </a:cubicBezTo>
                  <a:cubicBezTo>
                    <a:pt x="85" y="5"/>
                    <a:pt x="85" y="5"/>
                    <a:pt x="85" y="5"/>
                  </a:cubicBezTo>
                  <a:cubicBezTo>
                    <a:pt x="86" y="5"/>
                    <a:pt x="88" y="5"/>
                    <a:pt x="88" y="5"/>
                  </a:cubicBezTo>
                  <a:cubicBezTo>
                    <a:pt x="89" y="2"/>
                    <a:pt x="89" y="2"/>
                    <a:pt x="89" y="2"/>
                  </a:cubicBezTo>
                  <a:cubicBezTo>
                    <a:pt x="90" y="3"/>
                    <a:pt x="90" y="3"/>
                    <a:pt x="90" y="3"/>
                  </a:cubicBezTo>
                  <a:cubicBezTo>
                    <a:pt x="91" y="3"/>
                    <a:pt x="91" y="3"/>
                    <a:pt x="92" y="3"/>
                  </a:cubicBezTo>
                  <a:cubicBezTo>
                    <a:pt x="93" y="3"/>
                    <a:pt x="94" y="2"/>
                    <a:pt x="94" y="2"/>
                  </a:cubicBezTo>
                  <a:cubicBezTo>
                    <a:pt x="94" y="2"/>
                    <a:pt x="95" y="3"/>
                    <a:pt x="95" y="3"/>
                  </a:cubicBezTo>
                  <a:cubicBezTo>
                    <a:pt x="95" y="3"/>
                    <a:pt x="96" y="2"/>
                    <a:pt x="97" y="2"/>
                  </a:cubicBezTo>
                  <a:cubicBezTo>
                    <a:pt x="97" y="2"/>
                    <a:pt x="97" y="2"/>
                    <a:pt x="97" y="2"/>
                  </a:cubicBezTo>
                  <a:cubicBezTo>
                    <a:pt x="97" y="2"/>
                    <a:pt x="97" y="2"/>
                    <a:pt x="97"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1"/>
                    <a:pt x="99" y="1"/>
                    <a:pt x="99" y="1"/>
                  </a:cubicBezTo>
                  <a:cubicBezTo>
                    <a:pt x="99" y="1"/>
                    <a:pt x="99" y="1"/>
                    <a:pt x="99" y="1"/>
                  </a:cubicBezTo>
                  <a:cubicBezTo>
                    <a:pt x="99" y="1"/>
                    <a:pt x="99" y="1"/>
                    <a:pt x="99" y="1"/>
                  </a:cubicBezTo>
                  <a:cubicBezTo>
                    <a:pt x="99" y="1"/>
                    <a:pt x="99" y="1"/>
                    <a:pt x="99" y="1"/>
                  </a:cubicBezTo>
                  <a:cubicBezTo>
                    <a:pt x="99" y="1"/>
                    <a:pt x="99" y="1"/>
                    <a:pt x="99"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1" y="3"/>
                    <a:pt x="103" y="4"/>
                  </a:cubicBezTo>
                  <a:cubicBezTo>
                    <a:pt x="103" y="4"/>
                    <a:pt x="103" y="4"/>
                    <a:pt x="103" y="4"/>
                  </a:cubicBezTo>
                  <a:cubicBezTo>
                    <a:pt x="105" y="4"/>
                    <a:pt x="105" y="4"/>
                    <a:pt x="105" y="4"/>
                  </a:cubicBezTo>
                  <a:cubicBezTo>
                    <a:pt x="105" y="4"/>
                    <a:pt x="105" y="4"/>
                    <a:pt x="105" y="4"/>
                  </a:cubicBezTo>
                  <a:cubicBezTo>
                    <a:pt x="105" y="4"/>
                    <a:pt x="106" y="3"/>
                    <a:pt x="107" y="3"/>
                  </a:cubicBezTo>
                  <a:cubicBezTo>
                    <a:pt x="109" y="3"/>
                    <a:pt x="110" y="3"/>
                    <a:pt x="111" y="3"/>
                  </a:cubicBezTo>
                  <a:cubicBezTo>
                    <a:pt x="113" y="3"/>
                    <a:pt x="114" y="5"/>
                    <a:pt x="114" y="5"/>
                  </a:cubicBezTo>
                  <a:cubicBezTo>
                    <a:pt x="117" y="8"/>
                    <a:pt x="117" y="8"/>
                    <a:pt x="117" y="8"/>
                  </a:cubicBezTo>
                  <a:cubicBezTo>
                    <a:pt x="117" y="8"/>
                    <a:pt x="118" y="10"/>
                    <a:pt x="118" y="11"/>
                  </a:cubicBezTo>
                  <a:cubicBezTo>
                    <a:pt x="119" y="12"/>
                    <a:pt x="119" y="13"/>
                    <a:pt x="119" y="13"/>
                  </a:cubicBezTo>
                  <a:cubicBezTo>
                    <a:pt x="119" y="13"/>
                    <a:pt x="119" y="13"/>
                    <a:pt x="119" y="13"/>
                  </a:cubicBezTo>
                  <a:cubicBezTo>
                    <a:pt x="120" y="13"/>
                    <a:pt x="127" y="16"/>
                    <a:pt x="128" y="16"/>
                  </a:cubicBezTo>
                  <a:cubicBezTo>
                    <a:pt x="128" y="16"/>
                    <a:pt x="129" y="16"/>
                    <a:pt x="129" y="16"/>
                  </a:cubicBezTo>
                  <a:cubicBezTo>
                    <a:pt x="129" y="14"/>
                    <a:pt x="128" y="13"/>
                    <a:pt x="130" y="12"/>
                  </a:cubicBezTo>
                  <a:cubicBezTo>
                    <a:pt x="131" y="12"/>
                    <a:pt x="132" y="14"/>
                    <a:pt x="132" y="12"/>
                  </a:cubicBezTo>
                  <a:cubicBezTo>
                    <a:pt x="132" y="10"/>
                    <a:pt x="133" y="11"/>
                    <a:pt x="132" y="9"/>
                  </a:cubicBez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485" name="Google Shape;485;p12"/>
            <p:cNvSpPr/>
            <p:nvPr/>
          </p:nvSpPr>
          <p:spPr>
            <a:xfrm>
              <a:off x="4877543" y="1947010"/>
              <a:ext cx="322133" cy="369700"/>
            </a:xfrm>
            <a:custGeom>
              <a:rect b="b" l="l" r="r" t="t"/>
              <a:pathLst>
                <a:path extrusionOk="0" h="167" w="141">
                  <a:moveTo>
                    <a:pt x="38" y="33"/>
                  </a:moveTo>
                  <a:cubicBezTo>
                    <a:pt x="44" y="30"/>
                    <a:pt x="44" y="30"/>
                    <a:pt x="44" y="30"/>
                  </a:cubicBezTo>
                  <a:cubicBezTo>
                    <a:pt x="47" y="24"/>
                    <a:pt x="47" y="24"/>
                    <a:pt x="47" y="24"/>
                  </a:cubicBezTo>
                  <a:cubicBezTo>
                    <a:pt x="51" y="17"/>
                    <a:pt x="51" y="17"/>
                    <a:pt x="51" y="17"/>
                  </a:cubicBezTo>
                  <a:cubicBezTo>
                    <a:pt x="53" y="14"/>
                    <a:pt x="53" y="14"/>
                    <a:pt x="53" y="14"/>
                  </a:cubicBezTo>
                  <a:cubicBezTo>
                    <a:pt x="55" y="9"/>
                    <a:pt x="55" y="9"/>
                    <a:pt x="55" y="9"/>
                  </a:cubicBezTo>
                  <a:cubicBezTo>
                    <a:pt x="61" y="7"/>
                    <a:pt x="61" y="7"/>
                    <a:pt x="61" y="7"/>
                  </a:cubicBezTo>
                  <a:cubicBezTo>
                    <a:pt x="61" y="7"/>
                    <a:pt x="65" y="6"/>
                    <a:pt x="66" y="6"/>
                  </a:cubicBezTo>
                  <a:cubicBezTo>
                    <a:pt x="67" y="5"/>
                    <a:pt x="73" y="0"/>
                    <a:pt x="73" y="0"/>
                  </a:cubicBezTo>
                  <a:cubicBezTo>
                    <a:pt x="74" y="0"/>
                    <a:pt x="74" y="0"/>
                    <a:pt x="74" y="0"/>
                  </a:cubicBezTo>
                  <a:cubicBezTo>
                    <a:pt x="71" y="5"/>
                    <a:pt x="71" y="5"/>
                    <a:pt x="71" y="5"/>
                  </a:cubicBezTo>
                  <a:cubicBezTo>
                    <a:pt x="71" y="8"/>
                    <a:pt x="71" y="8"/>
                    <a:pt x="71" y="8"/>
                  </a:cubicBezTo>
                  <a:cubicBezTo>
                    <a:pt x="71" y="10"/>
                    <a:pt x="71" y="10"/>
                    <a:pt x="71" y="10"/>
                  </a:cubicBezTo>
                  <a:cubicBezTo>
                    <a:pt x="72" y="14"/>
                    <a:pt x="72" y="14"/>
                    <a:pt x="72" y="14"/>
                  </a:cubicBezTo>
                  <a:cubicBezTo>
                    <a:pt x="73" y="15"/>
                    <a:pt x="73" y="15"/>
                    <a:pt x="73" y="15"/>
                  </a:cubicBezTo>
                  <a:cubicBezTo>
                    <a:pt x="73" y="19"/>
                    <a:pt x="73" y="19"/>
                    <a:pt x="73" y="19"/>
                  </a:cubicBezTo>
                  <a:cubicBezTo>
                    <a:pt x="73" y="23"/>
                    <a:pt x="73" y="23"/>
                    <a:pt x="73" y="23"/>
                  </a:cubicBezTo>
                  <a:cubicBezTo>
                    <a:pt x="73" y="23"/>
                    <a:pt x="76" y="25"/>
                    <a:pt x="75" y="26"/>
                  </a:cubicBezTo>
                  <a:cubicBezTo>
                    <a:pt x="73" y="27"/>
                    <a:pt x="71" y="30"/>
                    <a:pt x="71" y="30"/>
                  </a:cubicBezTo>
                  <a:cubicBezTo>
                    <a:pt x="70" y="36"/>
                    <a:pt x="70" y="36"/>
                    <a:pt x="70" y="36"/>
                  </a:cubicBezTo>
                  <a:cubicBezTo>
                    <a:pt x="66" y="41"/>
                    <a:pt x="66" y="41"/>
                    <a:pt x="66" y="41"/>
                  </a:cubicBezTo>
                  <a:cubicBezTo>
                    <a:pt x="67" y="47"/>
                    <a:pt x="67" y="47"/>
                    <a:pt x="67" y="47"/>
                  </a:cubicBezTo>
                  <a:cubicBezTo>
                    <a:pt x="68" y="52"/>
                    <a:pt x="68" y="52"/>
                    <a:pt x="68" y="52"/>
                  </a:cubicBezTo>
                  <a:cubicBezTo>
                    <a:pt x="67" y="56"/>
                    <a:pt x="67" y="56"/>
                    <a:pt x="67" y="56"/>
                  </a:cubicBezTo>
                  <a:cubicBezTo>
                    <a:pt x="70" y="59"/>
                    <a:pt x="70" y="59"/>
                    <a:pt x="70" y="59"/>
                  </a:cubicBezTo>
                  <a:cubicBezTo>
                    <a:pt x="69" y="61"/>
                    <a:pt x="69" y="61"/>
                    <a:pt x="69" y="61"/>
                  </a:cubicBezTo>
                  <a:cubicBezTo>
                    <a:pt x="70" y="64"/>
                    <a:pt x="70" y="64"/>
                    <a:pt x="70" y="64"/>
                  </a:cubicBezTo>
                  <a:cubicBezTo>
                    <a:pt x="73" y="66"/>
                    <a:pt x="73" y="66"/>
                    <a:pt x="73" y="66"/>
                  </a:cubicBezTo>
                  <a:cubicBezTo>
                    <a:pt x="73" y="66"/>
                    <a:pt x="75" y="66"/>
                    <a:pt x="76" y="66"/>
                  </a:cubicBezTo>
                  <a:cubicBezTo>
                    <a:pt x="77" y="66"/>
                    <a:pt x="80" y="65"/>
                    <a:pt x="81" y="65"/>
                  </a:cubicBezTo>
                  <a:cubicBezTo>
                    <a:pt x="82" y="65"/>
                    <a:pt x="84" y="66"/>
                    <a:pt x="84" y="66"/>
                  </a:cubicBezTo>
                  <a:cubicBezTo>
                    <a:pt x="87" y="70"/>
                    <a:pt x="87" y="70"/>
                    <a:pt x="87" y="70"/>
                  </a:cubicBezTo>
                  <a:cubicBezTo>
                    <a:pt x="87" y="73"/>
                    <a:pt x="87" y="73"/>
                    <a:pt x="87" y="73"/>
                  </a:cubicBezTo>
                  <a:cubicBezTo>
                    <a:pt x="87" y="73"/>
                    <a:pt x="86" y="75"/>
                    <a:pt x="86" y="76"/>
                  </a:cubicBezTo>
                  <a:cubicBezTo>
                    <a:pt x="85" y="77"/>
                    <a:pt x="84" y="79"/>
                    <a:pt x="84" y="79"/>
                  </a:cubicBezTo>
                  <a:cubicBezTo>
                    <a:pt x="82" y="81"/>
                    <a:pt x="82" y="81"/>
                    <a:pt x="82" y="81"/>
                  </a:cubicBezTo>
                  <a:cubicBezTo>
                    <a:pt x="81" y="84"/>
                    <a:pt x="81" y="84"/>
                    <a:pt x="81" y="84"/>
                  </a:cubicBezTo>
                  <a:cubicBezTo>
                    <a:pt x="80" y="86"/>
                    <a:pt x="80" y="86"/>
                    <a:pt x="80" y="86"/>
                  </a:cubicBezTo>
                  <a:cubicBezTo>
                    <a:pt x="80" y="86"/>
                    <a:pt x="80" y="86"/>
                    <a:pt x="80" y="86"/>
                  </a:cubicBezTo>
                  <a:cubicBezTo>
                    <a:pt x="78" y="84"/>
                    <a:pt x="78" y="84"/>
                    <a:pt x="78" y="84"/>
                  </a:cubicBezTo>
                  <a:cubicBezTo>
                    <a:pt x="78" y="84"/>
                    <a:pt x="78" y="81"/>
                    <a:pt x="77" y="82"/>
                  </a:cubicBezTo>
                  <a:cubicBezTo>
                    <a:pt x="76" y="82"/>
                    <a:pt x="75" y="84"/>
                    <a:pt x="75" y="84"/>
                  </a:cubicBezTo>
                  <a:cubicBezTo>
                    <a:pt x="76" y="86"/>
                    <a:pt x="76" y="86"/>
                    <a:pt x="76" y="86"/>
                  </a:cubicBezTo>
                  <a:cubicBezTo>
                    <a:pt x="76" y="86"/>
                    <a:pt x="77" y="89"/>
                    <a:pt x="76" y="89"/>
                  </a:cubicBezTo>
                  <a:cubicBezTo>
                    <a:pt x="75" y="89"/>
                    <a:pt x="74" y="89"/>
                    <a:pt x="74" y="89"/>
                  </a:cubicBezTo>
                  <a:cubicBezTo>
                    <a:pt x="73" y="85"/>
                    <a:pt x="73" y="85"/>
                    <a:pt x="73" y="85"/>
                  </a:cubicBezTo>
                  <a:cubicBezTo>
                    <a:pt x="70" y="84"/>
                    <a:pt x="70" y="84"/>
                    <a:pt x="70" y="84"/>
                  </a:cubicBezTo>
                  <a:cubicBezTo>
                    <a:pt x="72" y="80"/>
                    <a:pt x="72" y="80"/>
                    <a:pt x="72" y="80"/>
                  </a:cubicBezTo>
                  <a:cubicBezTo>
                    <a:pt x="70" y="79"/>
                    <a:pt x="70" y="79"/>
                    <a:pt x="70" y="79"/>
                  </a:cubicBezTo>
                  <a:cubicBezTo>
                    <a:pt x="70" y="79"/>
                    <a:pt x="69" y="79"/>
                    <a:pt x="68" y="80"/>
                  </a:cubicBezTo>
                  <a:cubicBezTo>
                    <a:pt x="68" y="81"/>
                    <a:pt x="67" y="85"/>
                    <a:pt x="67" y="85"/>
                  </a:cubicBezTo>
                  <a:cubicBezTo>
                    <a:pt x="66" y="89"/>
                    <a:pt x="66" y="89"/>
                    <a:pt x="66" y="89"/>
                  </a:cubicBezTo>
                  <a:cubicBezTo>
                    <a:pt x="66" y="89"/>
                    <a:pt x="67" y="90"/>
                    <a:pt x="67" y="91"/>
                  </a:cubicBezTo>
                  <a:cubicBezTo>
                    <a:pt x="67" y="92"/>
                    <a:pt x="66" y="93"/>
                    <a:pt x="66" y="93"/>
                  </a:cubicBezTo>
                  <a:cubicBezTo>
                    <a:pt x="66" y="93"/>
                    <a:pt x="66" y="94"/>
                    <a:pt x="66" y="95"/>
                  </a:cubicBezTo>
                  <a:cubicBezTo>
                    <a:pt x="66" y="95"/>
                    <a:pt x="67" y="97"/>
                    <a:pt x="67" y="98"/>
                  </a:cubicBezTo>
                  <a:cubicBezTo>
                    <a:pt x="67" y="98"/>
                    <a:pt x="67" y="99"/>
                    <a:pt x="66" y="99"/>
                  </a:cubicBezTo>
                  <a:cubicBezTo>
                    <a:pt x="66" y="100"/>
                    <a:pt x="66" y="100"/>
                    <a:pt x="66" y="101"/>
                  </a:cubicBezTo>
                  <a:cubicBezTo>
                    <a:pt x="65" y="101"/>
                    <a:pt x="64" y="102"/>
                    <a:pt x="64" y="102"/>
                  </a:cubicBezTo>
                  <a:cubicBezTo>
                    <a:pt x="64" y="102"/>
                    <a:pt x="62" y="103"/>
                    <a:pt x="62" y="103"/>
                  </a:cubicBezTo>
                  <a:cubicBezTo>
                    <a:pt x="62" y="103"/>
                    <a:pt x="61" y="102"/>
                    <a:pt x="60" y="102"/>
                  </a:cubicBezTo>
                  <a:cubicBezTo>
                    <a:pt x="59" y="102"/>
                    <a:pt x="59" y="101"/>
                    <a:pt x="58" y="102"/>
                  </a:cubicBezTo>
                  <a:cubicBezTo>
                    <a:pt x="57" y="103"/>
                    <a:pt x="57" y="103"/>
                    <a:pt x="57" y="103"/>
                  </a:cubicBezTo>
                  <a:cubicBezTo>
                    <a:pt x="58" y="104"/>
                    <a:pt x="58" y="104"/>
                    <a:pt x="58" y="104"/>
                  </a:cubicBezTo>
                  <a:cubicBezTo>
                    <a:pt x="60" y="104"/>
                    <a:pt x="60" y="104"/>
                    <a:pt x="60" y="104"/>
                  </a:cubicBezTo>
                  <a:cubicBezTo>
                    <a:pt x="60" y="106"/>
                    <a:pt x="60" y="106"/>
                    <a:pt x="60" y="106"/>
                  </a:cubicBezTo>
                  <a:cubicBezTo>
                    <a:pt x="60" y="106"/>
                    <a:pt x="61" y="106"/>
                    <a:pt x="61" y="107"/>
                  </a:cubicBezTo>
                  <a:cubicBezTo>
                    <a:pt x="60" y="108"/>
                    <a:pt x="59" y="109"/>
                    <a:pt x="59" y="109"/>
                  </a:cubicBezTo>
                  <a:cubicBezTo>
                    <a:pt x="57" y="111"/>
                    <a:pt x="57" y="111"/>
                    <a:pt x="57" y="111"/>
                  </a:cubicBezTo>
                  <a:cubicBezTo>
                    <a:pt x="55" y="112"/>
                    <a:pt x="55" y="112"/>
                    <a:pt x="55" y="112"/>
                  </a:cubicBezTo>
                  <a:cubicBezTo>
                    <a:pt x="55" y="112"/>
                    <a:pt x="53" y="111"/>
                    <a:pt x="53" y="112"/>
                  </a:cubicBezTo>
                  <a:cubicBezTo>
                    <a:pt x="52" y="112"/>
                    <a:pt x="51" y="112"/>
                    <a:pt x="51" y="112"/>
                  </a:cubicBezTo>
                  <a:cubicBezTo>
                    <a:pt x="51" y="113"/>
                    <a:pt x="53" y="115"/>
                    <a:pt x="53" y="115"/>
                  </a:cubicBezTo>
                  <a:cubicBezTo>
                    <a:pt x="49" y="111"/>
                    <a:pt x="49" y="111"/>
                    <a:pt x="49" y="111"/>
                  </a:cubicBezTo>
                  <a:cubicBezTo>
                    <a:pt x="47" y="111"/>
                    <a:pt x="47" y="111"/>
                    <a:pt x="47" y="111"/>
                  </a:cubicBezTo>
                  <a:cubicBezTo>
                    <a:pt x="50" y="113"/>
                    <a:pt x="50" y="113"/>
                    <a:pt x="50" y="113"/>
                  </a:cubicBezTo>
                  <a:cubicBezTo>
                    <a:pt x="51" y="115"/>
                    <a:pt x="51" y="115"/>
                    <a:pt x="51" y="115"/>
                  </a:cubicBezTo>
                  <a:cubicBezTo>
                    <a:pt x="53" y="116"/>
                    <a:pt x="53" y="116"/>
                    <a:pt x="53" y="116"/>
                  </a:cubicBezTo>
                  <a:cubicBezTo>
                    <a:pt x="52" y="117"/>
                    <a:pt x="52" y="117"/>
                    <a:pt x="52" y="117"/>
                  </a:cubicBezTo>
                  <a:cubicBezTo>
                    <a:pt x="51" y="118"/>
                    <a:pt x="51" y="118"/>
                    <a:pt x="51" y="118"/>
                  </a:cubicBezTo>
                  <a:cubicBezTo>
                    <a:pt x="49" y="120"/>
                    <a:pt x="49" y="120"/>
                    <a:pt x="49" y="120"/>
                  </a:cubicBezTo>
                  <a:cubicBezTo>
                    <a:pt x="49" y="120"/>
                    <a:pt x="48" y="121"/>
                    <a:pt x="47" y="121"/>
                  </a:cubicBezTo>
                  <a:cubicBezTo>
                    <a:pt x="47" y="121"/>
                    <a:pt x="44" y="121"/>
                    <a:pt x="44" y="121"/>
                  </a:cubicBezTo>
                  <a:cubicBezTo>
                    <a:pt x="45" y="122"/>
                    <a:pt x="45" y="122"/>
                    <a:pt x="45" y="122"/>
                  </a:cubicBezTo>
                  <a:cubicBezTo>
                    <a:pt x="47" y="123"/>
                    <a:pt x="47" y="123"/>
                    <a:pt x="47" y="123"/>
                  </a:cubicBezTo>
                  <a:cubicBezTo>
                    <a:pt x="47" y="123"/>
                    <a:pt x="48" y="122"/>
                    <a:pt x="48" y="123"/>
                  </a:cubicBezTo>
                  <a:cubicBezTo>
                    <a:pt x="47" y="123"/>
                    <a:pt x="47" y="123"/>
                    <a:pt x="47" y="124"/>
                  </a:cubicBezTo>
                  <a:cubicBezTo>
                    <a:pt x="47" y="126"/>
                    <a:pt x="47" y="129"/>
                    <a:pt x="47" y="129"/>
                  </a:cubicBezTo>
                  <a:cubicBezTo>
                    <a:pt x="49" y="132"/>
                    <a:pt x="49" y="132"/>
                    <a:pt x="49" y="132"/>
                  </a:cubicBezTo>
                  <a:cubicBezTo>
                    <a:pt x="50" y="133"/>
                    <a:pt x="50" y="133"/>
                    <a:pt x="50" y="133"/>
                  </a:cubicBezTo>
                  <a:cubicBezTo>
                    <a:pt x="50" y="133"/>
                    <a:pt x="50" y="133"/>
                    <a:pt x="50" y="134"/>
                  </a:cubicBezTo>
                  <a:cubicBezTo>
                    <a:pt x="50" y="134"/>
                    <a:pt x="50" y="135"/>
                    <a:pt x="50" y="135"/>
                  </a:cubicBezTo>
                  <a:cubicBezTo>
                    <a:pt x="50" y="137"/>
                    <a:pt x="50" y="137"/>
                    <a:pt x="50" y="137"/>
                  </a:cubicBezTo>
                  <a:cubicBezTo>
                    <a:pt x="50" y="137"/>
                    <a:pt x="49" y="138"/>
                    <a:pt x="48" y="138"/>
                  </a:cubicBezTo>
                  <a:cubicBezTo>
                    <a:pt x="48" y="138"/>
                    <a:pt x="44" y="139"/>
                    <a:pt x="44" y="139"/>
                  </a:cubicBezTo>
                  <a:cubicBezTo>
                    <a:pt x="43" y="141"/>
                    <a:pt x="43" y="141"/>
                    <a:pt x="43" y="141"/>
                  </a:cubicBezTo>
                  <a:cubicBezTo>
                    <a:pt x="45" y="142"/>
                    <a:pt x="45" y="142"/>
                    <a:pt x="45" y="142"/>
                  </a:cubicBezTo>
                  <a:cubicBezTo>
                    <a:pt x="45" y="142"/>
                    <a:pt x="45" y="144"/>
                    <a:pt x="45" y="144"/>
                  </a:cubicBezTo>
                  <a:cubicBezTo>
                    <a:pt x="45" y="145"/>
                    <a:pt x="44" y="146"/>
                    <a:pt x="44" y="146"/>
                  </a:cubicBezTo>
                  <a:cubicBezTo>
                    <a:pt x="46" y="146"/>
                    <a:pt x="46" y="146"/>
                    <a:pt x="46" y="146"/>
                  </a:cubicBezTo>
                  <a:cubicBezTo>
                    <a:pt x="49" y="147"/>
                    <a:pt x="49" y="147"/>
                    <a:pt x="49" y="147"/>
                  </a:cubicBezTo>
                  <a:cubicBezTo>
                    <a:pt x="53" y="152"/>
                    <a:pt x="53" y="152"/>
                    <a:pt x="53" y="152"/>
                  </a:cubicBezTo>
                  <a:cubicBezTo>
                    <a:pt x="52" y="156"/>
                    <a:pt x="52" y="156"/>
                    <a:pt x="52" y="156"/>
                  </a:cubicBezTo>
                  <a:cubicBezTo>
                    <a:pt x="50" y="158"/>
                    <a:pt x="50" y="158"/>
                    <a:pt x="50" y="158"/>
                  </a:cubicBezTo>
                  <a:cubicBezTo>
                    <a:pt x="48" y="154"/>
                    <a:pt x="48" y="154"/>
                    <a:pt x="48" y="154"/>
                  </a:cubicBezTo>
                  <a:cubicBezTo>
                    <a:pt x="48" y="154"/>
                    <a:pt x="47" y="154"/>
                    <a:pt x="47" y="155"/>
                  </a:cubicBezTo>
                  <a:cubicBezTo>
                    <a:pt x="46" y="155"/>
                    <a:pt x="43" y="157"/>
                    <a:pt x="43" y="157"/>
                  </a:cubicBezTo>
                  <a:cubicBezTo>
                    <a:pt x="43" y="157"/>
                    <a:pt x="41" y="158"/>
                    <a:pt x="40" y="158"/>
                  </a:cubicBezTo>
                  <a:cubicBezTo>
                    <a:pt x="40" y="158"/>
                    <a:pt x="39" y="158"/>
                    <a:pt x="39" y="158"/>
                  </a:cubicBezTo>
                  <a:cubicBezTo>
                    <a:pt x="36" y="157"/>
                    <a:pt x="36" y="157"/>
                    <a:pt x="36" y="157"/>
                  </a:cubicBezTo>
                  <a:cubicBezTo>
                    <a:pt x="32" y="155"/>
                    <a:pt x="32" y="155"/>
                    <a:pt x="32" y="155"/>
                  </a:cubicBezTo>
                  <a:cubicBezTo>
                    <a:pt x="32" y="155"/>
                    <a:pt x="30" y="154"/>
                    <a:pt x="29" y="154"/>
                  </a:cubicBezTo>
                  <a:cubicBezTo>
                    <a:pt x="28" y="154"/>
                    <a:pt x="23" y="152"/>
                    <a:pt x="23" y="152"/>
                  </a:cubicBezTo>
                  <a:cubicBezTo>
                    <a:pt x="21" y="153"/>
                    <a:pt x="21" y="153"/>
                    <a:pt x="21" y="153"/>
                  </a:cubicBezTo>
                  <a:cubicBezTo>
                    <a:pt x="18" y="153"/>
                    <a:pt x="18" y="153"/>
                    <a:pt x="18" y="153"/>
                  </a:cubicBezTo>
                  <a:cubicBezTo>
                    <a:pt x="16" y="152"/>
                    <a:pt x="16" y="152"/>
                    <a:pt x="16" y="152"/>
                  </a:cubicBezTo>
                  <a:cubicBezTo>
                    <a:pt x="14" y="149"/>
                    <a:pt x="14" y="149"/>
                    <a:pt x="14" y="149"/>
                  </a:cubicBezTo>
                  <a:cubicBezTo>
                    <a:pt x="14" y="149"/>
                    <a:pt x="13" y="147"/>
                    <a:pt x="13" y="147"/>
                  </a:cubicBezTo>
                  <a:cubicBezTo>
                    <a:pt x="13" y="147"/>
                    <a:pt x="16" y="145"/>
                    <a:pt x="16" y="145"/>
                  </a:cubicBezTo>
                  <a:cubicBezTo>
                    <a:pt x="17" y="145"/>
                    <a:pt x="17" y="144"/>
                    <a:pt x="17" y="144"/>
                  </a:cubicBezTo>
                  <a:cubicBezTo>
                    <a:pt x="17" y="140"/>
                    <a:pt x="17" y="140"/>
                    <a:pt x="17" y="140"/>
                  </a:cubicBezTo>
                  <a:cubicBezTo>
                    <a:pt x="17" y="140"/>
                    <a:pt x="17" y="138"/>
                    <a:pt x="17" y="138"/>
                  </a:cubicBezTo>
                  <a:cubicBezTo>
                    <a:pt x="17" y="137"/>
                    <a:pt x="18" y="136"/>
                    <a:pt x="18" y="136"/>
                  </a:cubicBezTo>
                  <a:cubicBezTo>
                    <a:pt x="18" y="136"/>
                    <a:pt x="18" y="133"/>
                    <a:pt x="17" y="132"/>
                  </a:cubicBezTo>
                  <a:cubicBezTo>
                    <a:pt x="17" y="130"/>
                    <a:pt x="17" y="128"/>
                    <a:pt x="17" y="128"/>
                  </a:cubicBezTo>
                  <a:cubicBezTo>
                    <a:pt x="15" y="125"/>
                    <a:pt x="15" y="125"/>
                    <a:pt x="15" y="125"/>
                  </a:cubicBezTo>
                  <a:cubicBezTo>
                    <a:pt x="15" y="125"/>
                    <a:pt x="14" y="125"/>
                    <a:pt x="12" y="124"/>
                  </a:cubicBezTo>
                  <a:cubicBezTo>
                    <a:pt x="10" y="123"/>
                    <a:pt x="7" y="122"/>
                    <a:pt x="7" y="122"/>
                  </a:cubicBezTo>
                  <a:cubicBezTo>
                    <a:pt x="7" y="119"/>
                    <a:pt x="7" y="119"/>
                    <a:pt x="7" y="119"/>
                  </a:cubicBezTo>
                  <a:cubicBezTo>
                    <a:pt x="6" y="118"/>
                    <a:pt x="6" y="118"/>
                    <a:pt x="6" y="118"/>
                  </a:cubicBezTo>
                  <a:cubicBezTo>
                    <a:pt x="6" y="118"/>
                    <a:pt x="4" y="118"/>
                    <a:pt x="4" y="119"/>
                  </a:cubicBezTo>
                  <a:cubicBezTo>
                    <a:pt x="4" y="119"/>
                    <a:pt x="4" y="120"/>
                    <a:pt x="4" y="120"/>
                  </a:cubicBezTo>
                  <a:cubicBezTo>
                    <a:pt x="2" y="119"/>
                    <a:pt x="2" y="119"/>
                    <a:pt x="2" y="119"/>
                  </a:cubicBezTo>
                  <a:cubicBezTo>
                    <a:pt x="2" y="119"/>
                    <a:pt x="0" y="116"/>
                    <a:pt x="0" y="115"/>
                  </a:cubicBezTo>
                  <a:cubicBezTo>
                    <a:pt x="1" y="115"/>
                    <a:pt x="2" y="114"/>
                    <a:pt x="2" y="113"/>
                  </a:cubicBezTo>
                  <a:cubicBezTo>
                    <a:pt x="3" y="112"/>
                    <a:pt x="4" y="110"/>
                    <a:pt x="4" y="109"/>
                  </a:cubicBezTo>
                  <a:cubicBezTo>
                    <a:pt x="4" y="109"/>
                    <a:pt x="4" y="105"/>
                    <a:pt x="4" y="105"/>
                  </a:cubicBezTo>
                  <a:cubicBezTo>
                    <a:pt x="4" y="105"/>
                    <a:pt x="3" y="104"/>
                    <a:pt x="4" y="104"/>
                  </a:cubicBezTo>
                  <a:cubicBezTo>
                    <a:pt x="5" y="104"/>
                    <a:pt x="4" y="104"/>
                    <a:pt x="5" y="104"/>
                  </a:cubicBezTo>
                  <a:cubicBezTo>
                    <a:pt x="6" y="103"/>
                    <a:pt x="9" y="101"/>
                    <a:pt x="9" y="101"/>
                  </a:cubicBezTo>
                  <a:cubicBezTo>
                    <a:pt x="9" y="99"/>
                    <a:pt x="9" y="99"/>
                    <a:pt x="9" y="99"/>
                  </a:cubicBezTo>
                  <a:cubicBezTo>
                    <a:pt x="9" y="99"/>
                    <a:pt x="8" y="97"/>
                    <a:pt x="8" y="96"/>
                  </a:cubicBezTo>
                  <a:cubicBezTo>
                    <a:pt x="8" y="96"/>
                    <a:pt x="8" y="96"/>
                    <a:pt x="8" y="95"/>
                  </a:cubicBezTo>
                  <a:cubicBezTo>
                    <a:pt x="8" y="93"/>
                    <a:pt x="4" y="89"/>
                    <a:pt x="4" y="89"/>
                  </a:cubicBezTo>
                  <a:cubicBezTo>
                    <a:pt x="2" y="89"/>
                    <a:pt x="2" y="89"/>
                    <a:pt x="2" y="89"/>
                  </a:cubicBezTo>
                  <a:cubicBezTo>
                    <a:pt x="2" y="89"/>
                    <a:pt x="2" y="88"/>
                    <a:pt x="2" y="87"/>
                  </a:cubicBezTo>
                  <a:cubicBezTo>
                    <a:pt x="2" y="87"/>
                    <a:pt x="2" y="84"/>
                    <a:pt x="2" y="84"/>
                  </a:cubicBezTo>
                  <a:cubicBezTo>
                    <a:pt x="3" y="80"/>
                    <a:pt x="3" y="80"/>
                    <a:pt x="3" y="80"/>
                  </a:cubicBezTo>
                  <a:cubicBezTo>
                    <a:pt x="2" y="73"/>
                    <a:pt x="2" y="73"/>
                    <a:pt x="2" y="73"/>
                  </a:cubicBezTo>
                  <a:cubicBezTo>
                    <a:pt x="2" y="68"/>
                    <a:pt x="2" y="68"/>
                    <a:pt x="2" y="68"/>
                  </a:cubicBezTo>
                  <a:cubicBezTo>
                    <a:pt x="2" y="68"/>
                    <a:pt x="2" y="64"/>
                    <a:pt x="2" y="63"/>
                  </a:cubicBezTo>
                  <a:cubicBezTo>
                    <a:pt x="2" y="63"/>
                    <a:pt x="4" y="59"/>
                    <a:pt x="4" y="59"/>
                  </a:cubicBezTo>
                  <a:cubicBezTo>
                    <a:pt x="5" y="57"/>
                    <a:pt x="5" y="57"/>
                    <a:pt x="5" y="57"/>
                  </a:cubicBezTo>
                  <a:cubicBezTo>
                    <a:pt x="6" y="60"/>
                    <a:pt x="6" y="60"/>
                    <a:pt x="6" y="60"/>
                  </a:cubicBezTo>
                  <a:cubicBezTo>
                    <a:pt x="6" y="60"/>
                    <a:pt x="5" y="61"/>
                    <a:pt x="6" y="62"/>
                  </a:cubicBezTo>
                  <a:cubicBezTo>
                    <a:pt x="7" y="62"/>
                    <a:pt x="8" y="62"/>
                    <a:pt x="9" y="62"/>
                  </a:cubicBezTo>
                  <a:cubicBezTo>
                    <a:pt x="9" y="62"/>
                    <a:pt x="10" y="63"/>
                    <a:pt x="10" y="63"/>
                  </a:cubicBezTo>
                  <a:cubicBezTo>
                    <a:pt x="13" y="65"/>
                    <a:pt x="13" y="65"/>
                    <a:pt x="13" y="65"/>
                  </a:cubicBezTo>
                  <a:cubicBezTo>
                    <a:pt x="15" y="67"/>
                    <a:pt x="15" y="67"/>
                    <a:pt x="15" y="67"/>
                  </a:cubicBezTo>
                  <a:cubicBezTo>
                    <a:pt x="17" y="68"/>
                    <a:pt x="17" y="68"/>
                    <a:pt x="17" y="68"/>
                  </a:cubicBezTo>
                  <a:cubicBezTo>
                    <a:pt x="19" y="68"/>
                    <a:pt x="19" y="68"/>
                    <a:pt x="19" y="68"/>
                  </a:cubicBezTo>
                  <a:cubicBezTo>
                    <a:pt x="20" y="67"/>
                    <a:pt x="20" y="67"/>
                    <a:pt x="20" y="67"/>
                  </a:cubicBezTo>
                  <a:cubicBezTo>
                    <a:pt x="20" y="67"/>
                    <a:pt x="20" y="66"/>
                    <a:pt x="20" y="66"/>
                  </a:cubicBezTo>
                  <a:cubicBezTo>
                    <a:pt x="20" y="66"/>
                    <a:pt x="19" y="64"/>
                    <a:pt x="19" y="64"/>
                  </a:cubicBezTo>
                  <a:cubicBezTo>
                    <a:pt x="19" y="63"/>
                    <a:pt x="18" y="62"/>
                    <a:pt x="18" y="62"/>
                  </a:cubicBezTo>
                  <a:cubicBezTo>
                    <a:pt x="21" y="60"/>
                    <a:pt x="21" y="60"/>
                    <a:pt x="21" y="60"/>
                  </a:cubicBezTo>
                  <a:cubicBezTo>
                    <a:pt x="22" y="58"/>
                    <a:pt x="22" y="58"/>
                    <a:pt x="22" y="58"/>
                  </a:cubicBezTo>
                  <a:cubicBezTo>
                    <a:pt x="22" y="58"/>
                    <a:pt x="22" y="57"/>
                    <a:pt x="21" y="57"/>
                  </a:cubicBezTo>
                  <a:cubicBezTo>
                    <a:pt x="20" y="57"/>
                    <a:pt x="18" y="57"/>
                    <a:pt x="18" y="57"/>
                  </a:cubicBezTo>
                  <a:cubicBezTo>
                    <a:pt x="18" y="57"/>
                    <a:pt x="17" y="56"/>
                    <a:pt x="17" y="56"/>
                  </a:cubicBezTo>
                  <a:cubicBezTo>
                    <a:pt x="17" y="56"/>
                    <a:pt x="16" y="54"/>
                    <a:pt x="16" y="54"/>
                  </a:cubicBezTo>
                  <a:cubicBezTo>
                    <a:pt x="16" y="54"/>
                    <a:pt x="16" y="52"/>
                    <a:pt x="17" y="52"/>
                  </a:cubicBezTo>
                  <a:cubicBezTo>
                    <a:pt x="17" y="51"/>
                    <a:pt x="18" y="48"/>
                    <a:pt x="18" y="48"/>
                  </a:cubicBezTo>
                  <a:cubicBezTo>
                    <a:pt x="18" y="48"/>
                    <a:pt x="17" y="46"/>
                    <a:pt x="19" y="46"/>
                  </a:cubicBezTo>
                  <a:cubicBezTo>
                    <a:pt x="21" y="46"/>
                    <a:pt x="22" y="46"/>
                    <a:pt x="22" y="46"/>
                  </a:cubicBezTo>
                  <a:cubicBezTo>
                    <a:pt x="22" y="46"/>
                    <a:pt x="23" y="44"/>
                    <a:pt x="24" y="44"/>
                  </a:cubicBezTo>
                  <a:cubicBezTo>
                    <a:pt x="24" y="44"/>
                    <a:pt x="25" y="43"/>
                    <a:pt x="25" y="44"/>
                  </a:cubicBezTo>
                  <a:cubicBezTo>
                    <a:pt x="26" y="44"/>
                    <a:pt x="25" y="47"/>
                    <a:pt x="25" y="47"/>
                  </a:cubicBezTo>
                  <a:cubicBezTo>
                    <a:pt x="23" y="49"/>
                    <a:pt x="23" y="49"/>
                    <a:pt x="23" y="49"/>
                  </a:cubicBezTo>
                  <a:cubicBezTo>
                    <a:pt x="23" y="49"/>
                    <a:pt x="24" y="50"/>
                    <a:pt x="24" y="51"/>
                  </a:cubicBezTo>
                  <a:cubicBezTo>
                    <a:pt x="24" y="52"/>
                    <a:pt x="24" y="53"/>
                    <a:pt x="24" y="53"/>
                  </a:cubicBezTo>
                  <a:cubicBezTo>
                    <a:pt x="22" y="56"/>
                    <a:pt x="22" y="56"/>
                    <a:pt x="22" y="56"/>
                  </a:cubicBezTo>
                  <a:cubicBezTo>
                    <a:pt x="22" y="56"/>
                    <a:pt x="23" y="56"/>
                    <a:pt x="23" y="56"/>
                  </a:cubicBezTo>
                  <a:cubicBezTo>
                    <a:pt x="23" y="57"/>
                    <a:pt x="23" y="58"/>
                    <a:pt x="23" y="58"/>
                  </a:cubicBezTo>
                  <a:cubicBezTo>
                    <a:pt x="26" y="57"/>
                    <a:pt x="26" y="57"/>
                    <a:pt x="26" y="57"/>
                  </a:cubicBezTo>
                  <a:cubicBezTo>
                    <a:pt x="26" y="57"/>
                    <a:pt x="25" y="56"/>
                    <a:pt x="25" y="56"/>
                  </a:cubicBezTo>
                  <a:cubicBezTo>
                    <a:pt x="25" y="56"/>
                    <a:pt x="24" y="55"/>
                    <a:pt x="25" y="54"/>
                  </a:cubicBezTo>
                  <a:cubicBezTo>
                    <a:pt x="26" y="53"/>
                    <a:pt x="26" y="52"/>
                    <a:pt x="27" y="52"/>
                  </a:cubicBezTo>
                  <a:cubicBezTo>
                    <a:pt x="27" y="51"/>
                    <a:pt x="27" y="51"/>
                    <a:pt x="29" y="51"/>
                  </a:cubicBezTo>
                  <a:cubicBezTo>
                    <a:pt x="30" y="51"/>
                    <a:pt x="32" y="53"/>
                    <a:pt x="32" y="53"/>
                  </a:cubicBezTo>
                  <a:cubicBezTo>
                    <a:pt x="32" y="53"/>
                    <a:pt x="33" y="54"/>
                    <a:pt x="32" y="54"/>
                  </a:cubicBezTo>
                  <a:cubicBezTo>
                    <a:pt x="32" y="55"/>
                    <a:pt x="31" y="56"/>
                    <a:pt x="31" y="56"/>
                  </a:cubicBezTo>
                  <a:cubicBezTo>
                    <a:pt x="33" y="59"/>
                    <a:pt x="33" y="59"/>
                    <a:pt x="33" y="59"/>
                  </a:cubicBezTo>
                  <a:cubicBezTo>
                    <a:pt x="33" y="59"/>
                    <a:pt x="32" y="59"/>
                    <a:pt x="31" y="60"/>
                  </a:cubicBezTo>
                  <a:cubicBezTo>
                    <a:pt x="31" y="60"/>
                    <a:pt x="31" y="61"/>
                    <a:pt x="31" y="61"/>
                  </a:cubicBezTo>
                  <a:cubicBezTo>
                    <a:pt x="31" y="62"/>
                    <a:pt x="28" y="63"/>
                    <a:pt x="31" y="63"/>
                  </a:cubicBezTo>
                  <a:cubicBezTo>
                    <a:pt x="33" y="63"/>
                    <a:pt x="33" y="63"/>
                    <a:pt x="33" y="62"/>
                  </a:cubicBezTo>
                  <a:cubicBezTo>
                    <a:pt x="33" y="62"/>
                    <a:pt x="33" y="60"/>
                    <a:pt x="33" y="60"/>
                  </a:cubicBezTo>
                  <a:cubicBezTo>
                    <a:pt x="33" y="60"/>
                    <a:pt x="34" y="60"/>
                    <a:pt x="34" y="60"/>
                  </a:cubicBezTo>
                  <a:cubicBezTo>
                    <a:pt x="35" y="60"/>
                    <a:pt x="36" y="60"/>
                    <a:pt x="36" y="60"/>
                  </a:cubicBezTo>
                  <a:cubicBezTo>
                    <a:pt x="37" y="61"/>
                    <a:pt x="37" y="61"/>
                    <a:pt x="37" y="61"/>
                  </a:cubicBezTo>
                  <a:cubicBezTo>
                    <a:pt x="37" y="61"/>
                    <a:pt x="37" y="62"/>
                    <a:pt x="37" y="63"/>
                  </a:cubicBezTo>
                  <a:cubicBezTo>
                    <a:pt x="37" y="63"/>
                    <a:pt x="37" y="64"/>
                    <a:pt x="37" y="64"/>
                  </a:cubicBezTo>
                  <a:cubicBezTo>
                    <a:pt x="37" y="64"/>
                    <a:pt x="39" y="66"/>
                    <a:pt x="39" y="65"/>
                  </a:cubicBezTo>
                  <a:cubicBezTo>
                    <a:pt x="39" y="64"/>
                    <a:pt x="40" y="65"/>
                    <a:pt x="39" y="63"/>
                  </a:cubicBezTo>
                  <a:cubicBezTo>
                    <a:pt x="38" y="62"/>
                    <a:pt x="38" y="60"/>
                    <a:pt x="38" y="60"/>
                  </a:cubicBezTo>
                  <a:cubicBezTo>
                    <a:pt x="38" y="60"/>
                    <a:pt x="38" y="60"/>
                    <a:pt x="38" y="59"/>
                  </a:cubicBezTo>
                  <a:cubicBezTo>
                    <a:pt x="38" y="59"/>
                    <a:pt x="38" y="58"/>
                    <a:pt x="38" y="58"/>
                  </a:cubicBezTo>
                  <a:cubicBezTo>
                    <a:pt x="37" y="57"/>
                    <a:pt x="36" y="57"/>
                    <a:pt x="36" y="56"/>
                  </a:cubicBezTo>
                  <a:cubicBezTo>
                    <a:pt x="36" y="56"/>
                    <a:pt x="33" y="53"/>
                    <a:pt x="33" y="53"/>
                  </a:cubicBezTo>
                  <a:cubicBezTo>
                    <a:pt x="33" y="53"/>
                    <a:pt x="33" y="52"/>
                    <a:pt x="33" y="51"/>
                  </a:cubicBezTo>
                  <a:cubicBezTo>
                    <a:pt x="33" y="49"/>
                    <a:pt x="33" y="48"/>
                    <a:pt x="33" y="47"/>
                  </a:cubicBezTo>
                  <a:cubicBezTo>
                    <a:pt x="33" y="47"/>
                    <a:pt x="34" y="45"/>
                    <a:pt x="34" y="45"/>
                  </a:cubicBezTo>
                  <a:cubicBezTo>
                    <a:pt x="34" y="45"/>
                    <a:pt x="34" y="43"/>
                    <a:pt x="35" y="42"/>
                  </a:cubicBezTo>
                  <a:cubicBezTo>
                    <a:pt x="36" y="42"/>
                    <a:pt x="35" y="41"/>
                    <a:pt x="36" y="41"/>
                  </a:cubicBezTo>
                  <a:cubicBezTo>
                    <a:pt x="38" y="40"/>
                    <a:pt x="37" y="40"/>
                    <a:pt x="39" y="40"/>
                  </a:cubicBezTo>
                  <a:cubicBezTo>
                    <a:pt x="40" y="40"/>
                    <a:pt x="42" y="41"/>
                    <a:pt x="43" y="41"/>
                  </a:cubicBezTo>
                  <a:cubicBezTo>
                    <a:pt x="43" y="41"/>
                    <a:pt x="46" y="42"/>
                    <a:pt x="46" y="42"/>
                  </a:cubicBezTo>
                  <a:cubicBezTo>
                    <a:pt x="46" y="42"/>
                    <a:pt x="46" y="41"/>
                    <a:pt x="46" y="41"/>
                  </a:cubicBezTo>
                  <a:cubicBezTo>
                    <a:pt x="47" y="41"/>
                    <a:pt x="47" y="39"/>
                    <a:pt x="47" y="40"/>
                  </a:cubicBezTo>
                  <a:cubicBezTo>
                    <a:pt x="48" y="40"/>
                    <a:pt x="48" y="41"/>
                    <a:pt x="49" y="40"/>
                  </a:cubicBezTo>
                  <a:cubicBezTo>
                    <a:pt x="50" y="39"/>
                    <a:pt x="50" y="38"/>
                    <a:pt x="50" y="38"/>
                  </a:cubicBezTo>
                  <a:cubicBezTo>
                    <a:pt x="50" y="38"/>
                    <a:pt x="51" y="38"/>
                    <a:pt x="52" y="37"/>
                  </a:cubicBezTo>
                  <a:cubicBezTo>
                    <a:pt x="52" y="37"/>
                    <a:pt x="51" y="36"/>
                    <a:pt x="50" y="36"/>
                  </a:cubicBezTo>
                  <a:cubicBezTo>
                    <a:pt x="50" y="36"/>
                    <a:pt x="48" y="36"/>
                    <a:pt x="47" y="37"/>
                  </a:cubicBezTo>
                  <a:cubicBezTo>
                    <a:pt x="46" y="37"/>
                    <a:pt x="47" y="37"/>
                    <a:pt x="45" y="37"/>
                  </a:cubicBezTo>
                  <a:cubicBezTo>
                    <a:pt x="44" y="38"/>
                    <a:pt x="44" y="38"/>
                    <a:pt x="42" y="38"/>
                  </a:cubicBezTo>
                  <a:cubicBezTo>
                    <a:pt x="40" y="38"/>
                    <a:pt x="40" y="38"/>
                    <a:pt x="39" y="39"/>
                  </a:cubicBezTo>
                  <a:cubicBezTo>
                    <a:pt x="38" y="40"/>
                    <a:pt x="37" y="40"/>
                    <a:pt x="37" y="40"/>
                  </a:cubicBezTo>
                  <a:cubicBezTo>
                    <a:pt x="36" y="40"/>
                    <a:pt x="36" y="40"/>
                    <a:pt x="36" y="40"/>
                  </a:cubicBezTo>
                  <a:cubicBezTo>
                    <a:pt x="36" y="40"/>
                    <a:pt x="35" y="40"/>
                    <a:pt x="34" y="40"/>
                  </a:cubicBezTo>
                  <a:cubicBezTo>
                    <a:pt x="34" y="40"/>
                    <a:pt x="33" y="39"/>
                    <a:pt x="33" y="39"/>
                  </a:cubicBezTo>
                  <a:cubicBezTo>
                    <a:pt x="33" y="39"/>
                    <a:pt x="33" y="39"/>
                    <a:pt x="32" y="39"/>
                  </a:cubicBezTo>
                  <a:cubicBezTo>
                    <a:pt x="31" y="39"/>
                    <a:pt x="30" y="40"/>
                    <a:pt x="30" y="40"/>
                  </a:cubicBezTo>
                  <a:cubicBezTo>
                    <a:pt x="28" y="40"/>
                    <a:pt x="28" y="40"/>
                    <a:pt x="28" y="40"/>
                  </a:cubicBezTo>
                  <a:cubicBezTo>
                    <a:pt x="28" y="40"/>
                    <a:pt x="27" y="40"/>
                    <a:pt x="26" y="40"/>
                  </a:cubicBezTo>
                  <a:cubicBezTo>
                    <a:pt x="26" y="41"/>
                    <a:pt x="24" y="41"/>
                    <a:pt x="24" y="41"/>
                  </a:cubicBezTo>
                  <a:cubicBezTo>
                    <a:pt x="24" y="41"/>
                    <a:pt x="24" y="41"/>
                    <a:pt x="23" y="41"/>
                  </a:cubicBezTo>
                  <a:cubicBezTo>
                    <a:pt x="23" y="42"/>
                    <a:pt x="24" y="42"/>
                    <a:pt x="23" y="43"/>
                  </a:cubicBezTo>
                  <a:cubicBezTo>
                    <a:pt x="22" y="43"/>
                    <a:pt x="20" y="43"/>
                    <a:pt x="20" y="43"/>
                  </a:cubicBezTo>
                  <a:cubicBezTo>
                    <a:pt x="19" y="44"/>
                    <a:pt x="19" y="44"/>
                    <a:pt x="19" y="44"/>
                  </a:cubicBezTo>
                  <a:cubicBezTo>
                    <a:pt x="18" y="46"/>
                    <a:pt x="18" y="46"/>
                    <a:pt x="18" y="46"/>
                  </a:cubicBezTo>
                  <a:cubicBezTo>
                    <a:pt x="17" y="46"/>
                    <a:pt x="17" y="46"/>
                    <a:pt x="17" y="46"/>
                  </a:cubicBezTo>
                  <a:cubicBezTo>
                    <a:pt x="16" y="49"/>
                    <a:pt x="16" y="49"/>
                    <a:pt x="16" y="49"/>
                  </a:cubicBezTo>
                  <a:cubicBezTo>
                    <a:pt x="16" y="50"/>
                    <a:pt x="16" y="50"/>
                    <a:pt x="16" y="50"/>
                  </a:cubicBezTo>
                  <a:cubicBezTo>
                    <a:pt x="14" y="52"/>
                    <a:pt x="14" y="52"/>
                    <a:pt x="14" y="52"/>
                  </a:cubicBezTo>
                  <a:cubicBezTo>
                    <a:pt x="13" y="53"/>
                    <a:pt x="13" y="53"/>
                    <a:pt x="13" y="53"/>
                  </a:cubicBezTo>
                  <a:cubicBezTo>
                    <a:pt x="13" y="53"/>
                    <a:pt x="13" y="53"/>
                    <a:pt x="14" y="54"/>
                  </a:cubicBezTo>
                  <a:cubicBezTo>
                    <a:pt x="14" y="54"/>
                    <a:pt x="14" y="55"/>
                    <a:pt x="14" y="55"/>
                  </a:cubicBezTo>
                  <a:cubicBezTo>
                    <a:pt x="13" y="56"/>
                    <a:pt x="13" y="56"/>
                    <a:pt x="13" y="56"/>
                  </a:cubicBezTo>
                  <a:cubicBezTo>
                    <a:pt x="14" y="58"/>
                    <a:pt x="14" y="58"/>
                    <a:pt x="14" y="58"/>
                  </a:cubicBezTo>
                  <a:cubicBezTo>
                    <a:pt x="16" y="57"/>
                    <a:pt x="16" y="57"/>
                    <a:pt x="16" y="57"/>
                  </a:cubicBezTo>
                  <a:cubicBezTo>
                    <a:pt x="17" y="59"/>
                    <a:pt x="17" y="59"/>
                    <a:pt x="17" y="59"/>
                  </a:cubicBezTo>
                  <a:cubicBezTo>
                    <a:pt x="16" y="61"/>
                    <a:pt x="16" y="61"/>
                    <a:pt x="16" y="61"/>
                  </a:cubicBezTo>
                  <a:cubicBezTo>
                    <a:pt x="16" y="61"/>
                    <a:pt x="15" y="62"/>
                    <a:pt x="14" y="62"/>
                  </a:cubicBezTo>
                  <a:cubicBezTo>
                    <a:pt x="14" y="62"/>
                    <a:pt x="13" y="61"/>
                    <a:pt x="13" y="61"/>
                  </a:cubicBezTo>
                  <a:cubicBezTo>
                    <a:pt x="12" y="59"/>
                    <a:pt x="12" y="59"/>
                    <a:pt x="12" y="59"/>
                  </a:cubicBezTo>
                  <a:cubicBezTo>
                    <a:pt x="12" y="58"/>
                    <a:pt x="12" y="58"/>
                    <a:pt x="12" y="58"/>
                  </a:cubicBezTo>
                  <a:cubicBezTo>
                    <a:pt x="12" y="57"/>
                    <a:pt x="12" y="57"/>
                    <a:pt x="12" y="57"/>
                  </a:cubicBezTo>
                  <a:cubicBezTo>
                    <a:pt x="9" y="58"/>
                    <a:pt x="9" y="58"/>
                    <a:pt x="9" y="58"/>
                  </a:cubicBezTo>
                  <a:cubicBezTo>
                    <a:pt x="9" y="57"/>
                    <a:pt x="9" y="57"/>
                    <a:pt x="9" y="57"/>
                  </a:cubicBezTo>
                  <a:cubicBezTo>
                    <a:pt x="9" y="57"/>
                    <a:pt x="8" y="56"/>
                    <a:pt x="8" y="56"/>
                  </a:cubicBezTo>
                  <a:cubicBezTo>
                    <a:pt x="8" y="55"/>
                    <a:pt x="7" y="54"/>
                    <a:pt x="7" y="54"/>
                  </a:cubicBezTo>
                  <a:cubicBezTo>
                    <a:pt x="5" y="51"/>
                    <a:pt x="5" y="51"/>
                    <a:pt x="5" y="51"/>
                  </a:cubicBezTo>
                  <a:cubicBezTo>
                    <a:pt x="5" y="51"/>
                    <a:pt x="5" y="51"/>
                    <a:pt x="6" y="51"/>
                  </a:cubicBezTo>
                  <a:cubicBezTo>
                    <a:pt x="6" y="50"/>
                    <a:pt x="6" y="50"/>
                    <a:pt x="7" y="49"/>
                  </a:cubicBezTo>
                  <a:cubicBezTo>
                    <a:pt x="7" y="48"/>
                    <a:pt x="9" y="46"/>
                    <a:pt x="9" y="46"/>
                  </a:cubicBezTo>
                  <a:cubicBezTo>
                    <a:pt x="10" y="43"/>
                    <a:pt x="10" y="43"/>
                    <a:pt x="10" y="43"/>
                  </a:cubicBezTo>
                  <a:cubicBezTo>
                    <a:pt x="12" y="41"/>
                    <a:pt x="12" y="41"/>
                    <a:pt x="12" y="41"/>
                  </a:cubicBezTo>
                  <a:cubicBezTo>
                    <a:pt x="13" y="39"/>
                    <a:pt x="13" y="39"/>
                    <a:pt x="13" y="39"/>
                  </a:cubicBezTo>
                  <a:cubicBezTo>
                    <a:pt x="15" y="36"/>
                    <a:pt x="15" y="36"/>
                    <a:pt x="15" y="36"/>
                  </a:cubicBezTo>
                  <a:cubicBezTo>
                    <a:pt x="17" y="34"/>
                    <a:pt x="17" y="34"/>
                    <a:pt x="17" y="34"/>
                  </a:cubicBezTo>
                  <a:cubicBezTo>
                    <a:pt x="20" y="34"/>
                    <a:pt x="20" y="34"/>
                    <a:pt x="20" y="34"/>
                  </a:cubicBezTo>
                  <a:cubicBezTo>
                    <a:pt x="20" y="34"/>
                    <a:pt x="22" y="35"/>
                    <a:pt x="22" y="35"/>
                  </a:cubicBezTo>
                  <a:cubicBezTo>
                    <a:pt x="23" y="34"/>
                    <a:pt x="24" y="33"/>
                    <a:pt x="24" y="33"/>
                  </a:cubicBezTo>
                  <a:cubicBezTo>
                    <a:pt x="28" y="32"/>
                    <a:pt x="28" y="32"/>
                    <a:pt x="28" y="32"/>
                  </a:cubicBezTo>
                  <a:cubicBezTo>
                    <a:pt x="29" y="32"/>
                    <a:pt x="29" y="32"/>
                    <a:pt x="29" y="32"/>
                  </a:cubicBezTo>
                  <a:cubicBezTo>
                    <a:pt x="32" y="33"/>
                    <a:pt x="32" y="33"/>
                    <a:pt x="32" y="33"/>
                  </a:cubicBezTo>
                  <a:cubicBezTo>
                    <a:pt x="34" y="33"/>
                    <a:pt x="34" y="33"/>
                    <a:pt x="34" y="33"/>
                  </a:cubicBezTo>
                  <a:cubicBezTo>
                    <a:pt x="38" y="33"/>
                    <a:pt x="38" y="33"/>
                    <a:pt x="38" y="33"/>
                  </a:cubicBezTo>
                  <a:close/>
                  <a:moveTo>
                    <a:pt x="16" y="139"/>
                  </a:moveTo>
                  <a:cubicBezTo>
                    <a:pt x="16" y="139"/>
                    <a:pt x="16" y="139"/>
                    <a:pt x="16" y="139"/>
                  </a:cubicBezTo>
                  <a:cubicBezTo>
                    <a:pt x="16" y="139"/>
                    <a:pt x="14" y="138"/>
                    <a:pt x="14" y="138"/>
                  </a:cubicBezTo>
                  <a:cubicBezTo>
                    <a:pt x="14" y="139"/>
                    <a:pt x="13" y="140"/>
                    <a:pt x="13" y="140"/>
                  </a:cubicBezTo>
                  <a:cubicBezTo>
                    <a:pt x="12" y="143"/>
                    <a:pt x="12" y="143"/>
                    <a:pt x="12" y="143"/>
                  </a:cubicBezTo>
                  <a:cubicBezTo>
                    <a:pt x="11" y="144"/>
                    <a:pt x="11" y="144"/>
                    <a:pt x="11" y="144"/>
                  </a:cubicBezTo>
                  <a:cubicBezTo>
                    <a:pt x="11" y="146"/>
                    <a:pt x="11" y="146"/>
                    <a:pt x="11" y="146"/>
                  </a:cubicBezTo>
                  <a:cubicBezTo>
                    <a:pt x="8" y="147"/>
                    <a:pt x="8" y="147"/>
                    <a:pt x="8" y="147"/>
                  </a:cubicBezTo>
                  <a:cubicBezTo>
                    <a:pt x="8" y="147"/>
                    <a:pt x="8" y="148"/>
                    <a:pt x="9" y="148"/>
                  </a:cubicBezTo>
                  <a:cubicBezTo>
                    <a:pt x="10" y="148"/>
                    <a:pt x="11" y="148"/>
                    <a:pt x="11" y="148"/>
                  </a:cubicBezTo>
                  <a:cubicBezTo>
                    <a:pt x="11" y="147"/>
                    <a:pt x="12" y="146"/>
                    <a:pt x="12" y="146"/>
                  </a:cubicBezTo>
                  <a:cubicBezTo>
                    <a:pt x="12" y="146"/>
                    <a:pt x="13" y="145"/>
                    <a:pt x="13" y="145"/>
                  </a:cubicBezTo>
                  <a:cubicBezTo>
                    <a:pt x="14" y="145"/>
                    <a:pt x="16" y="145"/>
                    <a:pt x="16" y="144"/>
                  </a:cubicBezTo>
                  <a:cubicBezTo>
                    <a:pt x="16" y="143"/>
                    <a:pt x="16" y="142"/>
                    <a:pt x="16" y="142"/>
                  </a:cubicBezTo>
                  <a:cubicBezTo>
                    <a:pt x="16" y="141"/>
                    <a:pt x="16" y="141"/>
                    <a:pt x="16" y="141"/>
                  </a:cubicBezTo>
                  <a:cubicBezTo>
                    <a:pt x="16" y="139"/>
                    <a:pt x="16" y="139"/>
                    <a:pt x="16" y="139"/>
                  </a:cubicBezTo>
                  <a:close/>
                  <a:moveTo>
                    <a:pt x="68" y="112"/>
                  </a:moveTo>
                  <a:cubicBezTo>
                    <a:pt x="68" y="112"/>
                    <a:pt x="68" y="112"/>
                    <a:pt x="68" y="112"/>
                  </a:cubicBezTo>
                  <a:cubicBezTo>
                    <a:pt x="68" y="112"/>
                    <a:pt x="68" y="112"/>
                    <a:pt x="68" y="112"/>
                  </a:cubicBezTo>
                  <a:cubicBezTo>
                    <a:pt x="68" y="112"/>
                    <a:pt x="69" y="111"/>
                    <a:pt x="69" y="111"/>
                  </a:cubicBezTo>
                  <a:cubicBezTo>
                    <a:pt x="69" y="110"/>
                    <a:pt x="68" y="109"/>
                    <a:pt x="68" y="109"/>
                  </a:cubicBezTo>
                  <a:cubicBezTo>
                    <a:pt x="68" y="108"/>
                    <a:pt x="69" y="108"/>
                    <a:pt x="69" y="108"/>
                  </a:cubicBezTo>
                  <a:cubicBezTo>
                    <a:pt x="69" y="108"/>
                    <a:pt x="69" y="107"/>
                    <a:pt x="69" y="107"/>
                  </a:cubicBezTo>
                  <a:cubicBezTo>
                    <a:pt x="69" y="107"/>
                    <a:pt x="68" y="107"/>
                    <a:pt x="68" y="107"/>
                  </a:cubicBezTo>
                  <a:cubicBezTo>
                    <a:pt x="67" y="107"/>
                    <a:pt x="67" y="108"/>
                    <a:pt x="67" y="108"/>
                  </a:cubicBezTo>
                  <a:cubicBezTo>
                    <a:pt x="67" y="108"/>
                    <a:pt x="67" y="109"/>
                    <a:pt x="67" y="109"/>
                  </a:cubicBezTo>
                  <a:cubicBezTo>
                    <a:pt x="67" y="109"/>
                    <a:pt x="67" y="110"/>
                    <a:pt x="67" y="110"/>
                  </a:cubicBezTo>
                  <a:cubicBezTo>
                    <a:pt x="67" y="110"/>
                    <a:pt x="68" y="112"/>
                    <a:pt x="68" y="112"/>
                  </a:cubicBezTo>
                  <a:close/>
                  <a:moveTo>
                    <a:pt x="95" y="139"/>
                  </a:moveTo>
                  <a:cubicBezTo>
                    <a:pt x="95" y="139"/>
                    <a:pt x="95" y="139"/>
                    <a:pt x="95" y="139"/>
                  </a:cubicBezTo>
                  <a:cubicBezTo>
                    <a:pt x="96" y="138"/>
                    <a:pt x="96" y="138"/>
                    <a:pt x="96" y="138"/>
                  </a:cubicBezTo>
                  <a:cubicBezTo>
                    <a:pt x="97" y="139"/>
                    <a:pt x="97" y="139"/>
                    <a:pt x="97" y="139"/>
                  </a:cubicBezTo>
                  <a:cubicBezTo>
                    <a:pt x="97" y="139"/>
                    <a:pt x="96" y="140"/>
                    <a:pt x="96" y="140"/>
                  </a:cubicBezTo>
                  <a:cubicBezTo>
                    <a:pt x="96" y="140"/>
                    <a:pt x="95" y="139"/>
                    <a:pt x="95" y="139"/>
                  </a:cubicBezTo>
                  <a:cubicBezTo>
                    <a:pt x="95" y="139"/>
                    <a:pt x="95" y="139"/>
                    <a:pt x="95" y="139"/>
                  </a:cubicBezTo>
                  <a:close/>
                  <a:moveTo>
                    <a:pt x="106" y="152"/>
                  </a:moveTo>
                  <a:cubicBezTo>
                    <a:pt x="106" y="152"/>
                    <a:pt x="106" y="152"/>
                    <a:pt x="106" y="152"/>
                  </a:cubicBezTo>
                  <a:cubicBezTo>
                    <a:pt x="107" y="152"/>
                    <a:pt x="107" y="152"/>
                    <a:pt x="107" y="152"/>
                  </a:cubicBezTo>
                  <a:cubicBezTo>
                    <a:pt x="107" y="153"/>
                    <a:pt x="107" y="153"/>
                    <a:pt x="107" y="153"/>
                  </a:cubicBezTo>
                  <a:cubicBezTo>
                    <a:pt x="106" y="154"/>
                    <a:pt x="106" y="154"/>
                    <a:pt x="106" y="154"/>
                  </a:cubicBezTo>
                  <a:cubicBezTo>
                    <a:pt x="106" y="153"/>
                    <a:pt x="106" y="153"/>
                    <a:pt x="106" y="153"/>
                  </a:cubicBezTo>
                  <a:cubicBezTo>
                    <a:pt x="106" y="152"/>
                    <a:pt x="106" y="152"/>
                    <a:pt x="106" y="152"/>
                  </a:cubicBezTo>
                  <a:close/>
                  <a:moveTo>
                    <a:pt x="103" y="150"/>
                  </a:moveTo>
                  <a:cubicBezTo>
                    <a:pt x="103" y="150"/>
                    <a:pt x="103" y="150"/>
                    <a:pt x="103" y="150"/>
                  </a:cubicBezTo>
                  <a:cubicBezTo>
                    <a:pt x="102" y="149"/>
                    <a:pt x="102" y="149"/>
                    <a:pt x="102" y="149"/>
                  </a:cubicBezTo>
                  <a:cubicBezTo>
                    <a:pt x="104" y="149"/>
                    <a:pt x="104" y="149"/>
                    <a:pt x="104" y="149"/>
                  </a:cubicBezTo>
                  <a:cubicBezTo>
                    <a:pt x="104" y="149"/>
                    <a:pt x="104" y="149"/>
                    <a:pt x="105" y="149"/>
                  </a:cubicBezTo>
                  <a:cubicBezTo>
                    <a:pt x="105" y="149"/>
                    <a:pt x="106" y="150"/>
                    <a:pt x="106" y="150"/>
                  </a:cubicBezTo>
                  <a:cubicBezTo>
                    <a:pt x="106" y="150"/>
                    <a:pt x="106" y="150"/>
                    <a:pt x="106" y="150"/>
                  </a:cubicBezTo>
                  <a:cubicBezTo>
                    <a:pt x="105" y="150"/>
                    <a:pt x="105" y="151"/>
                    <a:pt x="105" y="151"/>
                  </a:cubicBezTo>
                  <a:cubicBezTo>
                    <a:pt x="104" y="151"/>
                    <a:pt x="103" y="150"/>
                    <a:pt x="103" y="150"/>
                  </a:cubicBezTo>
                  <a:close/>
                  <a:moveTo>
                    <a:pt x="108" y="150"/>
                  </a:moveTo>
                  <a:cubicBezTo>
                    <a:pt x="108" y="150"/>
                    <a:pt x="108" y="150"/>
                    <a:pt x="108" y="150"/>
                  </a:cubicBezTo>
                  <a:cubicBezTo>
                    <a:pt x="107" y="148"/>
                    <a:pt x="107" y="148"/>
                    <a:pt x="107" y="148"/>
                  </a:cubicBezTo>
                  <a:cubicBezTo>
                    <a:pt x="108" y="147"/>
                    <a:pt x="108" y="147"/>
                    <a:pt x="108" y="147"/>
                  </a:cubicBezTo>
                  <a:cubicBezTo>
                    <a:pt x="108" y="147"/>
                    <a:pt x="109" y="148"/>
                    <a:pt x="109" y="148"/>
                  </a:cubicBezTo>
                  <a:cubicBezTo>
                    <a:pt x="109" y="148"/>
                    <a:pt x="108" y="149"/>
                    <a:pt x="108" y="149"/>
                  </a:cubicBezTo>
                  <a:cubicBezTo>
                    <a:pt x="108" y="150"/>
                    <a:pt x="108" y="150"/>
                    <a:pt x="108" y="150"/>
                  </a:cubicBezTo>
                  <a:close/>
                  <a:moveTo>
                    <a:pt x="129" y="144"/>
                  </a:moveTo>
                  <a:cubicBezTo>
                    <a:pt x="129" y="144"/>
                    <a:pt x="129" y="144"/>
                    <a:pt x="129" y="144"/>
                  </a:cubicBezTo>
                  <a:cubicBezTo>
                    <a:pt x="128" y="143"/>
                    <a:pt x="128" y="143"/>
                    <a:pt x="128" y="143"/>
                  </a:cubicBezTo>
                  <a:cubicBezTo>
                    <a:pt x="128" y="143"/>
                    <a:pt x="129" y="142"/>
                    <a:pt x="129" y="142"/>
                  </a:cubicBezTo>
                  <a:cubicBezTo>
                    <a:pt x="130" y="142"/>
                    <a:pt x="131" y="142"/>
                    <a:pt x="131" y="142"/>
                  </a:cubicBezTo>
                  <a:cubicBezTo>
                    <a:pt x="129" y="144"/>
                    <a:pt x="129" y="144"/>
                    <a:pt x="129" y="144"/>
                  </a:cubicBezTo>
                  <a:close/>
                  <a:moveTo>
                    <a:pt x="127" y="145"/>
                  </a:moveTo>
                  <a:cubicBezTo>
                    <a:pt x="127" y="145"/>
                    <a:pt x="127" y="145"/>
                    <a:pt x="127" y="145"/>
                  </a:cubicBezTo>
                  <a:cubicBezTo>
                    <a:pt x="127" y="142"/>
                    <a:pt x="127" y="142"/>
                    <a:pt x="127" y="142"/>
                  </a:cubicBezTo>
                  <a:cubicBezTo>
                    <a:pt x="128" y="141"/>
                    <a:pt x="128" y="141"/>
                    <a:pt x="128" y="141"/>
                  </a:cubicBezTo>
                  <a:cubicBezTo>
                    <a:pt x="127" y="140"/>
                    <a:pt x="127" y="140"/>
                    <a:pt x="127" y="140"/>
                  </a:cubicBezTo>
                  <a:cubicBezTo>
                    <a:pt x="126" y="140"/>
                    <a:pt x="126" y="140"/>
                    <a:pt x="126" y="140"/>
                  </a:cubicBezTo>
                  <a:cubicBezTo>
                    <a:pt x="126" y="140"/>
                    <a:pt x="125" y="138"/>
                    <a:pt x="125" y="138"/>
                  </a:cubicBezTo>
                  <a:cubicBezTo>
                    <a:pt x="125" y="138"/>
                    <a:pt x="124" y="138"/>
                    <a:pt x="124" y="138"/>
                  </a:cubicBezTo>
                  <a:cubicBezTo>
                    <a:pt x="124" y="138"/>
                    <a:pt x="123" y="138"/>
                    <a:pt x="123" y="138"/>
                  </a:cubicBezTo>
                  <a:cubicBezTo>
                    <a:pt x="123" y="138"/>
                    <a:pt x="124" y="137"/>
                    <a:pt x="124" y="137"/>
                  </a:cubicBezTo>
                  <a:cubicBezTo>
                    <a:pt x="124" y="137"/>
                    <a:pt x="124" y="137"/>
                    <a:pt x="125" y="137"/>
                  </a:cubicBezTo>
                  <a:cubicBezTo>
                    <a:pt x="126" y="136"/>
                    <a:pt x="126" y="136"/>
                    <a:pt x="126" y="136"/>
                  </a:cubicBezTo>
                  <a:cubicBezTo>
                    <a:pt x="126" y="136"/>
                    <a:pt x="128" y="133"/>
                    <a:pt x="130" y="133"/>
                  </a:cubicBezTo>
                  <a:cubicBezTo>
                    <a:pt x="131" y="133"/>
                    <a:pt x="133" y="133"/>
                    <a:pt x="133" y="133"/>
                  </a:cubicBezTo>
                  <a:cubicBezTo>
                    <a:pt x="135" y="131"/>
                    <a:pt x="135" y="131"/>
                    <a:pt x="135" y="131"/>
                  </a:cubicBezTo>
                  <a:cubicBezTo>
                    <a:pt x="135" y="131"/>
                    <a:pt x="135" y="130"/>
                    <a:pt x="135" y="130"/>
                  </a:cubicBezTo>
                  <a:cubicBezTo>
                    <a:pt x="136" y="130"/>
                    <a:pt x="135" y="128"/>
                    <a:pt x="135" y="128"/>
                  </a:cubicBezTo>
                  <a:cubicBezTo>
                    <a:pt x="135" y="126"/>
                    <a:pt x="135" y="126"/>
                    <a:pt x="135" y="126"/>
                  </a:cubicBezTo>
                  <a:cubicBezTo>
                    <a:pt x="135" y="126"/>
                    <a:pt x="132" y="124"/>
                    <a:pt x="132" y="124"/>
                  </a:cubicBezTo>
                  <a:cubicBezTo>
                    <a:pt x="132" y="124"/>
                    <a:pt x="128" y="122"/>
                    <a:pt x="128" y="122"/>
                  </a:cubicBezTo>
                  <a:cubicBezTo>
                    <a:pt x="128" y="122"/>
                    <a:pt x="128" y="120"/>
                    <a:pt x="127" y="120"/>
                  </a:cubicBezTo>
                  <a:cubicBezTo>
                    <a:pt x="127" y="120"/>
                    <a:pt x="128" y="118"/>
                    <a:pt x="128" y="118"/>
                  </a:cubicBezTo>
                  <a:cubicBezTo>
                    <a:pt x="128" y="118"/>
                    <a:pt x="130" y="115"/>
                    <a:pt x="132" y="114"/>
                  </a:cubicBezTo>
                  <a:cubicBezTo>
                    <a:pt x="133" y="113"/>
                    <a:pt x="134" y="113"/>
                    <a:pt x="134" y="113"/>
                  </a:cubicBezTo>
                  <a:cubicBezTo>
                    <a:pt x="135" y="113"/>
                    <a:pt x="136" y="114"/>
                    <a:pt x="137" y="115"/>
                  </a:cubicBezTo>
                  <a:cubicBezTo>
                    <a:pt x="137" y="115"/>
                    <a:pt x="138" y="115"/>
                    <a:pt x="139" y="115"/>
                  </a:cubicBezTo>
                  <a:cubicBezTo>
                    <a:pt x="140" y="115"/>
                    <a:pt x="141" y="115"/>
                    <a:pt x="141" y="115"/>
                  </a:cubicBezTo>
                  <a:cubicBezTo>
                    <a:pt x="141" y="115"/>
                    <a:pt x="141" y="113"/>
                    <a:pt x="141" y="112"/>
                  </a:cubicBezTo>
                  <a:cubicBezTo>
                    <a:pt x="141" y="111"/>
                    <a:pt x="141" y="112"/>
                    <a:pt x="140" y="111"/>
                  </a:cubicBezTo>
                  <a:cubicBezTo>
                    <a:pt x="140" y="111"/>
                    <a:pt x="139" y="110"/>
                    <a:pt x="139" y="110"/>
                  </a:cubicBezTo>
                  <a:cubicBezTo>
                    <a:pt x="139" y="110"/>
                    <a:pt x="139" y="109"/>
                    <a:pt x="139" y="109"/>
                  </a:cubicBezTo>
                  <a:cubicBezTo>
                    <a:pt x="139" y="109"/>
                    <a:pt x="139" y="108"/>
                    <a:pt x="139" y="107"/>
                  </a:cubicBezTo>
                  <a:cubicBezTo>
                    <a:pt x="139" y="107"/>
                    <a:pt x="139" y="104"/>
                    <a:pt x="139" y="104"/>
                  </a:cubicBezTo>
                  <a:cubicBezTo>
                    <a:pt x="139" y="103"/>
                    <a:pt x="138" y="101"/>
                    <a:pt x="138" y="101"/>
                  </a:cubicBezTo>
                  <a:cubicBezTo>
                    <a:pt x="138" y="100"/>
                    <a:pt x="137" y="99"/>
                    <a:pt x="137" y="99"/>
                  </a:cubicBezTo>
                  <a:cubicBezTo>
                    <a:pt x="136" y="97"/>
                    <a:pt x="136" y="97"/>
                    <a:pt x="136" y="97"/>
                  </a:cubicBezTo>
                  <a:cubicBezTo>
                    <a:pt x="136" y="97"/>
                    <a:pt x="136" y="97"/>
                    <a:pt x="136" y="96"/>
                  </a:cubicBezTo>
                  <a:cubicBezTo>
                    <a:pt x="136" y="94"/>
                    <a:pt x="137" y="92"/>
                    <a:pt x="137" y="92"/>
                  </a:cubicBezTo>
                  <a:cubicBezTo>
                    <a:pt x="138" y="91"/>
                    <a:pt x="138" y="89"/>
                    <a:pt x="138" y="89"/>
                  </a:cubicBezTo>
                  <a:cubicBezTo>
                    <a:pt x="137" y="88"/>
                    <a:pt x="137" y="88"/>
                    <a:pt x="137" y="88"/>
                  </a:cubicBezTo>
                  <a:cubicBezTo>
                    <a:pt x="137" y="88"/>
                    <a:pt x="133" y="87"/>
                    <a:pt x="133" y="87"/>
                  </a:cubicBezTo>
                  <a:cubicBezTo>
                    <a:pt x="133" y="87"/>
                    <a:pt x="132" y="86"/>
                    <a:pt x="132" y="86"/>
                  </a:cubicBezTo>
                  <a:cubicBezTo>
                    <a:pt x="132" y="85"/>
                    <a:pt x="131" y="85"/>
                    <a:pt x="131" y="85"/>
                  </a:cubicBezTo>
                  <a:cubicBezTo>
                    <a:pt x="131" y="85"/>
                    <a:pt x="127" y="86"/>
                    <a:pt x="127" y="86"/>
                  </a:cubicBezTo>
                  <a:cubicBezTo>
                    <a:pt x="127" y="86"/>
                    <a:pt x="125" y="87"/>
                    <a:pt x="124" y="88"/>
                  </a:cubicBezTo>
                  <a:cubicBezTo>
                    <a:pt x="122" y="88"/>
                    <a:pt x="122" y="88"/>
                    <a:pt x="121" y="89"/>
                  </a:cubicBezTo>
                  <a:cubicBezTo>
                    <a:pt x="119" y="90"/>
                    <a:pt x="119" y="91"/>
                    <a:pt x="118" y="92"/>
                  </a:cubicBezTo>
                  <a:cubicBezTo>
                    <a:pt x="117" y="92"/>
                    <a:pt x="116" y="94"/>
                    <a:pt x="116" y="94"/>
                  </a:cubicBezTo>
                  <a:cubicBezTo>
                    <a:pt x="115" y="95"/>
                    <a:pt x="115" y="95"/>
                    <a:pt x="116" y="96"/>
                  </a:cubicBezTo>
                  <a:cubicBezTo>
                    <a:pt x="116" y="97"/>
                    <a:pt x="117" y="96"/>
                    <a:pt x="117" y="96"/>
                  </a:cubicBezTo>
                  <a:cubicBezTo>
                    <a:pt x="117" y="96"/>
                    <a:pt x="118" y="96"/>
                    <a:pt x="119" y="96"/>
                  </a:cubicBezTo>
                  <a:cubicBezTo>
                    <a:pt x="120" y="96"/>
                    <a:pt x="120" y="97"/>
                    <a:pt x="119" y="97"/>
                  </a:cubicBezTo>
                  <a:cubicBezTo>
                    <a:pt x="119" y="97"/>
                    <a:pt x="119" y="98"/>
                    <a:pt x="119" y="98"/>
                  </a:cubicBezTo>
                  <a:cubicBezTo>
                    <a:pt x="119" y="98"/>
                    <a:pt x="119" y="98"/>
                    <a:pt x="118" y="99"/>
                  </a:cubicBezTo>
                  <a:cubicBezTo>
                    <a:pt x="118" y="99"/>
                    <a:pt x="118" y="100"/>
                    <a:pt x="118" y="101"/>
                  </a:cubicBezTo>
                  <a:cubicBezTo>
                    <a:pt x="118" y="102"/>
                    <a:pt x="117" y="102"/>
                    <a:pt x="117" y="102"/>
                  </a:cubicBezTo>
                  <a:cubicBezTo>
                    <a:pt x="116" y="103"/>
                    <a:pt x="116" y="103"/>
                    <a:pt x="115" y="104"/>
                  </a:cubicBezTo>
                  <a:cubicBezTo>
                    <a:pt x="114" y="104"/>
                    <a:pt x="114" y="105"/>
                    <a:pt x="114" y="105"/>
                  </a:cubicBezTo>
                  <a:cubicBezTo>
                    <a:pt x="114" y="106"/>
                    <a:pt x="114" y="106"/>
                    <a:pt x="115" y="107"/>
                  </a:cubicBezTo>
                  <a:cubicBezTo>
                    <a:pt x="115" y="108"/>
                    <a:pt x="115" y="108"/>
                    <a:pt x="115" y="108"/>
                  </a:cubicBezTo>
                  <a:cubicBezTo>
                    <a:pt x="115" y="109"/>
                    <a:pt x="114" y="110"/>
                    <a:pt x="114" y="109"/>
                  </a:cubicBezTo>
                  <a:cubicBezTo>
                    <a:pt x="114" y="109"/>
                    <a:pt x="114" y="108"/>
                    <a:pt x="114" y="108"/>
                  </a:cubicBezTo>
                  <a:cubicBezTo>
                    <a:pt x="111" y="108"/>
                    <a:pt x="111" y="108"/>
                    <a:pt x="111" y="108"/>
                  </a:cubicBezTo>
                  <a:cubicBezTo>
                    <a:pt x="111" y="108"/>
                    <a:pt x="111" y="108"/>
                    <a:pt x="110" y="108"/>
                  </a:cubicBezTo>
                  <a:cubicBezTo>
                    <a:pt x="110" y="108"/>
                    <a:pt x="112" y="106"/>
                    <a:pt x="112" y="106"/>
                  </a:cubicBezTo>
                  <a:cubicBezTo>
                    <a:pt x="113" y="105"/>
                    <a:pt x="113" y="105"/>
                    <a:pt x="113" y="105"/>
                  </a:cubicBezTo>
                  <a:cubicBezTo>
                    <a:pt x="113" y="104"/>
                    <a:pt x="113" y="104"/>
                    <a:pt x="113" y="104"/>
                  </a:cubicBezTo>
                  <a:cubicBezTo>
                    <a:pt x="110" y="104"/>
                    <a:pt x="110" y="104"/>
                    <a:pt x="110" y="104"/>
                  </a:cubicBezTo>
                  <a:cubicBezTo>
                    <a:pt x="109" y="104"/>
                    <a:pt x="109" y="104"/>
                    <a:pt x="109" y="104"/>
                  </a:cubicBezTo>
                  <a:cubicBezTo>
                    <a:pt x="110" y="103"/>
                    <a:pt x="110" y="103"/>
                    <a:pt x="110" y="103"/>
                  </a:cubicBezTo>
                  <a:cubicBezTo>
                    <a:pt x="110" y="101"/>
                    <a:pt x="110" y="101"/>
                    <a:pt x="110" y="101"/>
                  </a:cubicBezTo>
                  <a:cubicBezTo>
                    <a:pt x="111" y="99"/>
                    <a:pt x="111" y="99"/>
                    <a:pt x="111" y="99"/>
                  </a:cubicBezTo>
                  <a:cubicBezTo>
                    <a:pt x="111" y="99"/>
                    <a:pt x="111" y="97"/>
                    <a:pt x="112" y="97"/>
                  </a:cubicBezTo>
                  <a:cubicBezTo>
                    <a:pt x="112" y="97"/>
                    <a:pt x="113" y="96"/>
                    <a:pt x="113" y="95"/>
                  </a:cubicBezTo>
                  <a:cubicBezTo>
                    <a:pt x="114" y="95"/>
                    <a:pt x="113" y="94"/>
                    <a:pt x="113" y="94"/>
                  </a:cubicBezTo>
                  <a:cubicBezTo>
                    <a:pt x="111" y="94"/>
                    <a:pt x="111" y="94"/>
                    <a:pt x="111" y="94"/>
                  </a:cubicBezTo>
                  <a:cubicBezTo>
                    <a:pt x="109" y="95"/>
                    <a:pt x="109" y="95"/>
                    <a:pt x="109" y="95"/>
                  </a:cubicBezTo>
                  <a:cubicBezTo>
                    <a:pt x="109" y="95"/>
                    <a:pt x="106" y="96"/>
                    <a:pt x="105" y="96"/>
                  </a:cubicBezTo>
                  <a:cubicBezTo>
                    <a:pt x="104" y="96"/>
                    <a:pt x="105" y="96"/>
                    <a:pt x="104" y="96"/>
                  </a:cubicBezTo>
                  <a:cubicBezTo>
                    <a:pt x="104" y="95"/>
                    <a:pt x="103" y="95"/>
                    <a:pt x="103" y="95"/>
                  </a:cubicBezTo>
                  <a:cubicBezTo>
                    <a:pt x="103" y="95"/>
                    <a:pt x="101" y="95"/>
                    <a:pt x="101" y="95"/>
                  </a:cubicBezTo>
                  <a:cubicBezTo>
                    <a:pt x="100" y="95"/>
                    <a:pt x="100" y="96"/>
                    <a:pt x="100" y="96"/>
                  </a:cubicBezTo>
                  <a:cubicBezTo>
                    <a:pt x="100" y="96"/>
                    <a:pt x="103" y="97"/>
                    <a:pt x="104" y="98"/>
                  </a:cubicBezTo>
                  <a:cubicBezTo>
                    <a:pt x="104" y="98"/>
                    <a:pt x="105" y="98"/>
                    <a:pt x="105" y="98"/>
                  </a:cubicBezTo>
                  <a:cubicBezTo>
                    <a:pt x="105" y="99"/>
                    <a:pt x="105" y="99"/>
                    <a:pt x="105" y="99"/>
                  </a:cubicBezTo>
                  <a:cubicBezTo>
                    <a:pt x="105" y="99"/>
                    <a:pt x="104" y="101"/>
                    <a:pt x="103" y="101"/>
                  </a:cubicBezTo>
                  <a:cubicBezTo>
                    <a:pt x="103" y="102"/>
                    <a:pt x="102" y="102"/>
                    <a:pt x="102" y="102"/>
                  </a:cubicBezTo>
                  <a:cubicBezTo>
                    <a:pt x="100" y="103"/>
                    <a:pt x="100" y="103"/>
                    <a:pt x="100" y="103"/>
                  </a:cubicBezTo>
                  <a:cubicBezTo>
                    <a:pt x="100" y="103"/>
                    <a:pt x="101" y="105"/>
                    <a:pt x="101" y="105"/>
                  </a:cubicBezTo>
                  <a:cubicBezTo>
                    <a:pt x="101" y="105"/>
                    <a:pt x="101" y="107"/>
                    <a:pt x="101" y="107"/>
                  </a:cubicBezTo>
                  <a:cubicBezTo>
                    <a:pt x="99" y="106"/>
                    <a:pt x="99" y="106"/>
                    <a:pt x="99" y="106"/>
                  </a:cubicBezTo>
                  <a:cubicBezTo>
                    <a:pt x="96" y="108"/>
                    <a:pt x="96" y="108"/>
                    <a:pt x="96" y="108"/>
                  </a:cubicBezTo>
                  <a:cubicBezTo>
                    <a:pt x="96" y="108"/>
                    <a:pt x="95" y="108"/>
                    <a:pt x="95" y="108"/>
                  </a:cubicBezTo>
                  <a:cubicBezTo>
                    <a:pt x="94" y="108"/>
                    <a:pt x="94" y="107"/>
                    <a:pt x="94" y="107"/>
                  </a:cubicBezTo>
                  <a:cubicBezTo>
                    <a:pt x="93" y="109"/>
                    <a:pt x="93" y="109"/>
                    <a:pt x="93" y="109"/>
                  </a:cubicBezTo>
                  <a:cubicBezTo>
                    <a:pt x="93" y="109"/>
                    <a:pt x="89" y="108"/>
                    <a:pt x="88" y="108"/>
                  </a:cubicBezTo>
                  <a:cubicBezTo>
                    <a:pt x="88" y="108"/>
                    <a:pt x="88" y="110"/>
                    <a:pt x="88" y="110"/>
                  </a:cubicBezTo>
                  <a:cubicBezTo>
                    <a:pt x="90" y="111"/>
                    <a:pt x="90" y="111"/>
                    <a:pt x="90" y="111"/>
                  </a:cubicBezTo>
                  <a:cubicBezTo>
                    <a:pt x="88" y="112"/>
                    <a:pt x="88" y="112"/>
                    <a:pt x="88" y="112"/>
                  </a:cubicBezTo>
                  <a:cubicBezTo>
                    <a:pt x="92" y="114"/>
                    <a:pt x="92" y="114"/>
                    <a:pt x="92" y="114"/>
                  </a:cubicBezTo>
                  <a:cubicBezTo>
                    <a:pt x="93" y="115"/>
                    <a:pt x="93" y="115"/>
                    <a:pt x="93" y="115"/>
                  </a:cubicBezTo>
                  <a:cubicBezTo>
                    <a:pt x="94" y="118"/>
                    <a:pt x="94" y="118"/>
                    <a:pt x="94" y="118"/>
                  </a:cubicBezTo>
                  <a:cubicBezTo>
                    <a:pt x="93" y="119"/>
                    <a:pt x="93" y="119"/>
                    <a:pt x="93" y="119"/>
                  </a:cubicBezTo>
                  <a:cubicBezTo>
                    <a:pt x="95" y="121"/>
                    <a:pt x="95" y="121"/>
                    <a:pt x="95" y="121"/>
                  </a:cubicBezTo>
                  <a:cubicBezTo>
                    <a:pt x="95" y="121"/>
                    <a:pt x="95" y="122"/>
                    <a:pt x="96" y="123"/>
                  </a:cubicBezTo>
                  <a:cubicBezTo>
                    <a:pt x="96" y="123"/>
                    <a:pt x="96" y="125"/>
                    <a:pt x="96" y="125"/>
                  </a:cubicBezTo>
                  <a:cubicBezTo>
                    <a:pt x="96" y="127"/>
                    <a:pt x="96" y="127"/>
                    <a:pt x="96" y="127"/>
                  </a:cubicBezTo>
                  <a:cubicBezTo>
                    <a:pt x="96" y="128"/>
                    <a:pt x="96" y="128"/>
                    <a:pt x="96" y="128"/>
                  </a:cubicBezTo>
                  <a:cubicBezTo>
                    <a:pt x="96" y="128"/>
                    <a:pt x="94" y="129"/>
                    <a:pt x="94" y="130"/>
                  </a:cubicBezTo>
                  <a:cubicBezTo>
                    <a:pt x="94" y="130"/>
                    <a:pt x="95" y="130"/>
                    <a:pt x="95" y="130"/>
                  </a:cubicBezTo>
                  <a:cubicBezTo>
                    <a:pt x="97" y="132"/>
                    <a:pt x="97" y="132"/>
                    <a:pt x="97" y="132"/>
                  </a:cubicBezTo>
                  <a:cubicBezTo>
                    <a:pt x="98" y="134"/>
                    <a:pt x="98" y="134"/>
                    <a:pt x="98" y="134"/>
                  </a:cubicBezTo>
                  <a:cubicBezTo>
                    <a:pt x="98" y="134"/>
                    <a:pt x="97" y="135"/>
                    <a:pt x="97" y="136"/>
                  </a:cubicBezTo>
                  <a:cubicBezTo>
                    <a:pt x="97" y="136"/>
                    <a:pt x="99" y="137"/>
                    <a:pt x="99" y="137"/>
                  </a:cubicBezTo>
                  <a:cubicBezTo>
                    <a:pt x="103" y="137"/>
                    <a:pt x="103" y="137"/>
                    <a:pt x="103" y="137"/>
                  </a:cubicBezTo>
                  <a:cubicBezTo>
                    <a:pt x="105" y="137"/>
                    <a:pt x="105" y="137"/>
                    <a:pt x="105" y="137"/>
                  </a:cubicBezTo>
                  <a:cubicBezTo>
                    <a:pt x="105" y="137"/>
                    <a:pt x="108" y="137"/>
                    <a:pt x="109" y="137"/>
                  </a:cubicBezTo>
                  <a:cubicBezTo>
                    <a:pt x="109" y="137"/>
                    <a:pt x="112" y="136"/>
                    <a:pt x="112" y="136"/>
                  </a:cubicBezTo>
                  <a:cubicBezTo>
                    <a:pt x="112" y="136"/>
                    <a:pt x="114" y="138"/>
                    <a:pt x="115" y="138"/>
                  </a:cubicBezTo>
                  <a:cubicBezTo>
                    <a:pt x="116" y="139"/>
                    <a:pt x="115" y="140"/>
                    <a:pt x="115" y="140"/>
                  </a:cubicBezTo>
                  <a:cubicBezTo>
                    <a:pt x="115" y="141"/>
                    <a:pt x="114" y="141"/>
                    <a:pt x="114" y="141"/>
                  </a:cubicBezTo>
                  <a:cubicBezTo>
                    <a:pt x="114" y="141"/>
                    <a:pt x="115" y="144"/>
                    <a:pt x="115" y="144"/>
                  </a:cubicBezTo>
                  <a:cubicBezTo>
                    <a:pt x="116" y="145"/>
                    <a:pt x="116" y="144"/>
                    <a:pt x="116" y="144"/>
                  </a:cubicBezTo>
                  <a:cubicBezTo>
                    <a:pt x="116" y="144"/>
                    <a:pt x="117" y="145"/>
                    <a:pt x="118" y="146"/>
                  </a:cubicBezTo>
                  <a:cubicBezTo>
                    <a:pt x="118" y="147"/>
                    <a:pt x="119" y="147"/>
                    <a:pt x="119" y="147"/>
                  </a:cubicBezTo>
                  <a:cubicBezTo>
                    <a:pt x="120" y="147"/>
                    <a:pt x="120" y="147"/>
                    <a:pt x="120" y="147"/>
                  </a:cubicBezTo>
                  <a:cubicBezTo>
                    <a:pt x="120" y="147"/>
                    <a:pt x="121" y="147"/>
                    <a:pt x="121" y="148"/>
                  </a:cubicBezTo>
                  <a:cubicBezTo>
                    <a:pt x="122" y="148"/>
                    <a:pt x="123" y="148"/>
                    <a:pt x="124" y="148"/>
                  </a:cubicBezTo>
                  <a:cubicBezTo>
                    <a:pt x="124" y="148"/>
                    <a:pt x="125" y="148"/>
                    <a:pt x="125" y="147"/>
                  </a:cubicBezTo>
                  <a:cubicBezTo>
                    <a:pt x="125" y="147"/>
                    <a:pt x="126" y="147"/>
                    <a:pt x="127" y="147"/>
                  </a:cubicBezTo>
                  <a:cubicBezTo>
                    <a:pt x="127" y="146"/>
                    <a:pt x="127" y="145"/>
                    <a:pt x="127" y="145"/>
                  </a:cubicBezTo>
                  <a:cubicBezTo>
                    <a:pt x="127" y="145"/>
                    <a:pt x="127" y="145"/>
                    <a:pt x="127" y="145"/>
                  </a:cubicBezTo>
                  <a:close/>
                  <a:moveTo>
                    <a:pt x="127" y="150"/>
                  </a:moveTo>
                  <a:cubicBezTo>
                    <a:pt x="127" y="150"/>
                    <a:pt x="127" y="150"/>
                    <a:pt x="127" y="150"/>
                  </a:cubicBezTo>
                  <a:cubicBezTo>
                    <a:pt x="126" y="151"/>
                    <a:pt x="126" y="151"/>
                    <a:pt x="126" y="151"/>
                  </a:cubicBezTo>
                  <a:cubicBezTo>
                    <a:pt x="127" y="151"/>
                    <a:pt x="127" y="151"/>
                    <a:pt x="127" y="151"/>
                  </a:cubicBezTo>
                  <a:cubicBezTo>
                    <a:pt x="127" y="151"/>
                    <a:pt x="129" y="152"/>
                    <a:pt x="129" y="152"/>
                  </a:cubicBezTo>
                  <a:cubicBezTo>
                    <a:pt x="130" y="152"/>
                    <a:pt x="130" y="152"/>
                    <a:pt x="130" y="152"/>
                  </a:cubicBezTo>
                  <a:cubicBezTo>
                    <a:pt x="131" y="151"/>
                    <a:pt x="131" y="151"/>
                    <a:pt x="131" y="151"/>
                  </a:cubicBezTo>
                  <a:cubicBezTo>
                    <a:pt x="132" y="149"/>
                    <a:pt x="132" y="149"/>
                    <a:pt x="132" y="149"/>
                  </a:cubicBezTo>
                  <a:cubicBezTo>
                    <a:pt x="135" y="148"/>
                    <a:pt x="135" y="148"/>
                    <a:pt x="135" y="148"/>
                  </a:cubicBezTo>
                  <a:cubicBezTo>
                    <a:pt x="135" y="148"/>
                    <a:pt x="138" y="148"/>
                    <a:pt x="138" y="148"/>
                  </a:cubicBezTo>
                  <a:cubicBezTo>
                    <a:pt x="138" y="148"/>
                    <a:pt x="139" y="147"/>
                    <a:pt x="139" y="147"/>
                  </a:cubicBezTo>
                  <a:cubicBezTo>
                    <a:pt x="139" y="146"/>
                    <a:pt x="139" y="146"/>
                    <a:pt x="139" y="146"/>
                  </a:cubicBezTo>
                  <a:cubicBezTo>
                    <a:pt x="137" y="144"/>
                    <a:pt x="137" y="144"/>
                    <a:pt x="137" y="144"/>
                  </a:cubicBezTo>
                  <a:cubicBezTo>
                    <a:pt x="135" y="144"/>
                    <a:pt x="135" y="144"/>
                    <a:pt x="135" y="144"/>
                  </a:cubicBezTo>
                  <a:cubicBezTo>
                    <a:pt x="135" y="144"/>
                    <a:pt x="133" y="144"/>
                    <a:pt x="132" y="144"/>
                  </a:cubicBezTo>
                  <a:cubicBezTo>
                    <a:pt x="132" y="144"/>
                    <a:pt x="131" y="144"/>
                    <a:pt x="131" y="144"/>
                  </a:cubicBezTo>
                  <a:cubicBezTo>
                    <a:pt x="131" y="144"/>
                    <a:pt x="131" y="145"/>
                    <a:pt x="131" y="146"/>
                  </a:cubicBezTo>
                  <a:cubicBezTo>
                    <a:pt x="130" y="147"/>
                    <a:pt x="130" y="147"/>
                    <a:pt x="129" y="147"/>
                  </a:cubicBezTo>
                  <a:cubicBezTo>
                    <a:pt x="129" y="147"/>
                    <a:pt x="128" y="147"/>
                    <a:pt x="128" y="147"/>
                  </a:cubicBezTo>
                  <a:cubicBezTo>
                    <a:pt x="127" y="150"/>
                    <a:pt x="127" y="150"/>
                    <a:pt x="127" y="150"/>
                  </a:cubicBezTo>
                  <a:close/>
                  <a:moveTo>
                    <a:pt x="116" y="162"/>
                  </a:moveTo>
                  <a:cubicBezTo>
                    <a:pt x="116" y="162"/>
                    <a:pt x="116" y="162"/>
                    <a:pt x="116" y="162"/>
                  </a:cubicBezTo>
                  <a:cubicBezTo>
                    <a:pt x="117" y="162"/>
                    <a:pt x="117" y="162"/>
                    <a:pt x="117" y="162"/>
                  </a:cubicBezTo>
                  <a:cubicBezTo>
                    <a:pt x="118" y="161"/>
                    <a:pt x="118" y="161"/>
                    <a:pt x="118" y="161"/>
                  </a:cubicBezTo>
                  <a:cubicBezTo>
                    <a:pt x="117" y="159"/>
                    <a:pt x="117" y="159"/>
                    <a:pt x="117" y="159"/>
                  </a:cubicBezTo>
                  <a:cubicBezTo>
                    <a:pt x="116" y="158"/>
                    <a:pt x="116" y="158"/>
                    <a:pt x="116" y="158"/>
                  </a:cubicBezTo>
                  <a:cubicBezTo>
                    <a:pt x="115" y="155"/>
                    <a:pt x="115" y="155"/>
                    <a:pt x="115" y="155"/>
                  </a:cubicBezTo>
                  <a:cubicBezTo>
                    <a:pt x="113" y="153"/>
                    <a:pt x="113" y="153"/>
                    <a:pt x="113" y="153"/>
                  </a:cubicBezTo>
                  <a:cubicBezTo>
                    <a:pt x="112" y="152"/>
                    <a:pt x="112" y="152"/>
                    <a:pt x="112" y="152"/>
                  </a:cubicBezTo>
                  <a:cubicBezTo>
                    <a:pt x="111" y="154"/>
                    <a:pt x="111" y="154"/>
                    <a:pt x="111" y="154"/>
                  </a:cubicBezTo>
                  <a:cubicBezTo>
                    <a:pt x="110" y="155"/>
                    <a:pt x="110" y="155"/>
                    <a:pt x="110" y="155"/>
                  </a:cubicBezTo>
                  <a:cubicBezTo>
                    <a:pt x="109" y="156"/>
                    <a:pt x="109" y="156"/>
                    <a:pt x="109" y="156"/>
                  </a:cubicBezTo>
                  <a:cubicBezTo>
                    <a:pt x="109" y="156"/>
                    <a:pt x="106" y="155"/>
                    <a:pt x="105" y="154"/>
                  </a:cubicBezTo>
                  <a:cubicBezTo>
                    <a:pt x="103" y="153"/>
                    <a:pt x="103" y="153"/>
                    <a:pt x="103" y="153"/>
                  </a:cubicBezTo>
                  <a:cubicBezTo>
                    <a:pt x="103" y="153"/>
                    <a:pt x="102" y="153"/>
                    <a:pt x="101" y="152"/>
                  </a:cubicBezTo>
                  <a:cubicBezTo>
                    <a:pt x="101" y="152"/>
                    <a:pt x="100" y="151"/>
                    <a:pt x="100" y="151"/>
                  </a:cubicBezTo>
                  <a:cubicBezTo>
                    <a:pt x="100" y="151"/>
                    <a:pt x="100" y="150"/>
                    <a:pt x="99" y="150"/>
                  </a:cubicBezTo>
                  <a:cubicBezTo>
                    <a:pt x="99" y="149"/>
                    <a:pt x="98" y="150"/>
                    <a:pt x="97" y="150"/>
                  </a:cubicBezTo>
                  <a:cubicBezTo>
                    <a:pt x="95" y="150"/>
                    <a:pt x="95" y="150"/>
                    <a:pt x="94" y="150"/>
                  </a:cubicBezTo>
                  <a:cubicBezTo>
                    <a:pt x="94" y="151"/>
                    <a:pt x="93" y="151"/>
                    <a:pt x="93" y="151"/>
                  </a:cubicBezTo>
                  <a:cubicBezTo>
                    <a:pt x="92" y="152"/>
                    <a:pt x="93" y="154"/>
                    <a:pt x="93" y="154"/>
                  </a:cubicBezTo>
                  <a:cubicBezTo>
                    <a:pt x="93" y="155"/>
                    <a:pt x="93" y="155"/>
                    <a:pt x="93" y="155"/>
                  </a:cubicBezTo>
                  <a:cubicBezTo>
                    <a:pt x="94" y="157"/>
                    <a:pt x="94" y="157"/>
                    <a:pt x="94" y="157"/>
                  </a:cubicBezTo>
                  <a:cubicBezTo>
                    <a:pt x="92" y="157"/>
                    <a:pt x="92" y="157"/>
                    <a:pt x="92" y="157"/>
                  </a:cubicBezTo>
                  <a:cubicBezTo>
                    <a:pt x="91" y="157"/>
                    <a:pt x="91" y="157"/>
                    <a:pt x="91" y="157"/>
                  </a:cubicBezTo>
                  <a:cubicBezTo>
                    <a:pt x="92" y="159"/>
                    <a:pt x="92" y="159"/>
                    <a:pt x="92" y="159"/>
                  </a:cubicBezTo>
                  <a:cubicBezTo>
                    <a:pt x="92" y="159"/>
                    <a:pt x="92" y="160"/>
                    <a:pt x="93" y="161"/>
                  </a:cubicBezTo>
                  <a:cubicBezTo>
                    <a:pt x="93" y="161"/>
                    <a:pt x="94" y="162"/>
                    <a:pt x="94" y="162"/>
                  </a:cubicBezTo>
                  <a:cubicBezTo>
                    <a:pt x="94" y="162"/>
                    <a:pt x="99" y="163"/>
                    <a:pt x="99" y="163"/>
                  </a:cubicBezTo>
                  <a:cubicBezTo>
                    <a:pt x="100" y="163"/>
                    <a:pt x="100" y="163"/>
                    <a:pt x="100" y="163"/>
                  </a:cubicBezTo>
                  <a:cubicBezTo>
                    <a:pt x="100" y="163"/>
                    <a:pt x="102" y="164"/>
                    <a:pt x="104" y="165"/>
                  </a:cubicBezTo>
                  <a:cubicBezTo>
                    <a:pt x="105" y="166"/>
                    <a:pt x="106" y="167"/>
                    <a:pt x="106" y="167"/>
                  </a:cubicBezTo>
                  <a:cubicBezTo>
                    <a:pt x="106" y="167"/>
                    <a:pt x="108" y="167"/>
                    <a:pt x="108" y="167"/>
                  </a:cubicBezTo>
                  <a:cubicBezTo>
                    <a:pt x="109" y="166"/>
                    <a:pt x="109" y="166"/>
                    <a:pt x="109" y="166"/>
                  </a:cubicBezTo>
                  <a:cubicBezTo>
                    <a:pt x="112" y="165"/>
                    <a:pt x="112" y="165"/>
                    <a:pt x="112" y="165"/>
                  </a:cubicBezTo>
                  <a:cubicBezTo>
                    <a:pt x="114" y="165"/>
                    <a:pt x="114" y="165"/>
                    <a:pt x="114" y="165"/>
                  </a:cubicBezTo>
                  <a:cubicBezTo>
                    <a:pt x="117" y="166"/>
                    <a:pt x="117" y="166"/>
                    <a:pt x="117" y="166"/>
                  </a:cubicBezTo>
                  <a:cubicBezTo>
                    <a:pt x="118" y="166"/>
                    <a:pt x="118" y="166"/>
                    <a:pt x="118" y="166"/>
                  </a:cubicBezTo>
                  <a:cubicBezTo>
                    <a:pt x="118" y="164"/>
                    <a:pt x="118" y="164"/>
                    <a:pt x="118" y="164"/>
                  </a:cubicBezTo>
                  <a:cubicBezTo>
                    <a:pt x="118" y="163"/>
                    <a:pt x="118" y="163"/>
                    <a:pt x="118" y="163"/>
                  </a:cubicBezTo>
                  <a:cubicBezTo>
                    <a:pt x="116" y="162"/>
                    <a:pt x="116" y="162"/>
                    <a:pt x="116" y="162"/>
                  </a:cubicBezTo>
                  <a:close/>
                  <a:moveTo>
                    <a:pt x="77" y="121"/>
                  </a:moveTo>
                  <a:cubicBezTo>
                    <a:pt x="77" y="121"/>
                    <a:pt x="77" y="121"/>
                    <a:pt x="77" y="121"/>
                  </a:cubicBezTo>
                  <a:cubicBezTo>
                    <a:pt x="75" y="120"/>
                    <a:pt x="75" y="120"/>
                    <a:pt x="75" y="120"/>
                  </a:cubicBezTo>
                  <a:cubicBezTo>
                    <a:pt x="73" y="117"/>
                    <a:pt x="73" y="117"/>
                    <a:pt x="73" y="117"/>
                  </a:cubicBezTo>
                  <a:cubicBezTo>
                    <a:pt x="70" y="116"/>
                    <a:pt x="70" y="116"/>
                    <a:pt x="70" y="116"/>
                  </a:cubicBezTo>
                  <a:cubicBezTo>
                    <a:pt x="70" y="116"/>
                    <a:pt x="69" y="113"/>
                    <a:pt x="69" y="113"/>
                  </a:cubicBezTo>
                  <a:cubicBezTo>
                    <a:pt x="68" y="112"/>
                    <a:pt x="68" y="113"/>
                    <a:pt x="68" y="113"/>
                  </a:cubicBezTo>
                  <a:cubicBezTo>
                    <a:pt x="68" y="113"/>
                    <a:pt x="68" y="115"/>
                    <a:pt x="67" y="116"/>
                  </a:cubicBezTo>
                  <a:cubicBezTo>
                    <a:pt x="66" y="116"/>
                    <a:pt x="65" y="116"/>
                    <a:pt x="65" y="116"/>
                  </a:cubicBezTo>
                  <a:cubicBezTo>
                    <a:pt x="63" y="118"/>
                    <a:pt x="63" y="118"/>
                    <a:pt x="63" y="118"/>
                  </a:cubicBezTo>
                  <a:cubicBezTo>
                    <a:pt x="63" y="118"/>
                    <a:pt x="60" y="119"/>
                    <a:pt x="59" y="119"/>
                  </a:cubicBezTo>
                  <a:cubicBezTo>
                    <a:pt x="59" y="119"/>
                    <a:pt x="58" y="120"/>
                    <a:pt x="58" y="120"/>
                  </a:cubicBezTo>
                  <a:cubicBezTo>
                    <a:pt x="52" y="119"/>
                    <a:pt x="52" y="119"/>
                    <a:pt x="52" y="119"/>
                  </a:cubicBezTo>
                  <a:cubicBezTo>
                    <a:pt x="50" y="121"/>
                    <a:pt x="50" y="121"/>
                    <a:pt x="50" y="121"/>
                  </a:cubicBezTo>
                  <a:cubicBezTo>
                    <a:pt x="50" y="122"/>
                    <a:pt x="50" y="122"/>
                    <a:pt x="50" y="122"/>
                  </a:cubicBezTo>
                  <a:cubicBezTo>
                    <a:pt x="51" y="124"/>
                    <a:pt x="51" y="124"/>
                    <a:pt x="51" y="124"/>
                  </a:cubicBezTo>
                  <a:cubicBezTo>
                    <a:pt x="52" y="125"/>
                    <a:pt x="52" y="125"/>
                    <a:pt x="52" y="125"/>
                  </a:cubicBezTo>
                  <a:cubicBezTo>
                    <a:pt x="53" y="125"/>
                    <a:pt x="53" y="125"/>
                    <a:pt x="53" y="125"/>
                  </a:cubicBezTo>
                  <a:cubicBezTo>
                    <a:pt x="53" y="127"/>
                    <a:pt x="53" y="127"/>
                    <a:pt x="53" y="127"/>
                  </a:cubicBezTo>
                  <a:cubicBezTo>
                    <a:pt x="54" y="129"/>
                    <a:pt x="54" y="129"/>
                    <a:pt x="54" y="129"/>
                  </a:cubicBezTo>
                  <a:cubicBezTo>
                    <a:pt x="54" y="129"/>
                    <a:pt x="55" y="130"/>
                    <a:pt x="56" y="132"/>
                  </a:cubicBezTo>
                  <a:cubicBezTo>
                    <a:pt x="57" y="134"/>
                    <a:pt x="56" y="135"/>
                    <a:pt x="56" y="135"/>
                  </a:cubicBezTo>
                  <a:cubicBezTo>
                    <a:pt x="59" y="138"/>
                    <a:pt x="59" y="138"/>
                    <a:pt x="59" y="138"/>
                  </a:cubicBezTo>
                  <a:cubicBezTo>
                    <a:pt x="61" y="139"/>
                    <a:pt x="61" y="139"/>
                    <a:pt x="61" y="139"/>
                  </a:cubicBezTo>
                  <a:cubicBezTo>
                    <a:pt x="61" y="139"/>
                    <a:pt x="62" y="140"/>
                    <a:pt x="63" y="140"/>
                  </a:cubicBezTo>
                  <a:cubicBezTo>
                    <a:pt x="63" y="140"/>
                    <a:pt x="63" y="141"/>
                    <a:pt x="63" y="141"/>
                  </a:cubicBezTo>
                  <a:cubicBezTo>
                    <a:pt x="63" y="143"/>
                    <a:pt x="63" y="143"/>
                    <a:pt x="63" y="143"/>
                  </a:cubicBezTo>
                  <a:cubicBezTo>
                    <a:pt x="64" y="145"/>
                    <a:pt x="64" y="145"/>
                    <a:pt x="64" y="145"/>
                  </a:cubicBezTo>
                  <a:cubicBezTo>
                    <a:pt x="65" y="144"/>
                    <a:pt x="65" y="144"/>
                    <a:pt x="65" y="144"/>
                  </a:cubicBezTo>
                  <a:cubicBezTo>
                    <a:pt x="66" y="143"/>
                    <a:pt x="66" y="143"/>
                    <a:pt x="66" y="143"/>
                  </a:cubicBezTo>
                  <a:cubicBezTo>
                    <a:pt x="71" y="145"/>
                    <a:pt x="71" y="145"/>
                    <a:pt x="71" y="145"/>
                  </a:cubicBezTo>
                  <a:cubicBezTo>
                    <a:pt x="71" y="145"/>
                    <a:pt x="75" y="147"/>
                    <a:pt x="76" y="147"/>
                  </a:cubicBezTo>
                  <a:cubicBezTo>
                    <a:pt x="76" y="147"/>
                    <a:pt x="78" y="145"/>
                    <a:pt x="78" y="145"/>
                  </a:cubicBezTo>
                  <a:cubicBezTo>
                    <a:pt x="79" y="144"/>
                    <a:pt x="82" y="144"/>
                    <a:pt x="82" y="144"/>
                  </a:cubicBezTo>
                  <a:cubicBezTo>
                    <a:pt x="83" y="144"/>
                    <a:pt x="83" y="143"/>
                    <a:pt x="83" y="143"/>
                  </a:cubicBezTo>
                  <a:cubicBezTo>
                    <a:pt x="83" y="142"/>
                    <a:pt x="84" y="141"/>
                    <a:pt x="84" y="140"/>
                  </a:cubicBezTo>
                  <a:cubicBezTo>
                    <a:pt x="84" y="139"/>
                    <a:pt x="85" y="138"/>
                    <a:pt x="85" y="138"/>
                  </a:cubicBezTo>
                  <a:cubicBezTo>
                    <a:pt x="85" y="136"/>
                    <a:pt x="85" y="136"/>
                    <a:pt x="85" y="136"/>
                  </a:cubicBezTo>
                  <a:cubicBezTo>
                    <a:pt x="84" y="133"/>
                    <a:pt x="84" y="133"/>
                    <a:pt x="84" y="133"/>
                  </a:cubicBezTo>
                  <a:cubicBezTo>
                    <a:pt x="85" y="129"/>
                    <a:pt x="85" y="129"/>
                    <a:pt x="85" y="129"/>
                  </a:cubicBezTo>
                  <a:cubicBezTo>
                    <a:pt x="83" y="127"/>
                    <a:pt x="83" y="127"/>
                    <a:pt x="83" y="127"/>
                  </a:cubicBezTo>
                  <a:cubicBezTo>
                    <a:pt x="82" y="126"/>
                    <a:pt x="82" y="126"/>
                    <a:pt x="82" y="126"/>
                  </a:cubicBezTo>
                  <a:cubicBezTo>
                    <a:pt x="82" y="125"/>
                    <a:pt x="82" y="125"/>
                    <a:pt x="82" y="125"/>
                  </a:cubicBezTo>
                  <a:cubicBezTo>
                    <a:pt x="82" y="124"/>
                    <a:pt x="82" y="124"/>
                    <a:pt x="82" y="124"/>
                  </a:cubicBezTo>
                  <a:cubicBezTo>
                    <a:pt x="84" y="123"/>
                    <a:pt x="84" y="123"/>
                    <a:pt x="84" y="123"/>
                  </a:cubicBezTo>
                  <a:cubicBezTo>
                    <a:pt x="84" y="120"/>
                    <a:pt x="84" y="120"/>
                    <a:pt x="84" y="120"/>
                  </a:cubicBezTo>
                  <a:cubicBezTo>
                    <a:pt x="87" y="118"/>
                    <a:pt x="87" y="118"/>
                    <a:pt x="87" y="118"/>
                  </a:cubicBezTo>
                  <a:cubicBezTo>
                    <a:pt x="88" y="115"/>
                    <a:pt x="88" y="115"/>
                    <a:pt x="88" y="115"/>
                  </a:cubicBezTo>
                  <a:cubicBezTo>
                    <a:pt x="88" y="115"/>
                    <a:pt x="84" y="114"/>
                    <a:pt x="83" y="114"/>
                  </a:cubicBezTo>
                  <a:cubicBezTo>
                    <a:pt x="81" y="114"/>
                    <a:pt x="82" y="114"/>
                    <a:pt x="82" y="113"/>
                  </a:cubicBezTo>
                  <a:cubicBezTo>
                    <a:pt x="82" y="113"/>
                    <a:pt x="81" y="112"/>
                    <a:pt x="81" y="112"/>
                  </a:cubicBezTo>
                  <a:cubicBezTo>
                    <a:pt x="81" y="112"/>
                    <a:pt x="79" y="113"/>
                    <a:pt x="79" y="113"/>
                  </a:cubicBezTo>
                  <a:cubicBezTo>
                    <a:pt x="78" y="113"/>
                    <a:pt x="78" y="111"/>
                    <a:pt x="78" y="111"/>
                  </a:cubicBezTo>
                  <a:cubicBezTo>
                    <a:pt x="78" y="111"/>
                    <a:pt x="76" y="112"/>
                    <a:pt x="76" y="112"/>
                  </a:cubicBezTo>
                  <a:cubicBezTo>
                    <a:pt x="75" y="112"/>
                    <a:pt x="73" y="112"/>
                    <a:pt x="73" y="112"/>
                  </a:cubicBezTo>
                  <a:cubicBezTo>
                    <a:pt x="73" y="112"/>
                    <a:pt x="73" y="113"/>
                    <a:pt x="73" y="113"/>
                  </a:cubicBezTo>
                  <a:cubicBezTo>
                    <a:pt x="72" y="114"/>
                    <a:pt x="73" y="115"/>
                    <a:pt x="74" y="115"/>
                  </a:cubicBezTo>
                  <a:cubicBezTo>
                    <a:pt x="74" y="116"/>
                    <a:pt x="75" y="118"/>
                    <a:pt x="75" y="118"/>
                  </a:cubicBezTo>
                  <a:cubicBezTo>
                    <a:pt x="76" y="120"/>
                    <a:pt x="76" y="120"/>
                    <a:pt x="76" y="120"/>
                  </a:cubicBezTo>
                  <a:cubicBezTo>
                    <a:pt x="77" y="121"/>
                    <a:pt x="77" y="121"/>
                    <a:pt x="77" y="121"/>
                  </a:cubicBezTo>
                  <a:close/>
                  <a:moveTo>
                    <a:pt x="75" y="107"/>
                  </a:moveTo>
                  <a:cubicBezTo>
                    <a:pt x="75" y="107"/>
                    <a:pt x="75" y="107"/>
                    <a:pt x="75" y="107"/>
                  </a:cubicBezTo>
                  <a:cubicBezTo>
                    <a:pt x="77" y="107"/>
                    <a:pt x="77" y="107"/>
                    <a:pt x="77" y="107"/>
                  </a:cubicBezTo>
                  <a:cubicBezTo>
                    <a:pt x="78" y="105"/>
                    <a:pt x="78" y="105"/>
                    <a:pt x="78" y="105"/>
                  </a:cubicBezTo>
                  <a:cubicBezTo>
                    <a:pt x="78" y="105"/>
                    <a:pt x="79" y="104"/>
                    <a:pt x="79" y="103"/>
                  </a:cubicBezTo>
                  <a:cubicBezTo>
                    <a:pt x="79" y="103"/>
                    <a:pt x="79" y="102"/>
                    <a:pt x="79" y="102"/>
                  </a:cubicBezTo>
                  <a:cubicBezTo>
                    <a:pt x="79" y="100"/>
                    <a:pt x="79" y="100"/>
                    <a:pt x="79" y="100"/>
                  </a:cubicBezTo>
                  <a:cubicBezTo>
                    <a:pt x="78" y="99"/>
                    <a:pt x="78" y="99"/>
                    <a:pt x="78" y="99"/>
                  </a:cubicBezTo>
                  <a:cubicBezTo>
                    <a:pt x="77" y="97"/>
                    <a:pt x="77" y="97"/>
                    <a:pt x="77" y="97"/>
                  </a:cubicBezTo>
                  <a:cubicBezTo>
                    <a:pt x="76" y="94"/>
                    <a:pt x="76" y="94"/>
                    <a:pt x="76" y="94"/>
                  </a:cubicBezTo>
                  <a:cubicBezTo>
                    <a:pt x="74" y="94"/>
                    <a:pt x="74" y="94"/>
                    <a:pt x="74" y="94"/>
                  </a:cubicBezTo>
                  <a:cubicBezTo>
                    <a:pt x="74" y="94"/>
                    <a:pt x="74" y="96"/>
                    <a:pt x="74" y="96"/>
                  </a:cubicBezTo>
                  <a:cubicBezTo>
                    <a:pt x="74" y="97"/>
                    <a:pt x="75" y="98"/>
                    <a:pt x="75" y="98"/>
                  </a:cubicBezTo>
                  <a:cubicBezTo>
                    <a:pt x="76" y="99"/>
                    <a:pt x="76" y="99"/>
                    <a:pt x="76" y="99"/>
                  </a:cubicBezTo>
                  <a:cubicBezTo>
                    <a:pt x="76" y="100"/>
                    <a:pt x="76" y="100"/>
                    <a:pt x="76" y="100"/>
                  </a:cubicBezTo>
                  <a:cubicBezTo>
                    <a:pt x="75" y="101"/>
                    <a:pt x="75" y="101"/>
                    <a:pt x="75" y="101"/>
                  </a:cubicBezTo>
                  <a:cubicBezTo>
                    <a:pt x="74" y="103"/>
                    <a:pt x="74" y="103"/>
                    <a:pt x="74" y="103"/>
                  </a:cubicBezTo>
                  <a:cubicBezTo>
                    <a:pt x="75" y="105"/>
                    <a:pt x="75" y="105"/>
                    <a:pt x="75" y="105"/>
                  </a:cubicBezTo>
                  <a:cubicBezTo>
                    <a:pt x="75" y="107"/>
                    <a:pt x="75" y="107"/>
                    <a:pt x="75" y="107"/>
                  </a:cubicBezTo>
                  <a:close/>
                  <a:moveTo>
                    <a:pt x="80" y="157"/>
                  </a:moveTo>
                  <a:cubicBezTo>
                    <a:pt x="80" y="157"/>
                    <a:pt x="80" y="157"/>
                    <a:pt x="80" y="157"/>
                  </a:cubicBezTo>
                  <a:cubicBezTo>
                    <a:pt x="81" y="160"/>
                    <a:pt x="81" y="160"/>
                    <a:pt x="81" y="160"/>
                  </a:cubicBezTo>
                  <a:cubicBezTo>
                    <a:pt x="82" y="162"/>
                    <a:pt x="82" y="162"/>
                    <a:pt x="82" y="162"/>
                  </a:cubicBezTo>
                  <a:cubicBezTo>
                    <a:pt x="82" y="162"/>
                    <a:pt x="84" y="163"/>
                    <a:pt x="84" y="162"/>
                  </a:cubicBezTo>
                  <a:cubicBezTo>
                    <a:pt x="84" y="161"/>
                    <a:pt x="83" y="160"/>
                    <a:pt x="84" y="159"/>
                  </a:cubicBezTo>
                  <a:cubicBezTo>
                    <a:pt x="84" y="158"/>
                    <a:pt x="85" y="156"/>
                    <a:pt x="85" y="155"/>
                  </a:cubicBezTo>
                  <a:cubicBezTo>
                    <a:pt x="85" y="154"/>
                    <a:pt x="86" y="153"/>
                    <a:pt x="86" y="152"/>
                  </a:cubicBezTo>
                  <a:cubicBezTo>
                    <a:pt x="87" y="151"/>
                    <a:pt x="88" y="149"/>
                    <a:pt x="88" y="148"/>
                  </a:cubicBezTo>
                  <a:cubicBezTo>
                    <a:pt x="88" y="148"/>
                    <a:pt x="89" y="146"/>
                    <a:pt x="89" y="145"/>
                  </a:cubicBezTo>
                  <a:cubicBezTo>
                    <a:pt x="89" y="145"/>
                    <a:pt x="89" y="142"/>
                    <a:pt x="89" y="142"/>
                  </a:cubicBezTo>
                  <a:cubicBezTo>
                    <a:pt x="89" y="142"/>
                    <a:pt x="88" y="139"/>
                    <a:pt x="88" y="139"/>
                  </a:cubicBezTo>
                  <a:cubicBezTo>
                    <a:pt x="87" y="141"/>
                    <a:pt x="87" y="141"/>
                    <a:pt x="87" y="141"/>
                  </a:cubicBezTo>
                  <a:cubicBezTo>
                    <a:pt x="87" y="143"/>
                    <a:pt x="87" y="143"/>
                    <a:pt x="87" y="143"/>
                  </a:cubicBezTo>
                  <a:cubicBezTo>
                    <a:pt x="85" y="147"/>
                    <a:pt x="85" y="147"/>
                    <a:pt x="85" y="147"/>
                  </a:cubicBezTo>
                  <a:cubicBezTo>
                    <a:pt x="84" y="149"/>
                    <a:pt x="84" y="149"/>
                    <a:pt x="84" y="149"/>
                  </a:cubicBezTo>
                  <a:cubicBezTo>
                    <a:pt x="82" y="151"/>
                    <a:pt x="82" y="151"/>
                    <a:pt x="82" y="151"/>
                  </a:cubicBezTo>
                  <a:cubicBezTo>
                    <a:pt x="82" y="152"/>
                    <a:pt x="82" y="152"/>
                    <a:pt x="82" y="152"/>
                  </a:cubicBezTo>
                  <a:cubicBezTo>
                    <a:pt x="82" y="154"/>
                    <a:pt x="82" y="154"/>
                    <a:pt x="82" y="154"/>
                  </a:cubicBezTo>
                  <a:cubicBezTo>
                    <a:pt x="81" y="155"/>
                    <a:pt x="81" y="155"/>
                    <a:pt x="81" y="155"/>
                  </a:cubicBezTo>
                  <a:cubicBezTo>
                    <a:pt x="81" y="156"/>
                    <a:pt x="81" y="156"/>
                    <a:pt x="81" y="156"/>
                  </a:cubicBezTo>
                  <a:cubicBezTo>
                    <a:pt x="80" y="157"/>
                    <a:pt x="80" y="157"/>
                    <a:pt x="80" y="157"/>
                  </a:cubicBezTo>
                  <a:close/>
                  <a:moveTo>
                    <a:pt x="75" y="148"/>
                  </a:moveTo>
                  <a:cubicBezTo>
                    <a:pt x="75" y="148"/>
                    <a:pt x="75" y="148"/>
                    <a:pt x="75" y="148"/>
                  </a:cubicBezTo>
                  <a:cubicBezTo>
                    <a:pt x="76" y="149"/>
                    <a:pt x="76" y="149"/>
                    <a:pt x="76" y="149"/>
                  </a:cubicBezTo>
                  <a:cubicBezTo>
                    <a:pt x="76" y="149"/>
                    <a:pt x="77" y="152"/>
                    <a:pt x="78" y="152"/>
                  </a:cubicBezTo>
                  <a:cubicBezTo>
                    <a:pt x="78" y="152"/>
                    <a:pt x="81" y="149"/>
                    <a:pt x="81" y="149"/>
                  </a:cubicBezTo>
                  <a:cubicBezTo>
                    <a:pt x="81" y="147"/>
                    <a:pt x="81" y="147"/>
                    <a:pt x="81" y="147"/>
                  </a:cubicBezTo>
                  <a:cubicBezTo>
                    <a:pt x="82" y="145"/>
                    <a:pt x="82" y="145"/>
                    <a:pt x="82" y="145"/>
                  </a:cubicBezTo>
                  <a:cubicBezTo>
                    <a:pt x="79" y="146"/>
                    <a:pt x="79" y="146"/>
                    <a:pt x="79" y="146"/>
                  </a:cubicBezTo>
                  <a:cubicBezTo>
                    <a:pt x="77" y="148"/>
                    <a:pt x="77" y="148"/>
                    <a:pt x="77" y="148"/>
                  </a:cubicBezTo>
                  <a:cubicBezTo>
                    <a:pt x="75" y="148"/>
                    <a:pt x="75" y="148"/>
                    <a:pt x="75" y="148"/>
                  </a:cubicBezTo>
                  <a:close/>
                  <a:moveTo>
                    <a:pt x="66" y="150"/>
                  </a:moveTo>
                  <a:cubicBezTo>
                    <a:pt x="66" y="150"/>
                    <a:pt x="66" y="150"/>
                    <a:pt x="66" y="150"/>
                  </a:cubicBezTo>
                  <a:cubicBezTo>
                    <a:pt x="66" y="150"/>
                    <a:pt x="67" y="153"/>
                    <a:pt x="67" y="153"/>
                  </a:cubicBezTo>
                  <a:cubicBezTo>
                    <a:pt x="68" y="153"/>
                    <a:pt x="69" y="154"/>
                    <a:pt x="69" y="154"/>
                  </a:cubicBezTo>
                  <a:cubicBezTo>
                    <a:pt x="71" y="156"/>
                    <a:pt x="71" y="156"/>
                    <a:pt x="71" y="156"/>
                  </a:cubicBezTo>
                  <a:cubicBezTo>
                    <a:pt x="71" y="156"/>
                    <a:pt x="71" y="157"/>
                    <a:pt x="72" y="157"/>
                  </a:cubicBezTo>
                  <a:cubicBezTo>
                    <a:pt x="72" y="157"/>
                    <a:pt x="74" y="156"/>
                    <a:pt x="74" y="156"/>
                  </a:cubicBezTo>
                  <a:cubicBezTo>
                    <a:pt x="75" y="154"/>
                    <a:pt x="75" y="154"/>
                    <a:pt x="75" y="154"/>
                  </a:cubicBezTo>
                  <a:cubicBezTo>
                    <a:pt x="75" y="154"/>
                    <a:pt x="73" y="154"/>
                    <a:pt x="73" y="154"/>
                  </a:cubicBezTo>
                  <a:cubicBezTo>
                    <a:pt x="72" y="154"/>
                    <a:pt x="71" y="152"/>
                    <a:pt x="71" y="152"/>
                  </a:cubicBezTo>
                  <a:cubicBezTo>
                    <a:pt x="71" y="152"/>
                    <a:pt x="70" y="152"/>
                    <a:pt x="70" y="152"/>
                  </a:cubicBezTo>
                  <a:cubicBezTo>
                    <a:pt x="69" y="152"/>
                    <a:pt x="67" y="150"/>
                    <a:pt x="67" y="150"/>
                  </a:cubicBezTo>
                  <a:cubicBezTo>
                    <a:pt x="66" y="150"/>
                    <a:pt x="66" y="150"/>
                    <a:pt x="66" y="150"/>
                  </a:cubicBezTo>
                  <a:close/>
                  <a:moveTo>
                    <a:pt x="50" y="147"/>
                  </a:moveTo>
                  <a:cubicBezTo>
                    <a:pt x="50" y="147"/>
                    <a:pt x="50" y="147"/>
                    <a:pt x="50" y="147"/>
                  </a:cubicBezTo>
                  <a:cubicBezTo>
                    <a:pt x="52" y="148"/>
                    <a:pt x="52" y="148"/>
                    <a:pt x="52" y="148"/>
                  </a:cubicBezTo>
                  <a:cubicBezTo>
                    <a:pt x="53" y="149"/>
                    <a:pt x="53" y="149"/>
                    <a:pt x="53" y="149"/>
                  </a:cubicBezTo>
                  <a:cubicBezTo>
                    <a:pt x="55" y="150"/>
                    <a:pt x="55" y="150"/>
                    <a:pt x="55" y="150"/>
                  </a:cubicBezTo>
                  <a:cubicBezTo>
                    <a:pt x="53" y="152"/>
                    <a:pt x="53" y="152"/>
                    <a:pt x="53" y="152"/>
                  </a:cubicBezTo>
                  <a:cubicBezTo>
                    <a:pt x="53" y="152"/>
                    <a:pt x="54" y="154"/>
                    <a:pt x="55" y="153"/>
                  </a:cubicBezTo>
                  <a:cubicBezTo>
                    <a:pt x="56" y="153"/>
                    <a:pt x="56" y="153"/>
                    <a:pt x="56" y="153"/>
                  </a:cubicBezTo>
                  <a:cubicBezTo>
                    <a:pt x="56" y="153"/>
                    <a:pt x="58" y="154"/>
                    <a:pt x="58" y="154"/>
                  </a:cubicBezTo>
                  <a:cubicBezTo>
                    <a:pt x="59" y="155"/>
                    <a:pt x="60" y="155"/>
                    <a:pt x="61" y="155"/>
                  </a:cubicBezTo>
                  <a:cubicBezTo>
                    <a:pt x="62" y="155"/>
                    <a:pt x="62" y="154"/>
                    <a:pt x="62" y="154"/>
                  </a:cubicBezTo>
                  <a:cubicBezTo>
                    <a:pt x="62" y="153"/>
                    <a:pt x="62" y="152"/>
                    <a:pt x="62" y="152"/>
                  </a:cubicBezTo>
                  <a:cubicBezTo>
                    <a:pt x="61" y="150"/>
                    <a:pt x="61" y="150"/>
                    <a:pt x="61" y="150"/>
                  </a:cubicBezTo>
                  <a:cubicBezTo>
                    <a:pt x="60" y="148"/>
                    <a:pt x="60" y="148"/>
                    <a:pt x="60" y="148"/>
                  </a:cubicBezTo>
                  <a:cubicBezTo>
                    <a:pt x="56" y="147"/>
                    <a:pt x="56" y="147"/>
                    <a:pt x="56" y="147"/>
                  </a:cubicBezTo>
                  <a:cubicBezTo>
                    <a:pt x="54" y="145"/>
                    <a:pt x="54" y="145"/>
                    <a:pt x="54" y="145"/>
                  </a:cubicBezTo>
                  <a:cubicBezTo>
                    <a:pt x="51" y="144"/>
                    <a:pt x="51" y="144"/>
                    <a:pt x="51" y="144"/>
                  </a:cubicBezTo>
                  <a:cubicBezTo>
                    <a:pt x="50" y="144"/>
                    <a:pt x="50" y="144"/>
                    <a:pt x="50" y="144"/>
                  </a:cubicBezTo>
                  <a:cubicBezTo>
                    <a:pt x="50" y="147"/>
                    <a:pt x="50" y="147"/>
                    <a:pt x="50" y="147"/>
                  </a:cubicBezTo>
                  <a:close/>
                  <a:moveTo>
                    <a:pt x="83" y="25"/>
                  </a:moveTo>
                  <a:cubicBezTo>
                    <a:pt x="83" y="25"/>
                    <a:pt x="83" y="25"/>
                    <a:pt x="83" y="25"/>
                  </a:cubicBezTo>
                  <a:cubicBezTo>
                    <a:pt x="83" y="26"/>
                    <a:pt x="83" y="26"/>
                    <a:pt x="83" y="26"/>
                  </a:cubicBezTo>
                  <a:cubicBezTo>
                    <a:pt x="83" y="26"/>
                    <a:pt x="84" y="26"/>
                    <a:pt x="84" y="26"/>
                  </a:cubicBezTo>
                  <a:cubicBezTo>
                    <a:pt x="84" y="26"/>
                    <a:pt x="85" y="26"/>
                    <a:pt x="85" y="26"/>
                  </a:cubicBezTo>
                  <a:cubicBezTo>
                    <a:pt x="85" y="26"/>
                    <a:pt x="87" y="27"/>
                    <a:pt x="87" y="27"/>
                  </a:cubicBezTo>
                  <a:cubicBezTo>
                    <a:pt x="87" y="28"/>
                    <a:pt x="88" y="27"/>
                    <a:pt x="88" y="27"/>
                  </a:cubicBezTo>
                  <a:cubicBezTo>
                    <a:pt x="89" y="27"/>
                    <a:pt x="89" y="26"/>
                    <a:pt x="89" y="25"/>
                  </a:cubicBezTo>
                  <a:cubicBezTo>
                    <a:pt x="89" y="25"/>
                    <a:pt x="90" y="24"/>
                    <a:pt x="90" y="24"/>
                  </a:cubicBezTo>
                  <a:cubicBezTo>
                    <a:pt x="90" y="24"/>
                    <a:pt x="93" y="22"/>
                    <a:pt x="93" y="22"/>
                  </a:cubicBezTo>
                  <a:cubicBezTo>
                    <a:pt x="93" y="21"/>
                    <a:pt x="91" y="21"/>
                    <a:pt x="91" y="21"/>
                  </a:cubicBezTo>
                  <a:cubicBezTo>
                    <a:pt x="91" y="21"/>
                    <a:pt x="88" y="22"/>
                    <a:pt x="88" y="22"/>
                  </a:cubicBezTo>
                  <a:cubicBezTo>
                    <a:pt x="88" y="22"/>
                    <a:pt x="85" y="23"/>
                    <a:pt x="85" y="23"/>
                  </a:cubicBezTo>
                  <a:lnTo>
                    <a:pt x="83" y="25"/>
                  </a:ln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486" name="Google Shape;486;p12"/>
            <p:cNvSpPr/>
            <p:nvPr/>
          </p:nvSpPr>
          <p:spPr>
            <a:xfrm>
              <a:off x="4518029" y="2422186"/>
              <a:ext cx="310039" cy="351588"/>
            </a:xfrm>
            <a:custGeom>
              <a:rect b="b" l="l" r="r" t="t"/>
              <a:pathLst>
                <a:path extrusionOk="0" h="159" w="136">
                  <a:moveTo>
                    <a:pt x="72" y="35"/>
                  </a:moveTo>
                  <a:cubicBezTo>
                    <a:pt x="71" y="33"/>
                    <a:pt x="71" y="33"/>
                    <a:pt x="71" y="33"/>
                  </a:cubicBezTo>
                  <a:cubicBezTo>
                    <a:pt x="69" y="33"/>
                    <a:pt x="69" y="33"/>
                    <a:pt x="69" y="33"/>
                  </a:cubicBezTo>
                  <a:cubicBezTo>
                    <a:pt x="66" y="35"/>
                    <a:pt x="66" y="35"/>
                    <a:pt x="66" y="35"/>
                  </a:cubicBezTo>
                  <a:cubicBezTo>
                    <a:pt x="66" y="33"/>
                    <a:pt x="66" y="33"/>
                    <a:pt x="66" y="33"/>
                  </a:cubicBezTo>
                  <a:cubicBezTo>
                    <a:pt x="70" y="31"/>
                    <a:pt x="70" y="31"/>
                    <a:pt x="70" y="31"/>
                  </a:cubicBezTo>
                  <a:cubicBezTo>
                    <a:pt x="72" y="30"/>
                    <a:pt x="72" y="30"/>
                    <a:pt x="72" y="30"/>
                  </a:cubicBezTo>
                  <a:cubicBezTo>
                    <a:pt x="73" y="28"/>
                    <a:pt x="73" y="28"/>
                    <a:pt x="73" y="28"/>
                  </a:cubicBezTo>
                  <a:cubicBezTo>
                    <a:pt x="75" y="25"/>
                    <a:pt x="75" y="25"/>
                    <a:pt x="75" y="25"/>
                  </a:cubicBezTo>
                  <a:cubicBezTo>
                    <a:pt x="75" y="25"/>
                    <a:pt x="77" y="23"/>
                    <a:pt x="78" y="22"/>
                  </a:cubicBezTo>
                  <a:cubicBezTo>
                    <a:pt x="79" y="22"/>
                    <a:pt x="83" y="20"/>
                    <a:pt x="83" y="20"/>
                  </a:cubicBezTo>
                  <a:cubicBezTo>
                    <a:pt x="83" y="20"/>
                    <a:pt x="87" y="18"/>
                    <a:pt x="88" y="18"/>
                  </a:cubicBezTo>
                  <a:cubicBezTo>
                    <a:pt x="89" y="18"/>
                    <a:pt x="96" y="17"/>
                    <a:pt x="96" y="17"/>
                  </a:cubicBezTo>
                  <a:cubicBezTo>
                    <a:pt x="103" y="19"/>
                    <a:pt x="103" y="19"/>
                    <a:pt x="103" y="19"/>
                  </a:cubicBezTo>
                  <a:cubicBezTo>
                    <a:pt x="103" y="19"/>
                    <a:pt x="105" y="17"/>
                    <a:pt x="107" y="17"/>
                  </a:cubicBezTo>
                  <a:cubicBezTo>
                    <a:pt x="107" y="17"/>
                    <a:pt x="109" y="18"/>
                    <a:pt x="110" y="18"/>
                  </a:cubicBezTo>
                  <a:cubicBezTo>
                    <a:pt x="111" y="18"/>
                    <a:pt x="113" y="17"/>
                    <a:pt x="113" y="17"/>
                  </a:cubicBezTo>
                  <a:cubicBezTo>
                    <a:pt x="117" y="17"/>
                    <a:pt x="117" y="17"/>
                    <a:pt x="117" y="17"/>
                  </a:cubicBezTo>
                  <a:cubicBezTo>
                    <a:pt x="120" y="21"/>
                    <a:pt x="120" y="21"/>
                    <a:pt x="120" y="21"/>
                  </a:cubicBezTo>
                  <a:cubicBezTo>
                    <a:pt x="121" y="25"/>
                    <a:pt x="121" y="25"/>
                    <a:pt x="121" y="25"/>
                  </a:cubicBezTo>
                  <a:cubicBezTo>
                    <a:pt x="126" y="26"/>
                    <a:pt x="126" y="26"/>
                    <a:pt x="126" y="26"/>
                  </a:cubicBezTo>
                  <a:cubicBezTo>
                    <a:pt x="126" y="26"/>
                    <a:pt x="125" y="28"/>
                    <a:pt x="125" y="29"/>
                  </a:cubicBezTo>
                  <a:cubicBezTo>
                    <a:pt x="126" y="29"/>
                    <a:pt x="129" y="30"/>
                    <a:pt x="129" y="30"/>
                  </a:cubicBezTo>
                  <a:cubicBezTo>
                    <a:pt x="129" y="31"/>
                    <a:pt x="129" y="31"/>
                    <a:pt x="129" y="31"/>
                  </a:cubicBezTo>
                  <a:cubicBezTo>
                    <a:pt x="129" y="31"/>
                    <a:pt x="129" y="35"/>
                    <a:pt x="129" y="36"/>
                  </a:cubicBezTo>
                  <a:cubicBezTo>
                    <a:pt x="129" y="37"/>
                    <a:pt x="129" y="43"/>
                    <a:pt x="129" y="43"/>
                  </a:cubicBezTo>
                  <a:cubicBezTo>
                    <a:pt x="129" y="43"/>
                    <a:pt x="126" y="49"/>
                    <a:pt x="125" y="49"/>
                  </a:cubicBezTo>
                  <a:cubicBezTo>
                    <a:pt x="124" y="50"/>
                    <a:pt x="125" y="54"/>
                    <a:pt x="125" y="54"/>
                  </a:cubicBezTo>
                  <a:cubicBezTo>
                    <a:pt x="124" y="59"/>
                    <a:pt x="124" y="59"/>
                    <a:pt x="124" y="59"/>
                  </a:cubicBezTo>
                  <a:cubicBezTo>
                    <a:pt x="124" y="59"/>
                    <a:pt x="124" y="63"/>
                    <a:pt x="123" y="62"/>
                  </a:cubicBezTo>
                  <a:cubicBezTo>
                    <a:pt x="122" y="62"/>
                    <a:pt x="117" y="60"/>
                    <a:pt x="117" y="60"/>
                  </a:cubicBezTo>
                  <a:cubicBezTo>
                    <a:pt x="113" y="61"/>
                    <a:pt x="113" y="61"/>
                    <a:pt x="113" y="61"/>
                  </a:cubicBezTo>
                  <a:cubicBezTo>
                    <a:pt x="113" y="64"/>
                    <a:pt x="113" y="64"/>
                    <a:pt x="113" y="64"/>
                  </a:cubicBezTo>
                  <a:cubicBezTo>
                    <a:pt x="115" y="65"/>
                    <a:pt x="115" y="65"/>
                    <a:pt x="115" y="65"/>
                  </a:cubicBezTo>
                  <a:cubicBezTo>
                    <a:pt x="112" y="65"/>
                    <a:pt x="112" y="65"/>
                    <a:pt x="112" y="65"/>
                  </a:cubicBezTo>
                  <a:cubicBezTo>
                    <a:pt x="112" y="67"/>
                    <a:pt x="112" y="67"/>
                    <a:pt x="112" y="67"/>
                  </a:cubicBezTo>
                  <a:cubicBezTo>
                    <a:pt x="112" y="67"/>
                    <a:pt x="113" y="69"/>
                    <a:pt x="114" y="70"/>
                  </a:cubicBezTo>
                  <a:cubicBezTo>
                    <a:pt x="114" y="71"/>
                    <a:pt x="117" y="71"/>
                    <a:pt x="117" y="71"/>
                  </a:cubicBezTo>
                  <a:cubicBezTo>
                    <a:pt x="119" y="73"/>
                    <a:pt x="119" y="73"/>
                    <a:pt x="119" y="73"/>
                  </a:cubicBezTo>
                  <a:cubicBezTo>
                    <a:pt x="122" y="72"/>
                    <a:pt x="122" y="72"/>
                    <a:pt x="122" y="72"/>
                  </a:cubicBezTo>
                  <a:cubicBezTo>
                    <a:pt x="124" y="76"/>
                    <a:pt x="124" y="76"/>
                    <a:pt x="124" y="76"/>
                  </a:cubicBezTo>
                  <a:cubicBezTo>
                    <a:pt x="123" y="78"/>
                    <a:pt x="123" y="78"/>
                    <a:pt x="123" y="78"/>
                  </a:cubicBezTo>
                  <a:cubicBezTo>
                    <a:pt x="123" y="78"/>
                    <a:pt x="123" y="80"/>
                    <a:pt x="123" y="81"/>
                  </a:cubicBezTo>
                  <a:cubicBezTo>
                    <a:pt x="123" y="82"/>
                    <a:pt x="124" y="83"/>
                    <a:pt x="123" y="83"/>
                  </a:cubicBezTo>
                  <a:cubicBezTo>
                    <a:pt x="123" y="83"/>
                    <a:pt x="121" y="84"/>
                    <a:pt x="121" y="84"/>
                  </a:cubicBezTo>
                  <a:cubicBezTo>
                    <a:pt x="120" y="86"/>
                    <a:pt x="120" y="86"/>
                    <a:pt x="120" y="86"/>
                  </a:cubicBezTo>
                  <a:cubicBezTo>
                    <a:pt x="120" y="86"/>
                    <a:pt x="118" y="87"/>
                    <a:pt x="117" y="87"/>
                  </a:cubicBezTo>
                  <a:cubicBezTo>
                    <a:pt x="116" y="88"/>
                    <a:pt x="116" y="88"/>
                    <a:pt x="116" y="89"/>
                  </a:cubicBezTo>
                  <a:cubicBezTo>
                    <a:pt x="116" y="89"/>
                    <a:pt x="112" y="88"/>
                    <a:pt x="112" y="88"/>
                  </a:cubicBezTo>
                  <a:cubicBezTo>
                    <a:pt x="112" y="91"/>
                    <a:pt x="112" y="91"/>
                    <a:pt x="112" y="91"/>
                  </a:cubicBezTo>
                  <a:cubicBezTo>
                    <a:pt x="110" y="91"/>
                    <a:pt x="110" y="91"/>
                    <a:pt x="110" y="91"/>
                  </a:cubicBezTo>
                  <a:cubicBezTo>
                    <a:pt x="112" y="94"/>
                    <a:pt x="112" y="94"/>
                    <a:pt x="112" y="94"/>
                  </a:cubicBezTo>
                  <a:cubicBezTo>
                    <a:pt x="115" y="96"/>
                    <a:pt x="115" y="96"/>
                    <a:pt x="115" y="96"/>
                  </a:cubicBezTo>
                  <a:cubicBezTo>
                    <a:pt x="114" y="97"/>
                    <a:pt x="114" y="97"/>
                    <a:pt x="114" y="97"/>
                  </a:cubicBezTo>
                  <a:cubicBezTo>
                    <a:pt x="112" y="98"/>
                    <a:pt x="112" y="98"/>
                    <a:pt x="112" y="98"/>
                  </a:cubicBezTo>
                  <a:cubicBezTo>
                    <a:pt x="111" y="100"/>
                    <a:pt x="111" y="100"/>
                    <a:pt x="111" y="100"/>
                  </a:cubicBezTo>
                  <a:cubicBezTo>
                    <a:pt x="108" y="100"/>
                    <a:pt x="108" y="100"/>
                    <a:pt x="108" y="100"/>
                  </a:cubicBezTo>
                  <a:cubicBezTo>
                    <a:pt x="105" y="101"/>
                    <a:pt x="105" y="101"/>
                    <a:pt x="105" y="101"/>
                  </a:cubicBezTo>
                  <a:cubicBezTo>
                    <a:pt x="104" y="101"/>
                    <a:pt x="104" y="101"/>
                    <a:pt x="104" y="101"/>
                  </a:cubicBezTo>
                  <a:cubicBezTo>
                    <a:pt x="101" y="101"/>
                    <a:pt x="101" y="101"/>
                    <a:pt x="101" y="101"/>
                  </a:cubicBezTo>
                  <a:cubicBezTo>
                    <a:pt x="100" y="103"/>
                    <a:pt x="100" y="103"/>
                    <a:pt x="100" y="103"/>
                  </a:cubicBezTo>
                  <a:cubicBezTo>
                    <a:pt x="99" y="101"/>
                    <a:pt x="99" y="101"/>
                    <a:pt x="99" y="101"/>
                  </a:cubicBezTo>
                  <a:cubicBezTo>
                    <a:pt x="96" y="100"/>
                    <a:pt x="96" y="100"/>
                    <a:pt x="96" y="100"/>
                  </a:cubicBezTo>
                  <a:cubicBezTo>
                    <a:pt x="94" y="98"/>
                    <a:pt x="94" y="98"/>
                    <a:pt x="94" y="98"/>
                  </a:cubicBezTo>
                  <a:cubicBezTo>
                    <a:pt x="91" y="99"/>
                    <a:pt x="91" y="99"/>
                    <a:pt x="91" y="99"/>
                  </a:cubicBezTo>
                  <a:cubicBezTo>
                    <a:pt x="94" y="101"/>
                    <a:pt x="94" y="101"/>
                    <a:pt x="94" y="101"/>
                  </a:cubicBezTo>
                  <a:cubicBezTo>
                    <a:pt x="92" y="101"/>
                    <a:pt x="92" y="101"/>
                    <a:pt x="92" y="101"/>
                  </a:cubicBezTo>
                  <a:cubicBezTo>
                    <a:pt x="87" y="100"/>
                    <a:pt x="87" y="100"/>
                    <a:pt x="87" y="100"/>
                  </a:cubicBezTo>
                  <a:cubicBezTo>
                    <a:pt x="87" y="103"/>
                    <a:pt x="87" y="103"/>
                    <a:pt x="87" y="103"/>
                  </a:cubicBezTo>
                  <a:cubicBezTo>
                    <a:pt x="87" y="105"/>
                    <a:pt x="87" y="105"/>
                    <a:pt x="87" y="105"/>
                  </a:cubicBezTo>
                  <a:cubicBezTo>
                    <a:pt x="87" y="105"/>
                    <a:pt x="86" y="106"/>
                    <a:pt x="87" y="106"/>
                  </a:cubicBezTo>
                  <a:cubicBezTo>
                    <a:pt x="88" y="106"/>
                    <a:pt x="90" y="108"/>
                    <a:pt x="90" y="108"/>
                  </a:cubicBezTo>
                  <a:cubicBezTo>
                    <a:pt x="90" y="110"/>
                    <a:pt x="90" y="110"/>
                    <a:pt x="90" y="110"/>
                  </a:cubicBezTo>
                  <a:cubicBezTo>
                    <a:pt x="91" y="112"/>
                    <a:pt x="91" y="112"/>
                    <a:pt x="91" y="112"/>
                  </a:cubicBezTo>
                  <a:cubicBezTo>
                    <a:pt x="91" y="113"/>
                    <a:pt x="91" y="113"/>
                    <a:pt x="91" y="113"/>
                  </a:cubicBezTo>
                  <a:cubicBezTo>
                    <a:pt x="93" y="116"/>
                    <a:pt x="93" y="116"/>
                    <a:pt x="93" y="116"/>
                  </a:cubicBezTo>
                  <a:cubicBezTo>
                    <a:pt x="93" y="119"/>
                    <a:pt x="93" y="119"/>
                    <a:pt x="93" y="119"/>
                  </a:cubicBezTo>
                  <a:cubicBezTo>
                    <a:pt x="95" y="122"/>
                    <a:pt x="95" y="122"/>
                    <a:pt x="95" y="122"/>
                  </a:cubicBezTo>
                  <a:cubicBezTo>
                    <a:pt x="94" y="125"/>
                    <a:pt x="94" y="125"/>
                    <a:pt x="94" y="125"/>
                  </a:cubicBezTo>
                  <a:cubicBezTo>
                    <a:pt x="94" y="125"/>
                    <a:pt x="95" y="127"/>
                    <a:pt x="94" y="128"/>
                  </a:cubicBezTo>
                  <a:cubicBezTo>
                    <a:pt x="94" y="128"/>
                    <a:pt x="92" y="130"/>
                    <a:pt x="92" y="130"/>
                  </a:cubicBezTo>
                  <a:cubicBezTo>
                    <a:pt x="91" y="132"/>
                    <a:pt x="91" y="132"/>
                    <a:pt x="91" y="132"/>
                  </a:cubicBezTo>
                  <a:cubicBezTo>
                    <a:pt x="89" y="133"/>
                    <a:pt x="89" y="133"/>
                    <a:pt x="89" y="133"/>
                  </a:cubicBezTo>
                  <a:cubicBezTo>
                    <a:pt x="89" y="135"/>
                    <a:pt x="89" y="135"/>
                    <a:pt x="89" y="135"/>
                  </a:cubicBezTo>
                  <a:cubicBezTo>
                    <a:pt x="89" y="135"/>
                    <a:pt x="89" y="138"/>
                    <a:pt x="90" y="138"/>
                  </a:cubicBezTo>
                  <a:cubicBezTo>
                    <a:pt x="90" y="138"/>
                    <a:pt x="92" y="136"/>
                    <a:pt x="92" y="136"/>
                  </a:cubicBezTo>
                  <a:cubicBezTo>
                    <a:pt x="92" y="136"/>
                    <a:pt x="94" y="138"/>
                    <a:pt x="93" y="139"/>
                  </a:cubicBezTo>
                  <a:cubicBezTo>
                    <a:pt x="93" y="139"/>
                    <a:pt x="89" y="139"/>
                    <a:pt x="89" y="139"/>
                  </a:cubicBezTo>
                  <a:cubicBezTo>
                    <a:pt x="87" y="139"/>
                    <a:pt x="87" y="139"/>
                    <a:pt x="87" y="139"/>
                  </a:cubicBezTo>
                  <a:cubicBezTo>
                    <a:pt x="87" y="139"/>
                    <a:pt x="86" y="141"/>
                    <a:pt x="85" y="141"/>
                  </a:cubicBezTo>
                  <a:cubicBezTo>
                    <a:pt x="85" y="142"/>
                    <a:pt x="85" y="143"/>
                    <a:pt x="85" y="143"/>
                  </a:cubicBezTo>
                  <a:cubicBezTo>
                    <a:pt x="83" y="141"/>
                    <a:pt x="83" y="141"/>
                    <a:pt x="83" y="141"/>
                  </a:cubicBezTo>
                  <a:cubicBezTo>
                    <a:pt x="82" y="142"/>
                    <a:pt x="82" y="142"/>
                    <a:pt x="82" y="142"/>
                  </a:cubicBezTo>
                  <a:cubicBezTo>
                    <a:pt x="83" y="144"/>
                    <a:pt x="83" y="144"/>
                    <a:pt x="83" y="144"/>
                  </a:cubicBezTo>
                  <a:cubicBezTo>
                    <a:pt x="83" y="146"/>
                    <a:pt x="83" y="146"/>
                    <a:pt x="83" y="146"/>
                  </a:cubicBezTo>
                  <a:cubicBezTo>
                    <a:pt x="83" y="146"/>
                    <a:pt x="85" y="146"/>
                    <a:pt x="85" y="146"/>
                  </a:cubicBezTo>
                  <a:cubicBezTo>
                    <a:pt x="85" y="146"/>
                    <a:pt x="87" y="147"/>
                    <a:pt x="87" y="147"/>
                  </a:cubicBezTo>
                  <a:cubicBezTo>
                    <a:pt x="87" y="147"/>
                    <a:pt x="86" y="148"/>
                    <a:pt x="87" y="148"/>
                  </a:cubicBezTo>
                  <a:cubicBezTo>
                    <a:pt x="87" y="149"/>
                    <a:pt x="87" y="149"/>
                    <a:pt x="88" y="149"/>
                  </a:cubicBezTo>
                  <a:cubicBezTo>
                    <a:pt x="89" y="150"/>
                    <a:pt x="89" y="150"/>
                    <a:pt x="89" y="150"/>
                  </a:cubicBezTo>
                  <a:cubicBezTo>
                    <a:pt x="89" y="150"/>
                    <a:pt x="89" y="152"/>
                    <a:pt x="89" y="153"/>
                  </a:cubicBezTo>
                  <a:cubicBezTo>
                    <a:pt x="88" y="153"/>
                    <a:pt x="88" y="154"/>
                    <a:pt x="88" y="154"/>
                  </a:cubicBezTo>
                  <a:cubicBezTo>
                    <a:pt x="87" y="154"/>
                    <a:pt x="87" y="154"/>
                    <a:pt x="87" y="154"/>
                  </a:cubicBezTo>
                  <a:cubicBezTo>
                    <a:pt x="86" y="155"/>
                    <a:pt x="86" y="156"/>
                    <a:pt x="86" y="156"/>
                  </a:cubicBezTo>
                  <a:cubicBezTo>
                    <a:pt x="86" y="156"/>
                    <a:pt x="85" y="156"/>
                    <a:pt x="85" y="156"/>
                  </a:cubicBezTo>
                  <a:cubicBezTo>
                    <a:pt x="85" y="157"/>
                    <a:pt x="86" y="158"/>
                    <a:pt x="86" y="159"/>
                  </a:cubicBezTo>
                  <a:cubicBezTo>
                    <a:pt x="86" y="159"/>
                    <a:pt x="86" y="159"/>
                    <a:pt x="85" y="159"/>
                  </a:cubicBezTo>
                  <a:cubicBezTo>
                    <a:pt x="85" y="159"/>
                    <a:pt x="85" y="159"/>
                    <a:pt x="85" y="159"/>
                  </a:cubicBezTo>
                  <a:cubicBezTo>
                    <a:pt x="85" y="159"/>
                    <a:pt x="83" y="157"/>
                    <a:pt x="83" y="157"/>
                  </a:cubicBezTo>
                  <a:cubicBezTo>
                    <a:pt x="82" y="157"/>
                    <a:pt x="81" y="158"/>
                    <a:pt x="79" y="158"/>
                  </a:cubicBezTo>
                  <a:cubicBezTo>
                    <a:pt x="78" y="157"/>
                    <a:pt x="78" y="157"/>
                    <a:pt x="78" y="157"/>
                  </a:cubicBezTo>
                  <a:cubicBezTo>
                    <a:pt x="74" y="158"/>
                    <a:pt x="74" y="158"/>
                    <a:pt x="74" y="158"/>
                  </a:cubicBezTo>
                  <a:cubicBezTo>
                    <a:pt x="74" y="156"/>
                    <a:pt x="74" y="156"/>
                    <a:pt x="74" y="156"/>
                  </a:cubicBezTo>
                  <a:cubicBezTo>
                    <a:pt x="73" y="154"/>
                    <a:pt x="73" y="154"/>
                    <a:pt x="73" y="154"/>
                  </a:cubicBezTo>
                  <a:cubicBezTo>
                    <a:pt x="73" y="154"/>
                    <a:pt x="73" y="152"/>
                    <a:pt x="73" y="151"/>
                  </a:cubicBezTo>
                  <a:cubicBezTo>
                    <a:pt x="73" y="151"/>
                    <a:pt x="74" y="150"/>
                    <a:pt x="74" y="150"/>
                  </a:cubicBezTo>
                  <a:cubicBezTo>
                    <a:pt x="75" y="150"/>
                    <a:pt x="76" y="148"/>
                    <a:pt x="76" y="148"/>
                  </a:cubicBezTo>
                  <a:cubicBezTo>
                    <a:pt x="76" y="148"/>
                    <a:pt x="77" y="146"/>
                    <a:pt x="78" y="145"/>
                  </a:cubicBezTo>
                  <a:cubicBezTo>
                    <a:pt x="78" y="145"/>
                    <a:pt x="79" y="142"/>
                    <a:pt x="79" y="142"/>
                  </a:cubicBezTo>
                  <a:cubicBezTo>
                    <a:pt x="79" y="141"/>
                    <a:pt x="80" y="140"/>
                    <a:pt x="80" y="140"/>
                  </a:cubicBezTo>
                  <a:cubicBezTo>
                    <a:pt x="80" y="140"/>
                    <a:pt x="82" y="138"/>
                    <a:pt x="82" y="137"/>
                  </a:cubicBezTo>
                  <a:cubicBezTo>
                    <a:pt x="82" y="136"/>
                    <a:pt x="81" y="136"/>
                    <a:pt x="80" y="136"/>
                  </a:cubicBezTo>
                  <a:cubicBezTo>
                    <a:pt x="80" y="136"/>
                    <a:pt x="77" y="135"/>
                    <a:pt x="76" y="134"/>
                  </a:cubicBezTo>
                  <a:cubicBezTo>
                    <a:pt x="75" y="134"/>
                    <a:pt x="73" y="133"/>
                    <a:pt x="71" y="133"/>
                  </a:cubicBezTo>
                  <a:cubicBezTo>
                    <a:pt x="69" y="132"/>
                    <a:pt x="70" y="132"/>
                    <a:pt x="71" y="130"/>
                  </a:cubicBezTo>
                  <a:cubicBezTo>
                    <a:pt x="71" y="129"/>
                    <a:pt x="69" y="129"/>
                    <a:pt x="69" y="128"/>
                  </a:cubicBezTo>
                  <a:cubicBezTo>
                    <a:pt x="69" y="128"/>
                    <a:pt x="68" y="129"/>
                    <a:pt x="67" y="130"/>
                  </a:cubicBezTo>
                  <a:cubicBezTo>
                    <a:pt x="66" y="130"/>
                    <a:pt x="65" y="129"/>
                    <a:pt x="64" y="129"/>
                  </a:cubicBezTo>
                  <a:cubicBezTo>
                    <a:pt x="64" y="129"/>
                    <a:pt x="61" y="129"/>
                    <a:pt x="61" y="129"/>
                  </a:cubicBezTo>
                  <a:cubicBezTo>
                    <a:pt x="61" y="129"/>
                    <a:pt x="61" y="128"/>
                    <a:pt x="61" y="127"/>
                  </a:cubicBezTo>
                  <a:cubicBezTo>
                    <a:pt x="61" y="126"/>
                    <a:pt x="60" y="126"/>
                    <a:pt x="60" y="126"/>
                  </a:cubicBezTo>
                  <a:cubicBezTo>
                    <a:pt x="60" y="126"/>
                    <a:pt x="58" y="126"/>
                    <a:pt x="58" y="125"/>
                  </a:cubicBezTo>
                  <a:cubicBezTo>
                    <a:pt x="57" y="125"/>
                    <a:pt x="58" y="125"/>
                    <a:pt x="58" y="124"/>
                  </a:cubicBezTo>
                  <a:cubicBezTo>
                    <a:pt x="58" y="123"/>
                    <a:pt x="58" y="124"/>
                    <a:pt x="57" y="124"/>
                  </a:cubicBezTo>
                  <a:cubicBezTo>
                    <a:pt x="56" y="124"/>
                    <a:pt x="56" y="121"/>
                    <a:pt x="56" y="121"/>
                  </a:cubicBezTo>
                  <a:cubicBezTo>
                    <a:pt x="56" y="121"/>
                    <a:pt x="55" y="119"/>
                    <a:pt x="55" y="118"/>
                  </a:cubicBezTo>
                  <a:cubicBezTo>
                    <a:pt x="54" y="116"/>
                    <a:pt x="54" y="118"/>
                    <a:pt x="54" y="118"/>
                  </a:cubicBezTo>
                  <a:cubicBezTo>
                    <a:pt x="52" y="121"/>
                    <a:pt x="52" y="121"/>
                    <a:pt x="52" y="121"/>
                  </a:cubicBezTo>
                  <a:cubicBezTo>
                    <a:pt x="52" y="121"/>
                    <a:pt x="51" y="121"/>
                    <a:pt x="48" y="120"/>
                  </a:cubicBezTo>
                  <a:cubicBezTo>
                    <a:pt x="46" y="119"/>
                    <a:pt x="47" y="119"/>
                    <a:pt x="47" y="119"/>
                  </a:cubicBezTo>
                  <a:cubicBezTo>
                    <a:pt x="49" y="117"/>
                    <a:pt x="49" y="117"/>
                    <a:pt x="49" y="117"/>
                  </a:cubicBezTo>
                  <a:cubicBezTo>
                    <a:pt x="49" y="117"/>
                    <a:pt x="47" y="116"/>
                    <a:pt x="46" y="116"/>
                  </a:cubicBezTo>
                  <a:cubicBezTo>
                    <a:pt x="45" y="115"/>
                    <a:pt x="45" y="115"/>
                    <a:pt x="44" y="117"/>
                  </a:cubicBezTo>
                  <a:cubicBezTo>
                    <a:pt x="43" y="118"/>
                    <a:pt x="43" y="118"/>
                    <a:pt x="42" y="119"/>
                  </a:cubicBezTo>
                  <a:cubicBezTo>
                    <a:pt x="41" y="120"/>
                    <a:pt x="41" y="120"/>
                    <a:pt x="39" y="120"/>
                  </a:cubicBezTo>
                  <a:cubicBezTo>
                    <a:pt x="38" y="120"/>
                    <a:pt x="38" y="119"/>
                    <a:pt x="37" y="119"/>
                  </a:cubicBezTo>
                  <a:cubicBezTo>
                    <a:pt x="37" y="118"/>
                    <a:pt x="37" y="118"/>
                    <a:pt x="36" y="117"/>
                  </a:cubicBezTo>
                  <a:cubicBezTo>
                    <a:pt x="36" y="116"/>
                    <a:pt x="35" y="116"/>
                    <a:pt x="35" y="116"/>
                  </a:cubicBezTo>
                  <a:cubicBezTo>
                    <a:pt x="35" y="116"/>
                    <a:pt x="33" y="117"/>
                    <a:pt x="33" y="118"/>
                  </a:cubicBezTo>
                  <a:cubicBezTo>
                    <a:pt x="32" y="118"/>
                    <a:pt x="33" y="119"/>
                    <a:pt x="33" y="120"/>
                  </a:cubicBezTo>
                  <a:cubicBezTo>
                    <a:pt x="34" y="121"/>
                    <a:pt x="33" y="122"/>
                    <a:pt x="33" y="122"/>
                  </a:cubicBezTo>
                  <a:cubicBezTo>
                    <a:pt x="33" y="122"/>
                    <a:pt x="31" y="122"/>
                    <a:pt x="30" y="122"/>
                  </a:cubicBezTo>
                  <a:cubicBezTo>
                    <a:pt x="29" y="122"/>
                    <a:pt x="28" y="122"/>
                    <a:pt x="27" y="121"/>
                  </a:cubicBezTo>
                  <a:cubicBezTo>
                    <a:pt x="25" y="120"/>
                    <a:pt x="26" y="122"/>
                    <a:pt x="26" y="123"/>
                  </a:cubicBezTo>
                  <a:cubicBezTo>
                    <a:pt x="26" y="123"/>
                    <a:pt x="24" y="125"/>
                    <a:pt x="24" y="125"/>
                  </a:cubicBezTo>
                  <a:cubicBezTo>
                    <a:pt x="24" y="125"/>
                    <a:pt x="24" y="125"/>
                    <a:pt x="24" y="125"/>
                  </a:cubicBezTo>
                  <a:cubicBezTo>
                    <a:pt x="22" y="125"/>
                    <a:pt x="20" y="124"/>
                    <a:pt x="20" y="124"/>
                  </a:cubicBezTo>
                  <a:cubicBezTo>
                    <a:pt x="19" y="125"/>
                    <a:pt x="19" y="125"/>
                    <a:pt x="19" y="125"/>
                  </a:cubicBezTo>
                  <a:cubicBezTo>
                    <a:pt x="16" y="124"/>
                    <a:pt x="16" y="124"/>
                    <a:pt x="16" y="124"/>
                  </a:cubicBezTo>
                  <a:cubicBezTo>
                    <a:pt x="15" y="124"/>
                    <a:pt x="15" y="124"/>
                    <a:pt x="15" y="124"/>
                  </a:cubicBezTo>
                  <a:cubicBezTo>
                    <a:pt x="14" y="121"/>
                    <a:pt x="14" y="121"/>
                    <a:pt x="14" y="121"/>
                  </a:cubicBezTo>
                  <a:cubicBezTo>
                    <a:pt x="13" y="121"/>
                    <a:pt x="13" y="121"/>
                    <a:pt x="13" y="121"/>
                  </a:cubicBezTo>
                  <a:cubicBezTo>
                    <a:pt x="9" y="119"/>
                    <a:pt x="9" y="119"/>
                    <a:pt x="9" y="119"/>
                  </a:cubicBezTo>
                  <a:cubicBezTo>
                    <a:pt x="8" y="118"/>
                    <a:pt x="8" y="118"/>
                    <a:pt x="8" y="118"/>
                  </a:cubicBezTo>
                  <a:cubicBezTo>
                    <a:pt x="6" y="119"/>
                    <a:pt x="6" y="119"/>
                    <a:pt x="6" y="119"/>
                  </a:cubicBezTo>
                  <a:cubicBezTo>
                    <a:pt x="5" y="120"/>
                    <a:pt x="5" y="120"/>
                    <a:pt x="5" y="120"/>
                  </a:cubicBezTo>
                  <a:cubicBezTo>
                    <a:pt x="5" y="120"/>
                    <a:pt x="3" y="121"/>
                    <a:pt x="2" y="121"/>
                  </a:cubicBezTo>
                  <a:cubicBezTo>
                    <a:pt x="2" y="120"/>
                    <a:pt x="0" y="116"/>
                    <a:pt x="0" y="116"/>
                  </a:cubicBezTo>
                  <a:cubicBezTo>
                    <a:pt x="1" y="113"/>
                    <a:pt x="1" y="113"/>
                    <a:pt x="1" y="113"/>
                  </a:cubicBezTo>
                  <a:cubicBezTo>
                    <a:pt x="1" y="113"/>
                    <a:pt x="4" y="112"/>
                    <a:pt x="4" y="112"/>
                  </a:cubicBezTo>
                  <a:cubicBezTo>
                    <a:pt x="4" y="112"/>
                    <a:pt x="6" y="112"/>
                    <a:pt x="6" y="112"/>
                  </a:cubicBezTo>
                  <a:cubicBezTo>
                    <a:pt x="6" y="112"/>
                    <a:pt x="7" y="112"/>
                    <a:pt x="7" y="113"/>
                  </a:cubicBezTo>
                  <a:cubicBezTo>
                    <a:pt x="8" y="113"/>
                    <a:pt x="10" y="115"/>
                    <a:pt x="11" y="115"/>
                  </a:cubicBezTo>
                  <a:cubicBezTo>
                    <a:pt x="11" y="115"/>
                    <a:pt x="13" y="116"/>
                    <a:pt x="13" y="116"/>
                  </a:cubicBezTo>
                  <a:cubicBezTo>
                    <a:pt x="14" y="116"/>
                    <a:pt x="16" y="117"/>
                    <a:pt x="16" y="117"/>
                  </a:cubicBezTo>
                  <a:cubicBezTo>
                    <a:pt x="16" y="117"/>
                    <a:pt x="18" y="117"/>
                    <a:pt x="18" y="117"/>
                  </a:cubicBezTo>
                  <a:cubicBezTo>
                    <a:pt x="18" y="117"/>
                    <a:pt x="20" y="116"/>
                    <a:pt x="20" y="116"/>
                  </a:cubicBezTo>
                  <a:cubicBezTo>
                    <a:pt x="20" y="116"/>
                    <a:pt x="20" y="116"/>
                    <a:pt x="20" y="116"/>
                  </a:cubicBezTo>
                  <a:cubicBezTo>
                    <a:pt x="21" y="115"/>
                    <a:pt x="21" y="114"/>
                    <a:pt x="21" y="114"/>
                  </a:cubicBezTo>
                  <a:cubicBezTo>
                    <a:pt x="21" y="114"/>
                    <a:pt x="22" y="114"/>
                    <a:pt x="22" y="114"/>
                  </a:cubicBezTo>
                  <a:cubicBezTo>
                    <a:pt x="22" y="115"/>
                    <a:pt x="23" y="116"/>
                    <a:pt x="23" y="116"/>
                  </a:cubicBezTo>
                  <a:cubicBezTo>
                    <a:pt x="23" y="116"/>
                    <a:pt x="24" y="117"/>
                    <a:pt x="24" y="117"/>
                  </a:cubicBezTo>
                  <a:cubicBezTo>
                    <a:pt x="25" y="118"/>
                    <a:pt x="26" y="118"/>
                    <a:pt x="26" y="118"/>
                  </a:cubicBezTo>
                  <a:cubicBezTo>
                    <a:pt x="26" y="118"/>
                    <a:pt x="27" y="117"/>
                    <a:pt x="27" y="117"/>
                  </a:cubicBezTo>
                  <a:cubicBezTo>
                    <a:pt x="27" y="117"/>
                    <a:pt x="28" y="118"/>
                    <a:pt x="28" y="117"/>
                  </a:cubicBezTo>
                  <a:cubicBezTo>
                    <a:pt x="28" y="117"/>
                    <a:pt x="29" y="117"/>
                    <a:pt x="29" y="117"/>
                  </a:cubicBezTo>
                  <a:cubicBezTo>
                    <a:pt x="29" y="117"/>
                    <a:pt x="30" y="116"/>
                    <a:pt x="29" y="116"/>
                  </a:cubicBezTo>
                  <a:cubicBezTo>
                    <a:pt x="29" y="116"/>
                    <a:pt x="29" y="115"/>
                    <a:pt x="29" y="116"/>
                  </a:cubicBezTo>
                  <a:cubicBezTo>
                    <a:pt x="28" y="116"/>
                    <a:pt x="28" y="116"/>
                    <a:pt x="27" y="116"/>
                  </a:cubicBezTo>
                  <a:cubicBezTo>
                    <a:pt x="26" y="116"/>
                    <a:pt x="24" y="115"/>
                    <a:pt x="24" y="115"/>
                  </a:cubicBezTo>
                  <a:cubicBezTo>
                    <a:pt x="24" y="114"/>
                    <a:pt x="23" y="114"/>
                    <a:pt x="23" y="113"/>
                  </a:cubicBezTo>
                  <a:cubicBezTo>
                    <a:pt x="22" y="113"/>
                    <a:pt x="22" y="112"/>
                    <a:pt x="21" y="112"/>
                  </a:cubicBezTo>
                  <a:cubicBezTo>
                    <a:pt x="20" y="112"/>
                    <a:pt x="20" y="112"/>
                    <a:pt x="20" y="112"/>
                  </a:cubicBezTo>
                  <a:cubicBezTo>
                    <a:pt x="20" y="112"/>
                    <a:pt x="19" y="113"/>
                    <a:pt x="19" y="114"/>
                  </a:cubicBezTo>
                  <a:cubicBezTo>
                    <a:pt x="19" y="114"/>
                    <a:pt x="20" y="115"/>
                    <a:pt x="18" y="114"/>
                  </a:cubicBezTo>
                  <a:cubicBezTo>
                    <a:pt x="16" y="114"/>
                    <a:pt x="14" y="114"/>
                    <a:pt x="14" y="114"/>
                  </a:cubicBezTo>
                  <a:cubicBezTo>
                    <a:pt x="11" y="111"/>
                    <a:pt x="11" y="111"/>
                    <a:pt x="11" y="111"/>
                  </a:cubicBezTo>
                  <a:cubicBezTo>
                    <a:pt x="11" y="111"/>
                    <a:pt x="10" y="111"/>
                    <a:pt x="9" y="111"/>
                  </a:cubicBezTo>
                  <a:cubicBezTo>
                    <a:pt x="9" y="111"/>
                    <a:pt x="7" y="110"/>
                    <a:pt x="7" y="109"/>
                  </a:cubicBezTo>
                  <a:cubicBezTo>
                    <a:pt x="7" y="109"/>
                    <a:pt x="6" y="108"/>
                    <a:pt x="6" y="107"/>
                  </a:cubicBezTo>
                  <a:cubicBezTo>
                    <a:pt x="6" y="107"/>
                    <a:pt x="5" y="107"/>
                    <a:pt x="5" y="106"/>
                  </a:cubicBezTo>
                  <a:cubicBezTo>
                    <a:pt x="5" y="106"/>
                    <a:pt x="4" y="105"/>
                    <a:pt x="4" y="105"/>
                  </a:cubicBezTo>
                  <a:cubicBezTo>
                    <a:pt x="4" y="105"/>
                    <a:pt x="4" y="104"/>
                    <a:pt x="5" y="103"/>
                  </a:cubicBezTo>
                  <a:cubicBezTo>
                    <a:pt x="7" y="103"/>
                    <a:pt x="7" y="103"/>
                    <a:pt x="8" y="103"/>
                  </a:cubicBezTo>
                  <a:cubicBezTo>
                    <a:pt x="9" y="103"/>
                    <a:pt x="8" y="103"/>
                    <a:pt x="10" y="103"/>
                  </a:cubicBezTo>
                  <a:cubicBezTo>
                    <a:pt x="12" y="103"/>
                    <a:pt x="11" y="103"/>
                    <a:pt x="12" y="103"/>
                  </a:cubicBezTo>
                  <a:cubicBezTo>
                    <a:pt x="13" y="103"/>
                    <a:pt x="15" y="103"/>
                    <a:pt x="15" y="103"/>
                  </a:cubicBezTo>
                  <a:cubicBezTo>
                    <a:pt x="15" y="103"/>
                    <a:pt x="13" y="102"/>
                    <a:pt x="16" y="103"/>
                  </a:cubicBezTo>
                  <a:cubicBezTo>
                    <a:pt x="16" y="103"/>
                    <a:pt x="20" y="104"/>
                    <a:pt x="19" y="106"/>
                  </a:cubicBezTo>
                  <a:cubicBezTo>
                    <a:pt x="19" y="106"/>
                    <a:pt x="18" y="107"/>
                    <a:pt x="18" y="107"/>
                  </a:cubicBezTo>
                  <a:cubicBezTo>
                    <a:pt x="18" y="107"/>
                    <a:pt x="20" y="108"/>
                    <a:pt x="20" y="108"/>
                  </a:cubicBezTo>
                  <a:cubicBezTo>
                    <a:pt x="20" y="108"/>
                    <a:pt x="21" y="107"/>
                    <a:pt x="21" y="107"/>
                  </a:cubicBezTo>
                  <a:cubicBezTo>
                    <a:pt x="22" y="108"/>
                    <a:pt x="22" y="108"/>
                    <a:pt x="22" y="108"/>
                  </a:cubicBezTo>
                  <a:cubicBezTo>
                    <a:pt x="24" y="110"/>
                    <a:pt x="24" y="110"/>
                    <a:pt x="24" y="110"/>
                  </a:cubicBezTo>
                  <a:cubicBezTo>
                    <a:pt x="24" y="110"/>
                    <a:pt x="26" y="110"/>
                    <a:pt x="26" y="110"/>
                  </a:cubicBezTo>
                  <a:cubicBezTo>
                    <a:pt x="25" y="111"/>
                    <a:pt x="24" y="109"/>
                    <a:pt x="25" y="111"/>
                  </a:cubicBezTo>
                  <a:cubicBezTo>
                    <a:pt x="26" y="113"/>
                    <a:pt x="27" y="114"/>
                    <a:pt x="27" y="114"/>
                  </a:cubicBezTo>
                  <a:cubicBezTo>
                    <a:pt x="28" y="114"/>
                    <a:pt x="28" y="114"/>
                    <a:pt x="28" y="114"/>
                  </a:cubicBezTo>
                  <a:cubicBezTo>
                    <a:pt x="28" y="114"/>
                    <a:pt x="28" y="113"/>
                    <a:pt x="29" y="113"/>
                  </a:cubicBezTo>
                  <a:cubicBezTo>
                    <a:pt x="29" y="114"/>
                    <a:pt x="31" y="114"/>
                    <a:pt x="32" y="114"/>
                  </a:cubicBezTo>
                  <a:cubicBezTo>
                    <a:pt x="32" y="114"/>
                    <a:pt x="32" y="113"/>
                    <a:pt x="31" y="111"/>
                  </a:cubicBezTo>
                  <a:cubicBezTo>
                    <a:pt x="30" y="110"/>
                    <a:pt x="29" y="109"/>
                    <a:pt x="29" y="109"/>
                  </a:cubicBezTo>
                  <a:cubicBezTo>
                    <a:pt x="28" y="109"/>
                    <a:pt x="29" y="110"/>
                    <a:pt x="27" y="109"/>
                  </a:cubicBezTo>
                  <a:cubicBezTo>
                    <a:pt x="25" y="108"/>
                    <a:pt x="25" y="109"/>
                    <a:pt x="24" y="108"/>
                  </a:cubicBezTo>
                  <a:cubicBezTo>
                    <a:pt x="23" y="106"/>
                    <a:pt x="22" y="106"/>
                    <a:pt x="22" y="105"/>
                  </a:cubicBezTo>
                  <a:cubicBezTo>
                    <a:pt x="22" y="105"/>
                    <a:pt x="23" y="105"/>
                    <a:pt x="24" y="104"/>
                  </a:cubicBezTo>
                  <a:cubicBezTo>
                    <a:pt x="25" y="104"/>
                    <a:pt x="23" y="103"/>
                    <a:pt x="25" y="104"/>
                  </a:cubicBezTo>
                  <a:cubicBezTo>
                    <a:pt x="28" y="105"/>
                    <a:pt x="28" y="105"/>
                    <a:pt x="29" y="105"/>
                  </a:cubicBezTo>
                  <a:cubicBezTo>
                    <a:pt x="29" y="105"/>
                    <a:pt x="31" y="105"/>
                    <a:pt x="29" y="104"/>
                  </a:cubicBezTo>
                  <a:cubicBezTo>
                    <a:pt x="27" y="104"/>
                    <a:pt x="26" y="103"/>
                    <a:pt x="26" y="103"/>
                  </a:cubicBezTo>
                  <a:cubicBezTo>
                    <a:pt x="24" y="103"/>
                    <a:pt x="24" y="103"/>
                    <a:pt x="24" y="103"/>
                  </a:cubicBezTo>
                  <a:cubicBezTo>
                    <a:pt x="24" y="103"/>
                    <a:pt x="24" y="103"/>
                    <a:pt x="23" y="103"/>
                  </a:cubicBezTo>
                  <a:cubicBezTo>
                    <a:pt x="22" y="103"/>
                    <a:pt x="22" y="104"/>
                    <a:pt x="22" y="103"/>
                  </a:cubicBezTo>
                  <a:cubicBezTo>
                    <a:pt x="21" y="103"/>
                    <a:pt x="20" y="103"/>
                    <a:pt x="20" y="102"/>
                  </a:cubicBezTo>
                  <a:cubicBezTo>
                    <a:pt x="19" y="102"/>
                    <a:pt x="18" y="101"/>
                    <a:pt x="18" y="101"/>
                  </a:cubicBezTo>
                  <a:cubicBezTo>
                    <a:pt x="18" y="100"/>
                    <a:pt x="17" y="99"/>
                    <a:pt x="17" y="99"/>
                  </a:cubicBezTo>
                  <a:cubicBezTo>
                    <a:pt x="17" y="99"/>
                    <a:pt x="17" y="99"/>
                    <a:pt x="17" y="99"/>
                  </a:cubicBezTo>
                  <a:cubicBezTo>
                    <a:pt x="16" y="99"/>
                    <a:pt x="15" y="99"/>
                    <a:pt x="14" y="99"/>
                  </a:cubicBezTo>
                  <a:cubicBezTo>
                    <a:pt x="14" y="99"/>
                    <a:pt x="13" y="99"/>
                    <a:pt x="13" y="99"/>
                  </a:cubicBezTo>
                  <a:cubicBezTo>
                    <a:pt x="13" y="98"/>
                    <a:pt x="13" y="98"/>
                    <a:pt x="13" y="97"/>
                  </a:cubicBezTo>
                  <a:cubicBezTo>
                    <a:pt x="13" y="97"/>
                    <a:pt x="13" y="96"/>
                    <a:pt x="14" y="96"/>
                  </a:cubicBezTo>
                  <a:cubicBezTo>
                    <a:pt x="15" y="96"/>
                    <a:pt x="16" y="96"/>
                    <a:pt x="17" y="96"/>
                  </a:cubicBezTo>
                  <a:cubicBezTo>
                    <a:pt x="18" y="96"/>
                    <a:pt x="19" y="96"/>
                    <a:pt x="20" y="96"/>
                  </a:cubicBezTo>
                  <a:cubicBezTo>
                    <a:pt x="20" y="96"/>
                    <a:pt x="21" y="97"/>
                    <a:pt x="21" y="97"/>
                  </a:cubicBezTo>
                  <a:cubicBezTo>
                    <a:pt x="22" y="98"/>
                    <a:pt x="23" y="98"/>
                    <a:pt x="23" y="98"/>
                  </a:cubicBezTo>
                  <a:cubicBezTo>
                    <a:pt x="23" y="99"/>
                    <a:pt x="23" y="99"/>
                    <a:pt x="24" y="99"/>
                  </a:cubicBezTo>
                  <a:cubicBezTo>
                    <a:pt x="24" y="100"/>
                    <a:pt x="25" y="100"/>
                    <a:pt x="25" y="100"/>
                  </a:cubicBezTo>
                  <a:cubicBezTo>
                    <a:pt x="26" y="102"/>
                    <a:pt x="26" y="102"/>
                    <a:pt x="26" y="102"/>
                  </a:cubicBezTo>
                  <a:cubicBezTo>
                    <a:pt x="26" y="102"/>
                    <a:pt x="26" y="102"/>
                    <a:pt x="26" y="102"/>
                  </a:cubicBezTo>
                  <a:cubicBezTo>
                    <a:pt x="28" y="103"/>
                    <a:pt x="28" y="103"/>
                    <a:pt x="28" y="103"/>
                  </a:cubicBezTo>
                  <a:cubicBezTo>
                    <a:pt x="28" y="103"/>
                    <a:pt x="31" y="104"/>
                    <a:pt x="31" y="104"/>
                  </a:cubicBezTo>
                  <a:cubicBezTo>
                    <a:pt x="31" y="104"/>
                    <a:pt x="31" y="104"/>
                    <a:pt x="32" y="104"/>
                  </a:cubicBezTo>
                  <a:cubicBezTo>
                    <a:pt x="33" y="104"/>
                    <a:pt x="33" y="103"/>
                    <a:pt x="33" y="103"/>
                  </a:cubicBezTo>
                  <a:cubicBezTo>
                    <a:pt x="33" y="103"/>
                    <a:pt x="34" y="103"/>
                    <a:pt x="34" y="103"/>
                  </a:cubicBezTo>
                  <a:cubicBezTo>
                    <a:pt x="34" y="103"/>
                    <a:pt x="37" y="101"/>
                    <a:pt x="37" y="101"/>
                  </a:cubicBezTo>
                  <a:cubicBezTo>
                    <a:pt x="37" y="102"/>
                    <a:pt x="38" y="102"/>
                    <a:pt x="39" y="102"/>
                  </a:cubicBezTo>
                  <a:cubicBezTo>
                    <a:pt x="39" y="102"/>
                    <a:pt x="42" y="104"/>
                    <a:pt x="42" y="104"/>
                  </a:cubicBezTo>
                  <a:cubicBezTo>
                    <a:pt x="42" y="103"/>
                    <a:pt x="42" y="102"/>
                    <a:pt x="42" y="102"/>
                  </a:cubicBezTo>
                  <a:cubicBezTo>
                    <a:pt x="42" y="102"/>
                    <a:pt x="43" y="101"/>
                    <a:pt x="43" y="101"/>
                  </a:cubicBezTo>
                  <a:cubicBezTo>
                    <a:pt x="47" y="101"/>
                    <a:pt x="47" y="101"/>
                    <a:pt x="47" y="101"/>
                  </a:cubicBezTo>
                  <a:cubicBezTo>
                    <a:pt x="47" y="101"/>
                    <a:pt x="48" y="100"/>
                    <a:pt x="48" y="100"/>
                  </a:cubicBezTo>
                  <a:cubicBezTo>
                    <a:pt x="47" y="100"/>
                    <a:pt x="46" y="100"/>
                    <a:pt x="46" y="100"/>
                  </a:cubicBezTo>
                  <a:cubicBezTo>
                    <a:pt x="44" y="101"/>
                    <a:pt x="44" y="101"/>
                    <a:pt x="44" y="101"/>
                  </a:cubicBezTo>
                  <a:cubicBezTo>
                    <a:pt x="42" y="101"/>
                    <a:pt x="42" y="101"/>
                    <a:pt x="42" y="101"/>
                  </a:cubicBezTo>
                  <a:cubicBezTo>
                    <a:pt x="42" y="101"/>
                    <a:pt x="41" y="102"/>
                    <a:pt x="41" y="102"/>
                  </a:cubicBezTo>
                  <a:cubicBezTo>
                    <a:pt x="40" y="102"/>
                    <a:pt x="39" y="101"/>
                    <a:pt x="39" y="101"/>
                  </a:cubicBezTo>
                  <a:cubicBezTo>
                    <a:pt x="38" y="100"/>
                    <a:pt x="36" y="99"/>
                    <a:pt x="36" y="99"/>
                  </a:cubicBezTo>
                  <a:cubicBezTo>
                    <a:pt x="35" y="99"/>
                    <a:pt x="36" y="99"/>
                    <a:pt x="34" y="98"/>
                  </a:cubicBezTo>
                  <a:cubicBezTo>
                    <a:pt x="32" y="97"/>
                    <a:pt x="31" y="96"/>
                    <a:pt x="31" y="96"/>
                  </a:cubicBezTo>
                  <a:cubicBezTo>
                    <a:pt x="30" y="95"/>
                    <a:pt x="30" y="95"/>
                    <a:pt x="30" y="95"/>
                  </a:cubicBezTo>
                  <a:cubicBezTo>
                    <a:pt x="30" y="95"/>
                    <a:pt x="30" y="94"/>
                    <a:pt x="29" y="94"/>
                  </a:cubicBezTo>
                  <a:cubicBezTo>
                    <a:pt x="28" y="93"/>
                    <a:pt x="25" y="92"/>
                    <a:pt x="25" y="92"/>
                  </a:cubicBezTo>
                  <a:cubicBezTo>
                    <a:pt x="25" y="92"/>
                    <a:pt x="25" y="91"/>
                    <a:pt x="25" y="91"/>
                  </a:cubicBezTo>
                  <a:cubicBezTo>
                    <a:pt x="25" y="91"/>
                    <a:pt x="25" y="88"/>
                    <a:pt x="25" y="88"/>
                  </a:cubicBezTo>
                  <a:cubicBezTo>
                    <a:pt x="25" y="87"/>
                    <a:pt x="24" y="85"/>
                    <a:pt x="24" y="85"/>
                  </a:cubicBezTo>
                  <a:cubicBezTo>
                    <a:pt x="24" y="85"/>
                    <a:pt x="26" y="84"/>
                    <a:pt x="26" y="84"/>
                  </a:cubicBezTo>
                  <a:cubicBezTo>
                    <a:pt x="27" y="84"/>
                    <a:pt x="28" y="85"/>
                    <a:pt x="28" y="85"/>
                  </a:cubicBezTo>
                  <a:cubicBezTo>
                    <a:pt x="29" y="84"/>
                    <a:pt x="29" y="84"/>
                    <a:pt x="29" y="84"/>
                  </a:cubicBezTo>
                  <a:cubicBezTo>
                    <a:pt x="37" y="73"/>
                    <a:pt x="37" y="73"/>
                    <a:pt x="37" y="73"/>
                  </a:cubicBezTo>
                  <a:cubicBezTo>
                    <a:pt x="44" y="63"/>
                    <a:pt x="44" y="63"/>
                    <a:pt x="44" y="63"/>
                  </a:cubicBezTo>
                  <a:cubicBezTo>
                    <a:pt x="47" y="48"/>
                    <a:pt x="47" y="48"/>
                    <a:pt x="47" y="48"/>
                  </a:cubicBezTo>
                  <a:cubicBezTo>
                    <a:pt x="49" y="41"/>
                    <a:pt x="49" y="41"/>
                    <a:pt x="49" y="41"/>
                  </a:cubicBezTo>
                  <a:cubicBezTo>
                    <a:pt x="51" y="35"/>
                    <a:pt x="51" y="35"/>
                    <a:pt x="51" y="35"/>
                  </a:cubicBezTo>
                  <a:cubicBezTo>
                    <a:pt x="51" y="35"/>
                    <a:pt x="51" y="34"/>
                    <a:pt x="52" y="35"/>
                  </a:cubicBezTo>
                  <a:cubicBezTo>
                    <a:pt x="52" y="35"/>
                    <a:pt x="53" y="37"/>
                    <a:pt x="53" y="37"/>
                  </a:cubicBezTo>
                  <a:cubicBezTo>
                    <a:pt x="54" y="38"/>
                    <a:pt x="54" y="38"/>
                    <a:pt x="54" y="38"/>
                  </a:cubicBezTo>
                  <a:cubicBezTo>
                    <a:pt x="55" y="38"/>
                    <a:pt x="55" y="38"/>
                    <a:pt x="55" y="38"/>
                  </a:cubicBezTo>
                  <a:cubicBezTo>
                    <a:pt x="55" y="38"/>
                    <a:pt x="57" y="37"/>
                    <a:pt x="58" y="37"/>
                  </a:cubicBezTo>
                  <a:cubicBezTo>
                    <a:pt x="58" y="37"/>
                    <a:pt x="62" y="39"/>
                    <a:pt x="62" y="39"/>
                  </a:cubicBezTo>
                  <a:cubicBezTo>
                    <a:pt x="62" y="39"/>
                    <a:pt x="62" y="41"/>
                    <a:pt x="62" y="42"/>
                  </a:cubicBezTo>
                  <a:cubicBezTo>
                    <a:pt x="62" y="42"/>
                    <a:pt x="64" y="44"/>
                    <a:pt x="63" y="45"/>
                  </a:cubicBezTo>
                  <a:cubicBezTo>
                    <a:pt x="63" y="45"/>
                    <a:pt x="62" y="47"/>
                    <a:pt x="62" y="47"/>
                  </a:cubicBezTo>
                  <a:cubicBezTo>
                    <a:pt x="62" y="47"/>
                    <a:pt x="63" y="48"/>
                    <a:pt x="63" y="48"/>
                  </a:cubicBezTo>
                  <a:cubicBezTo>
                    <a:pt x="64" y="48"/>
                    <a:pt x="64" y="48"/>
                    <a:pt x="65" y="48"/>
                  </a:cubicBezTo>
                  <a:cubicBezTo>
                    <a:pt x="66" y="48"/>
                    <a:pt x="67" y="49"/>
                    <a:pt x="67" y="49"/>
                  </a:cubicBezTo>
                  <a:cubicBezTo>
                    <a:pt x="67" y="49"/>
                    <a:pt x="67" y="50"/>
                    <a:pt x="67" y="50"/>
                  </a:cubicBezTo>
                  <a:cubicBezTo>
                    <a:pt x="67" y="50"/>
                    <a:pt x="67" y="52"/>
                    <a:pt x="67" y="52"/>
                  </a:cubicBezTo>
                  <a:cubicBezTo>
                    <a:pt x="67" y="53"/>
                    <a:pt x="65" y="53"/>
                    <a:pt x="65" y="53"/>
                  </a:cubicBezTo>
                  <a:cubicBezTo>
                    <a:pt x="65" y="53"/>
                    <a:pt x="65" y="54"/>
                    <a:pt x="65" y="54"/>
                  </a:cubicBezTo>
                  <a:cubicBezTo>
                    <a:pt x="64" y="55"/>
                    <a:pt x="63" y="56"/>
                    <a:pt x="62" y="56"/>
                  </a:cubicBezTo>
                  <a:cubicBezTo>
                    <a:pt x="62" y="56"/>
                    <a:pt x="60" y="54"/>
                    <a:pt x="60" y="54"/>
                  </a:cubicBezTo>
                  <a:cubicBezTo>
                    <a:pt x="60" y="54"/>
                    <a:pt x="59" y="55"/>
                    <a:pt x="59" y="55"/>
                  </a:cubicBezTo>
                  <a:cubicBezTo>
                    <a:pt x="60" y="57"/>
                    <a:pt x="60" y="57"/>
                    <a:pt x="60" y="57"/>
                  </a:cubicBezTo>
                  <a:cubicBezTo>
                    <a:pt x="61" y="60"/>
                    <a:pt x="61" y="60"/>
                    <a:pt x="61" y="60"/>
                  </a:cubicBezTo>
                  <a:cubicBezTo>
                    <a:pt x="60" y="61"/>
                    <a:pt x="60" y="61"/>
                    <a:pt x="60" y="61"/>
                  </a:cubicBezTo>
                  <a:cubicBezTo>
                    <a:pt x="61" y="64"/>
                    <a:pt x="61" y="64"/>
                    <a:pt x="61" y="64"/>
                  </a:cubicBezTo>
                  <a:cubicBezTo>
                    <a:pt x="61" y="66"/>
                    <a:pt x="61" y="66"/>
                    <a:pt x="61" y="66"/>
                  </a:cubicBezTo>
                  <a:cubicBezTo>
                    <a:pt x="59" y="67"/>
                    <a:pt x="59" y="67"/>
                    <a:pt x="59" y="67"/>
                  </a:cubicBezTo>
                  <a:cubicBezTo>
                    <a:pt x="59" y="67"/>
                    <a:pt x="58" y="68"/>
                    <a:pt x="57" y="68"/>
                  </a:cubicBezTo>
                  <a:cubicBezTo>
                    <a:pt x="57" y="68"/>
                    <a:pt x="56" y="67"/>
                    <a:pt x="56" y="68"/>
                  </a:cubicBezTo>
                  <a:cubicBezTo>
                    <a:pt x="57" y="69"/>
                    <a:pt x="57" y="70"/>
                    <a:pt x="58" y="70"/>
                  </a:cubicBezTo>
                  <a:cubicBezTo>
                    <a:pt x="59" y="70"/>
                    <a:pt x="61" y="70"/>
                    <a:pt x="61" y="70"/>
                  </a:cubicBezTo>
                  <a:cubicBezTo>
                    <a:pt x="63" y="73"/>
                    <a:pt x="63" y="73"/>
                    <a:pt x="63" y="73"/>
                  </a:cubicBezTo>
                  <a:cubicBezTo>
                    <a:pt x="63" y="73"/>
                    <a:pt x="64" y="73"/>
                    <a:pt x="65" y="73"/>
                  </a:cubicBezTo>
                  <a:cubicBezTo>
                    <a:pt x="65" y="73"/>
                    <a:pt x="67" y="74"/>
                    <a:pt x="67" y="74"/>
                  </a:cubicBezTo>
                  <a:cubicBezTo>
                    <a:pt x="67" y="74"/>
                    <a:pt x="67" y="74"/>
                    <a:pt x="68" y="75"/>
                  </a:cubicBezTo>
                  <a:cubicBezTo>
                    <a:pt x="69" y="75"/>
                    <a:pt x="71" y="76"/>
                    <a:pt x="71" y="76"/>
                  </a:cubicBezTo>
                  <a:cubicBezTo>
                    <a:pt x="71" y="76"/>
                    <a:pt x="71" y="75"/>
                    <a:pt x="70" y="75"/>
                  </a:cubicBezTo>
                  <a:cubicBezTo>
                    <a:pt x="70" y="75"/>
                    <a:pt x="69" y="72"/>
                    <a:pt x="67" y="72"/>
                  </a:cubicBezTo>
                  <a:cubicBezTo>
                    <a:pt x="66" y="71"/>
                    <a:pt x="65" y="71"/>
                    <a:pt x="64" y="71"/>
                  </a:cubicBezTo>
                  <a:cubicBezTo>
                    <a:pt x="63" y="71"/>
                    <a:pt x="61" y="70"/>
                    <a:pt x="61" y="70"/>
                  </a:cubicBezTo>
                  <a:cubicBezTo>
                    <a:pt x="61" y="69"/>
                    <a:pt x="60" y="68"/>
                    <a:pt x="61" y="68"/>
                  </a:cubicBezTo>
                  <a:cubicBezTo>
                    <a:pt x="61" y="67"/>
                    <a:pt x="61" y="66"/>
                    <a:pt x="63" y="66"/>
                  </a:cubicBezTo>
                  <a:cubicBezTo>
                    <a:pt x="64" y="66"/>
                    <a:pt x="65" y="67"/>
                    <a:pt x="66" y="66"/>
                  </a:cubicBezTo>
                  <a:cubicBezTo>
                    <a:pt x="67" y="66"/>
                    <a:pt x="69" y="63"/>
                    <a:pt x="69" y="63"/>
                  </a:cubicBezTo>
                  <a:cubicBezTo>
                    <a:pt x="71" y="61"/>
                    <a:pt x="71" y="61"/>
                    <a:pt x="71" y="61"/>
                  </a:cubicBezTo>
                  <a:cubicBezTo>
                    <a:pt x="74" y="60"/>
                    <a:pt x="74" y="60"/>
                    <a:pt x="74" y="60"/>
                  </a:cubicBezTo>
                  <a:cubicBezTo>
                    <a:pt x="74" y="60"/>
                    <a:pt x="78" y="58"/>
                    <a:pt x="78" y="58"/>
                  </a:cubicBezTo>
                  <a:cubicBezTo>
                    <a:pt x="78" y="58"/>
                    <a:pt x="79" y="58"/>
                    <a:pt x="80" y="59"/>
                  </a:cubicBezTo>
                  <a:cubicBezTo>
                    <a:pt x="81" y="60"/>
                    <a:pt x="81" y="60"/>
                    <a:pt x="81" y="60"/>
                  </a:cubicBezTo>
                  <a:cubicBezTo>
                    <a:pt x="82" y="60"/>
                    <a:pt x="84" y="61"/>
                    <a:pt x="84" y="61"/>
                  </a:cubicBezTo>
                  <a:cubicBezTo>
                    <a:pt x="84" y="61"/>
                    <a:pt x="84" y="61"/>
                    <a:pt x="85" y="62"/>
                  </a:cubicBezTo>
                  <a:cubicBezTo>
                    <a:pt x="85" y="62"/>
                    <a:pt x="86" y="63"/>
                    <a:pt x="85" y="65"/>
                  </a:cubicBezTo>
                  <a:cubicBezTo>
                    <a:pt x="85" y="66"/>
                    <a:pt x="85" y="67"/>
                    <a:pt x="85" y="67"/>
                  </a:cubicBezTo>
                  <a:cubicBezTo>
                    <a:pt x="85" y="67"/>
                    <a:pt x="86" y="66"/>
                    <a:pt x="86" y="65"/>
                  </a:cubicBezTo>
                  <a:cubicBezTo>
                    <a:pt x="86" y="63"/>
                    <a:pt x="86" y="62"/>
                    <a:pt x="86" y="61"/>
                  </a:cubicBezTo>
                  <a:cubicBezTo>
                    <a:pt x="86" y="60"/>
                    <a:pt x="85" y="59"/>
                    <a:pt x="85" y="59"/>
                  </a:cubicBezTo>
                  <a:cubicBezTo>
                    <a:pt x="85" y="59"/>
                    <a:pt x="83" y="60"/>
                    <a:pt x="81" y="59"/>
                  </a:cubicBezTo>
                  <a:cubicBezTo>
                    <a:pt x="80" y="58"/>
                    <a:pt x="80" y="57"/>
                    <a:pt x="79" y="57"/>
                  </a:cubicBezTo>
                  <a:cubicBezTo>
                    <a:pt x="79" y="57"/>
                    <a:pt x="78" y="56"/>
                    <a:pt x="77" y="56"/>
                  </a:cubicBezTo>
                  <a:cubicBezTo>
                    <a:pt x="77" y="56"/>
                    <a:pt x="77" y="55"/>
                    <a:pt x="77" y="54"/>
                  </a:cubicBezTo>
                  <a:cubicBezTo>
                    <a:pt x="77" y="53"/>
                    <a:pt x="77" y="52"/>
                    <a:pt x="77" y="51"/>
                  </a:cubicBezTo>
                  <a:cubicBezTo>
                    <a:pt x="77" y="51"/>
                    <a:pt x="76" y="50"/>
                    <a:pt x="77" y="49"/>
                  </a:cubicBezTo>
                  <a:cubicBezTo>
                    <a:pt x="78" y="48"/>
                    <a:pt x="78" y="48"/>
                    <a:pt x="79" y="48"/>
                  </a:cubicBezTo>
                  <a:cubicBezTo>
                    <a:pt x="79" y="47"/>
                    <a:pt x="81" y="46"/>
                    <a:pt x="80" y="46"/>
                  </a:cubicBezTo>
                  <a:cubicBezTo>
                    <a:pt x="80" y="45"/>
                    <a:pt x="79" y="45"/>
                    <a:pt x="78" y="45"/>
                  </a:cubicBezTo>
                  <a:cubicBezTo>
                    <a:pt x="77" y="45"/>
                    <a:pt x="78" y="46"/>
                    <a:pt x="77" y="46"/>
                  </a:cubicBezTo>
                  <a:cubicBezTo>
                    <a:pt x="75" y="46"/>
                    <a:pt x="75" y="45"/>
                    <a:pt x="74" y="44"/>
                  </a:cubicBezTo>
                  <a:cubicBezTo>
                    <a:pt x="74" y="43"/>
                    <a:pt x="74" y="43"/>
                    <a:pt x="73" y="44"/>
                  </a:cubicBezTo>
                  <a:cubicBezTo>
                    <a:pt x="72" y="44"/>
                    <a:pt x="71" y="43"/>
                    <a:pt x="71" y="43"/>
                  </a:cubicBezTo>
                  <a:cubicBezTo>
                    <a:pt x="71" y="43"/>
                    <a:pt x="70" y="42"/>
                    <a:pt x="71" y="41"/>
                  </a:cubicBezTo>
                  <a:cubicBezTo>
                    <a:pt x="71" y="41"/>
                    <a:pt x="72" y="39"/>
                    <a:pt x="72" y="39"/>
                  </a:cubicBezTo>
                  <a:cubicBezTo>
                    <a:pt x="72" y="39"/>
                    <a:pt x="72" y="36"/>
                    <a:pt x="72" y="36"/>
                  </a:cubicBezTo>
                  <a:cubicBezTo>
                    <a:pt x="72" y="35"/>
                    <a:pt x="72" y="35"/>
                    <a:pt x="72" y="35"/>
                  </a:cubicBezTo>
                  <a:close/>
                  <a:moveTo>
                    <a:pt x="127" y="1"/>
                  </a:moveTo>
                  <a:cubicBezTo>
                    <a:pt x="127" y="1"/>
                    <a:pt x="127" y="1"/>
                    <a:pt x="127" y="1"/>
                  </a:cubicBezTo>
                  <a:cubicBezTo>
                    <a:pt x="127" y="1"/>
                    <a:pt x="127" y="0"/>
                    <a:pt x="128" y="0"/>
                  </a:cubicBezTo>
                  <a:cubicBezTo>
                    <a:pt x="129" y="0"/>
                    <a:pt x="129" y="0"/>
                    <a:pt x="130" y="0"/>
                  </a:cubicBezTo>
                  <a:cubicBezTo>
                    <a:pt x="130" y="0"/>
                    <a:pt x="132" y="0"/>
                    <a:pt x="132" y="0"/>
                  </a:cubicBezTo>
                  <a:cubicBezTo>
                    <a:pt x="132" y="0"/>
                    <a:pt x="133" y="0"/>
                    <a:pt x="134" y="0"/>
                  </a:cubicBezTo>
                  <a:cubicBezTo>
                    <a:pt x="134" y="0"/>
                    <a:pt x="135" y="0"/>
                    <a:pt x="135" y="0"/>
                  </a:cubicBezTo>
                  <a:cubicBezTo>
                    <a:pt x="136" y="0"/>
                    <a:pt x="135" y="1"/>
                    <a:pt x="135" y="1"/>
                  </a:cubicBezTo>
                  <a:cubicBezTo>
                    <a:pt x="133" y="1"/>
                    <a:pt x="133" y="1"/>
                    <a:pt x="133" y="1"/>
                  </a:cubicBezTo>
                  <a:cubicBezTo>
                    <a:pt x="133" y="1"/>
                    <a:pt x="132" y="1"/>
                    <a:pt x="131" y="1"/>
                  </a:cubicBezTo>
                  <a:cubicBezTo>
                    <a:pt x="131" y="2"/>
                    <a:pt x="130" y="2"/>
                    <a:pt x="130" y="2"/>
                  </a:cubicBezTo>
                  <a:cubicBezTo>
                    <a:pt x="130" y="2"/>
                    <a:pt x="129" y="2"/>
                    <a:pt x="129" y="2"/>
                  </a:cubicBezTo>
                  <a:cubicBezTo>
                    <a:pt x="128" y="2"/>
                    <a:pt x="128" y="1"/>
                    <a:pt x="128" y="2"/>
                  </a:cubicBezTo>
                  <a:cubicBezTo>
                    <a:pt x="127" y="2"/>
                    <a:pt x="127" y="1"/>
                    <a:pt x="127" y="1"/>
                  </a:cubicBezTo>
                  <a:close/>
                  <a:moveTo>
                    <a:pt x="118" y="6"/>
                  </a:moveTo>
                  <a:cubicBezTo>
                    <a:pt x="118" y="6"/>
                    <a:pt x="118" y="6"/>
                    <a:pt x="118" y="6"/>
                  </a:cubicBezTo>
                  <a:cubicBezTo>
                    <a:pt x="118" y="6"/>
                    <a:pt x="118" y="5"/>
                    <a:pt x="119" y="5"/>
                  </a:cubicBezTo>
                  <a:cubicBezTo>
                    <a:pt x="119" y="5"/>
                    <a:pt x="119" y="4"/>
                    <a:pt x="120" y="5"/>
                  </a:cubicBezTo>
                  <a:cubicBezTo>
                    <a:pt x="120" y="5"/>
                    <a:pt x="120" y="7"/>
                    <a:pt x="120" y="7"/>
                  </a:cubicBezTo>
                  <a:cubicBezTo>
                    <a:pt x="119" y="7"/>
                    <a:pt x="119" y="7"/>
                    <a:pt x="118" y="7"/>
                  </a:cubicBezTo>
                  <a:cubicBezTo>
                    <a:pt x="118" y="7"/>
                    <a:pt x="118" y="6"/>
                    <a:pt x="118" y="6"/>
                  </a:cubicBezTo>
                  <a:close/>
                  <a:moveTo>
                    <a:pt x="112" y="9"/>
                  </a:moveTo>
                  <a:cubicBezTo>
                    <a:pt x="112" y="9"/>
                    <a:pt x="112" y="9"/>
                    <a:pt x="112" y="9"/>
                  </a:cubicBezTo>
                  <a:cubicBezTo>
                    <a:pt x="112" y="9"/>
                    <a:pt x="111" y="8"/>
                    <a:pt x="111" y="8"/>
                  </a:cubicBezTo>
                  <a:cubicBezTo>
                    <a:pt x="111" y="8"/>
                    <a:pt x="111" y="7"/>
                    <a:pt x="112" y="7"/>
                  </a:cubicBezTo>
                  <a:cubicBezTo>
                    <a:pt x="112" y="7"/>
                    <a:pt x="113" y="7"/>
                    <a:pt x="113" y="7"/>
                  </a:cubicBezTo>
                  <a:cubicBezTo>
                    <a:pt x="114" y="7"/>
                    <a:pt x="114" y="7"/>
                    <a:pt x="114" y="7"/>
                  </a:cubicBezTo>
                  <a:cubicBezTo>
                    <a:pt x="114" y="7"/>
                    <a:pt x="115" y="6"/>
                    <a:pt x="115" y="6"/>
                  </a:cubicBezTo>
                  <a:cubicBezTo>
                    <a:pt x="115" y="6"/>
                    <a:pt x="116" y="8"/>
                    <a:pt x="116" y="8"/>
                  </a:cubicBezTo>
                  <a:cubicBezTo>
                    <a:pt x="116" y="8"/>
                    <a:pt x="116" y="8"/>
                    <a:pt x="115" y="8"/>
                  </a:cubicBezTo>
                  <a:cubicBezTo>
                    <a:pt x="115" y="8"/>
                    <a:pt x="114" y="9"/>
                    <a:pt x="114" y="9"/>
                  </a:cubicBezTo>
                  <a:cubicBezTo>
                    <a:pt x="113" y="10"/>
                    <a:pt x="113" y="10"/>
                    <a:pt x="113" y="10"/>
                  </a:cubicBezTo>
                  <a:cubicBezTo>
                    <a:pt x="112" y="9"/>
                    <a:pt x="112" y="9"/>
                    <a:pt x="112" y="9"/>
                  </a:cubicBezTo>
                  <a:close/>
                  <a:moveTo>
                    <a:pt x="108" y="12"/>
                  </a:moveTo>
                  <a:cubicBezTo>
                    <a:pt x="108" y="12"/>
                    <a:pt x="108" y="12"/>
                    <a:pt x="108" y="12"/>
                  </a:cubicBezTo>
                  <a:cubicBezTo>
                    <a:pt x="108" y="11"/>
                    <a:pt x="107" y="11"/>
                    <a:pt x="107" y="11"/>
                  </a:cubicBezTo>
                  <a:cubicBezTo>
                    <a:pt x="107" y="11"/>
                    <a:pt x="106" y="10"/>
                    <a:pt x="106" y="10"/>
                  </a:cubicBezTo>
                  <a:cubicBezTo>
                    <a:pt x="106" y="10"/>
                    <a:pt x="106" y="9"/>
                    <a:pt x="107" y="9"/>
                  </a:cubicBezTo>
                  <a:cubicBezTo>
                    <a:pt x="107" y="9"/>
                    <a:pt x="107" y="9"/>
                    <a:pt x="107" y="10"/>
                  </a:cubicBezTo>
                  <a:cubicBezTo>
                    <a:pt x="108" y="10"/>
                    <a:pt x="108" y="11"/>
                    <a:pt x="108" y="11"/>
                  </a:cubicBezTo>
                  <a:cubicBezTo>
                    <a:pt x="108" y="12"/>
                    <a:pt x="108" y="12"/>
                    <a:pt x="108" y="12"/>
                  </a:cubicBezTo>
                  <a:close/>
                  <a:moveTo>
                    <a:pt x="96" y="12"/>
                  </a:moveTo>
                  <a:cubicBezTo>
                    <a:pt x="96" y="12"/>
                    <a:pt x="96" y="12"/>
                    <a:pt x="96" y="12"/>
                  </a:cubicBezTo>
                  <a:cubicBezTo>
                    <a:pt x="96" y="12"/>
                    <a:pt x="96" y="12"/>
                    <a:pt x="97" y="12"/>
                  </a:cubicBezTo>
                  <a:cubicBezTo>
                    <a:pt x="98" y="11"/>
                    <a:pt x="98" y="10"/>
                    <a:pt x="99" y="11"/>
                  </a:cubicBezTo>
                  <a:cubicBezTo>
                    <a:pt x="100" y="11"/>
                    <a:pt x="102" y="12"/>
                    <a:pt x="102" y="12"/>
                  </a:cubicBezTo>
                  <a:cubicBezTo>
                    <a:pt x="102" y="12"/>
                    <a:pt x="102" y="11"/>
                    <a:pt x="102" y="11"/>
                  </a:cubicBezTo>
                  <a:cubicBezTo>
                    <a:pt x="103" y="11"/>
                    <a:pt x="103" y="12"/>
                    <a:pt x="103" y="12"/>
                  </a:cubicBezTo>
                  <a:cubicBezTo>
                    <a:pt x="103" y="12"/>
                    <a:pt x="102" y="12"/>
                    <a:pt x="102" y="12"/>
                  </a:cubicBezTo>
                  <a:cubicBezTo>
                    <a:pt x="101" y="13"/>
                    <a:pt x="101" y="13"/>
                    <a:pt x="100" y="13"/>
                  </a:cubicBezTo>
                  <a:cubicBezTo>
                    <a:pt x="99" y="13"/>
                    <a:pt x="99" y="12"/>
                    <a:pt x="98" y="13"/>
                  </a:cubicBezTo>
                  <a:cubicBezTo>
                    <a:pt x="98" y="13"/>
                    <a:pt x="98" y="14"/>
                    <a:pt x="97" y="14"/>
                  </a:cubicBezTo>
                  <a:cubicBezTo>
                    <a:pt x="97" y="14"/>
                    <a:pt x="96" y="14"/>
                    <a:pt x="96" y="14"/>
                  </a:cubicBezTo>
                  <a:cubicBezTo>
                    <a:pt x="96" y="13"/>
                    <a:pt x="96" y="12"/>
                    <a:pt x="96" y="12"/>
                  </a:cubicBezTo>
                  <a:close/>
                  <a:moveTo>
                    <a:pt x="93" y="13"/>
                  </a:moveTo>
                  <a:cubicBezTo>
                    <a:pt x="93" y="13"/>
                    <a:pt x="93" y="13"/>
                    <a:pt x="93" y="13"/>
                  </a:cubicBezTo>
                  <a:cubicBezTo>
                    <a:pt x="93" y="13"/>
                    <a:pt x="93" y="12"/>
                    <a:pt x="94" y="13"/>
                  </a:cubicBezTo>
                  <a:cubicBezTo>
                    <a:pt x="94" y="13"/>
                    <a:pt x="94" y="12"/>
                    <a:pt x="94" y="13"/>
                  </a:cubicBezTo>
                  <a:cubicBezTo>
                    <a:pt x="95" y="14"/>
                    <a:pt x="95" y="15"/>
                    <a:pt x="94" y="15"/>
                  </a:cubicBezTo>
                  <a:cubicBezTo>
                    <a:pt x="93" y="14"/>
                    <a:pt x="93" y="13"/>
                    <a:pt x="93" y="13"/>
                  </a:cubicBezTo>
                  <a:close/>
                  <a:moveTo>
                    <a:pt x="81" y="13"/>
                  </a:moveTo>
                  <a:cubicBezTo>
                    <a:pt x="81" y="13"/>
                    <a:pt x="81" y="13"/>
                    <a:pt x="81" y="13"/>
                  </a:cubicBezTo>
                  <a:cubicBezTo>
                    <a:pt x="81" y="13"/>
                    <a:pt x="81" y="12"/>
                    <a:pt x="82" y="12"/>
                  </a:cubicBezTo>
                  <a:cubicBezTo>
                    <a:pt x="82" y="12"/>
                    <a:pt x="82" y="12"/>
                    <a:pt x="83" y="12"/>
                  </a:cubicBezTo>
                  <a:cubicBezTo>
                    <a:pt x="83" y="13"/>
                    <a:pt x="84" y="13"/>
                    <a:pt x="84" y="13"/>
                  </a:cubicBezTo>
                  <a:cubicBezTo>
                    <a:pt x="85" y="13"/>
                    <a:pt x="85" y="13"/>
                    <a:pt x="85" y="13"/>
                  </a:cubicBezTo>
                  <a:cubicBezTo>
                    <a:pt x="86" y="13"/>
                    <a:pt x="86" y="12"/>
                    <a:pt x="87" y="13"/>
                  </a:cubicBezTo>
                  <a:cubicBezTo>
                    <a:pt x="88" y="13"/>
                    <a:pt x="88" y="13"/>
                    <a:pt x="89" y="13"/>
                  </a:cubicBezTo>
                  <a:cubicBezTo>
                    <a:pt x="89" y="13"/>
                    <a:pt x="91" y="13"/>
                    <a:pt x="91" y="13"/>
                  </a:cubicBezTo>
                  <a:cubicBezTo>
                    <a:pt x="91" y="13"/>
                    <a:pt x="91" y="14"/>
                    <a:pt x="91" y="14"/>
                  </a:cubicBezTo>
                  <a:cubicBezTo>
                    <a:pt x="90" y="14"/>
                    <a:pt x="90" y="14"/>
                    <a:pt x="89" y="14"/>
                  </a:cubicBezTo>
                  <a:cubicBezTo>
                    <a:pt x="89" y="14"/>
                    <a:pt x="90" y="14"/>
                    <a:pt x="88" y="14"/>
                  </a:cubicBezTo>
                  <a:cubicBezTo>
                    <a:pt x="87" y="14"/>
                    <a:pt x="87" y="14"/>
                    <a:pt x="86" y="14"/>
                  </a:cubicBezTo>
                  <a:cubicBezTo>
                    <a:pt x="86" y="14"/>
                    <a:pt x="86" y="14"/>
                    <a:pt x="85" y="14"/>
                  </a:cubicBezTo>
                  <a:cubicBezTo>
                    <a:pt x="85" y="14"/>
                    <a:pt x="85" y="14"/>
                    <a:pt x="85" y="14"/>
                  </a:cubicBezTo>
                  <a:cubicBezTo>
                    <a:pt x="84" y="14"/>
                    <a:pt x="87" y="13"/>
                    <a:pt x="84" y="14"/>
                  </a:cubicBezTo>
                  <a:cubicBezTo>
                    <a:pt x="81" y="15"/>
                    <a:pt x="81" y="15"/>
                    <a:pt x="81" y="15"/>
                  </a:cubicBezTo>
                  <a:cubicBezTo>
                    <a:pt x="81" y="15"/>
                    <a:pt x="81" y="14"/>
                    <a:pt x="81" y="14"/>
                  </a:cubicBezTo>
                  <a:cubicBezTo>
                    <a:pt x="81" y="14"/>
                    <a:pt x="81" y="13"/>
                    <a:pt x="81" y="13"/>
                  </a:cubicBezTo>
                  <a:close/>
                  <a:moveTo>
                    <a:pt x="68" y="16"/>
                  </a:moveTo>
                  <a:cubicBezTo>
                    <a:pt x="68" y="16"/>
                    <a:pt x="68" y="16"/>
                    <a:pt x="68" y="16"/>
                  </a:cubicBezTo>
                  <a:cubicBezTo>
                    <a:pt x="69" y="16"/>
                    <a:pt x="69" y="16"/>
                    <a:pt x="69" y="16"/>
                  </a:cubicBezTo>
                  <a:cubicBezTo>
                    <a:pt x="69" y="16"/>
                    <a:pt x="71" y="16"/>
                    <a:pt x="71" y="15"/>
                  </a:cubicBezTo>
                  <a:cubicBezTo>
                    <a:pt x="72" y="15"/>
                    <a:pt x="72" y="15"/>
                    <a:pt x="72" y="15"/>
                  </a:cubicBezTo>
                  <a:cubicBezTo>
                    <a:pt x="72" y="15"/>
                    <a:pt x="74" y="14"/>
                    <a:pt x="74" y="14"/>
                  </a:cubicBezTo>
                  <a:cubicBezTo>
                    <a:pt x="75" y="14"/>
                    <a:pt x="76" y="13"/>
                    <a:pt x="76" y="13"/>
                  </a:cubicBezTo>
                  <a:cubicBezTo>
                    <a:pt x="76" y="13"/>
                    <a:pt x="78" y="14"/>
                    <a:pt x="78" y="14"/>
                  </a:cubicBezTo>
                  <a:cubicBezTo>
                    <a:pt x="79" y="14"/>
                    <a:pt x="79" y="13"/>
                    <a:pt x="79" y="13"/>
                  </a:cubicBezTo>
                  <a:cubicBezTo>
                    <a:pt x="77" y="12"/>
                    <a:pt x="77" y="12"/>
                    <a:pt x="77" y="12"/>
                  </a:cubicBezTo>
                  <a:cubicBezTo>
                    <a:pt x="73" y="13"/>
                    <a:pt x="73" y="13"/>
                    <a:pt x="73" y="13"/>
                  </a:cubicBezTo>
                  <a:cubicBezTo>
                    <a:pt x="73" y="13"/>
                    <a:pt x="70" y="14"/>
                    <a:pt x="69" y="14"/>
                  </a:cubicBezTo>
                  <a:cubicBezTo>
                    <a:pt x="68" y="13"/>
                    <a:pt x="67" y="14"/>
                    <a:pt x="67" y="14"/>
                  </a:cubicBezTo>
                  <a:cubicBezTo>
                    <a:pt x="66" y="15"/>
                    <a:pt x="66" y="15"/>
                    <a:pt x="66" y="15"/>
                  </a:cubicBezTo>
                  <a:cubicBezTo>
                    <a:pt x="66" y="15"/>
                    <a:pt x="67" y="16"/>
                    <a:pt x="67" y="16"/>
                  </a:cubicBezTo>
                  <a:cubicBezTo>
                    <a:pt x="67" y="17"/>
                    <a:pt x="68" y="16"/>
                    <a:pt x="68" y="16"/>
                  </a:cubicBezTo>
                  <a:close/>
                  <a:moveTo>
                    <a:pt x="56" y="22"/>
                  </a:moveTo>
                  <a:cubicBezTo>
                    <a:pt x="56" y="22"/>
                    <a:pt x="56" y="22"/>
                    <a:pt x="56" y="22"/>
                  </a:cubicBezTo>
                  <a:cubicBezTo>
                    <a:pt x="56" y="22"/>
                    <a:pt x="56" y="22"/>
                    <a:pt x="56" y="22"/>
                  </a:cubicBezTo>
                  <a:cubicBezTo>
                    <a:pt x="57" y="23"/>
                    <a:pt x="57" y="23"/>
                    <a:pt x="57" y="23"/>
                  </a:cubicBezTo>
                  <a:cubicBezTo>
                    <a:pt x="57" y="23"/>
                    <a:pt x="58" y="22"/>
                    <a:pt x="58" y="22"/>
                  </a:cubicBezTo>
                  <a:cubicBezTo>
                    <a:pt x="58" y="21"/>
                    <a:pt x="59" y="21"/>
                    <a:pt x="59" y="21"/>
                  </a:cubicBezTo>
                  <a:cubicBezTo>
                    <a:pt x="59" y="21"/>
                    <a:pt x="60" y="20"/>
                    <a:pt x="61" y="20"/>
                  </a:cubicBezTo>
                  <a:cubicBezTo>
                    <a:pt x="61" y="20"/>
                    <a:pt x="63" y="19"/>
                    <a:pt x="63" y="19"/>
                  </a:cubicBezTo>
                  <a:cubicBezTo>
                    <a:pt x="63" y="18"/>
                    <a:pt x="63" y="18"/>
                    <a:pt x="63" y="18"/>
                  </a:cubicBezTo>
                  <a:cubicBezTo>
                    <a:pt x="63" y="18"/>
                    <a:pt x="60" y="18"/>
                    <a:pt x="60" y="18"/>
                  </a:cubicBezTo>
                  <a:cubicBezTo>
                    <a:pt x="60" y="18"/>
                    <a:pt x="58" y="20"/>
                    <a:pt x="58" y="20"/>
                  </a:cubicBezTo>
                  <a:cubicBezTo>
                    <a:pt x="58" y="20"/>
                    <a:pt x="56" y="22"/>
                    <a:pt x="56" y="22"/>
                  </a:cubicBezTo>
                  <a:close/>
                  <a:moveTo>
                    <a:pt x="55" y="32"/>
                  </a:moveTo>
                  <a:cubicBezTo>
                    <a:pt x="55" y="32"/>
                    <a:pt x="55" y="32"/>
                    <a:pt x="55" y="32"/>
                  </a:cubicBezTo>
                  <a:cubicBezTo>
                    <a:pt x="55" y="32"/>
                    <a:pt x="57" y="30"/>
                    <a:pt x="57" y="29"/>
                  </a:cubicBezTo>
                  <a:cubicBezTo>
                    <a:pt x="57" y="29"/>
                    <a:pt x="57" y="27"/>
                    <a:pt x="57" y="27"/>
                  </a:cubicBezTo>
                  <a:cubicBezTo>
                    <a:pt x="57" y="25"/>
                    <a:pt x="57" y="25"/>
                    <a:pt x="57" y="25"/>
                  </a:cubicBezTo>
                  <a:cubicBezTo>
                    <a:pt x="55" y="23"/>
                    <a:pt x="55" y="23"/>
                    <a:pt x="55" y="23"/>
                  </a:cubicBezTo>
                  <a:cubicBezTo>
                    <a:pt x="55" y="23"/>
                    <a:pt x="54" y="25"/>
                    <a:pt x="54" y="25"/>
                  </a:cubicBezTo>
                  <a:cubicBezTo>
                    <a:pt x="54" y="26"/>
                    <a:pt x="53" y="26"/>
                    <a:pt x="52" y="27"/>
                  </a:cubicBezTo>
                  <a:cubicBezTo>
                    <a:pt x="51" y="28"/>
                    <a:pt x="51" y="29"/>
                    <a:pt x="51" y="30"/>
                  </a:cubicBezTo>
                  <a:cubicBezTo>
                    <a:pt x="51" y="30"/>
                    <a:pt x="50" y="31"/>
                    <a:pt x="50" y="32"/>
                  </a:cubicBezTo>
                  <a:cubicBezTo>
                    <a:pt x="50" y="33"/>
                    <a:pt x="51" y="33"/>
                    <a:pt x="52" y="33"/>
                  </a:cubicBezTo>
                  <a:cubicBezTo>
                    <a:pt x="53" y="33"/>
                    <a:pt x="52" y="33"/>
                    <a:pt x="52" y="33"/>
                  </a:cubicBezTo>
                  <a:cubicBezTo>
                    <a:pt x="55" y="32"/>
                    <a:pt x="55" y="32"/>
                    <a:pt x="55" y="32"/>
                  </a:cubicBezTo>
                  <a:close/>
                  <a:moveTo>
                    <a:pt x="21" y="94"/>
                  </a:moveTo>
                  <a:cubicBezTo>
                    <a:pt x="21" y="94"/>
                    <a:pt x="21" y="94"/>
                    <a:pt x="21" y="94"/>
                  </a:cubicBezTo>
                  <a:cubicBezTo>
                    <a:pt x="21" y="94"/>
                    <a:pt x="21" y="94"/>
                    <a:pt x="22" y="94"/>
                  </a:cubicBezTo>
                  <a:cubicBezTo>
                    <a:pt x="22" y="94"/>
                    <a:pt x="22" y="93"/>
                    <a:pt x="22" y="93"/>
                  </a:cubicBezTo>
                  <a:cubicBezTo>
                    <a:pt x="23" y="93"/>
                    <a:pt x="23" y="94"/>
                    <a:pt x="23" y="94"/>
                  </a:cubicBezTo>
                  <a:cubicBezTo>
                    <a:pt x="24" y="94"/>
                    <a:pt x="24" y="95"/>
                    <a:pt x="24" y="95"/>
                  </a:cubicBezTo>
                  <a:cubicBezTo>
                    <a:pt x="25" y="97"/>
                    <a:pt x="25" y="97"/>
                    <a:pt x="25" y="97"/>
                  </a:cubicBezTo>
                  <a:cubicBezTo>
                    <a:pt x="25" y="97"/>
                    <a:pt x="25" y="98"/>
                    <a:pt x="25" y="98"/>
                  </a:cubicBezTo>
                  <a:cubicBezTo>
                    <a:pt x="25" y="99"/>
                    <a:pt x="25" y="99"/>
                    <a:pt x="25" y="99"/>
                  </a:cubicBezTo>
                  <a:cubicBezTo>
                    <a:pt x="25" y="99"/>
                    <a:pt x="26" y="99"/>
                    <a:pt x="27" y="99"/>
                  </a:cubicBezTo>
                  <a:cubicBezTo>
                    <a:pt x="27" y="99"/>
                    <a:pt x="27" y="100"/>
                    <a:pt x="28" y="100"/>
                  </a:cubicBezTo>
                  <a:cubicBezTo>
                    <a:pt x="29" y="101"/>
                    <a:pt x="29" y="101"/>
                    <a:pt x="29" y="101"/>
                  </a:cubicBezTo>
                  <a:cubicBezTo>
                    <a:pt x="30" y="102"/>
                    <a:pt x="30" y="102"/>
                    <a:pt x="31" y="103"/>
                  </a:cubicBezTo>
                  <a:cubicBezTo>
                    <a:pt x="32" y="103"/>
                    <a:pt x="32" y="103"/>
                    <a:pt x="33" y="103"/>
                  </a:cubicBezTo>
                  <a:cubicBezTo>
                    <a:pt x="33" y="102"/>
                    <a:pt x="33" y="102"/>
                    <a:pt x="34" y="102"/>
                  </a:cubicBezTo>
                  <a:cubicBezTo>
                    <a:pt x="34" y="102"/>
                    <a:pt x="34" y="102"/>
                    <a:pt x="35" y="102"/>
                  </a:cubicBezTo>
                  <a:cubicBezTo>
                    <a:pt x="35" y="101"/>
                    <a:pt x="34" y="101"/>
                    <a:pt x="34" y="101"/>
                  </a:cubicBezTo>
                  <a:cubicBezTo>
                    <a:pt x="34" y="101"/>
                    <a:pt x="33" y="100"/>
                    <a:pt x="32" y="99"/>
                  </a:cubicBezTo>
                  <a:cubicBezTo>
                    <a:pt x="32" y="99"/>
                    <a:pt x="32" y="99"/>
                    <a:pt x="32" y="98"/>
                  </a:cubicBezTo>
                  <a:cubicBezTo>
                    <a:pt x="32" y="98"/>
                    <a:pt x="32" y="98"/>
                    <a:pt x="31" y="97"/>
                  </a:cubicBezTo>
                  <a:cubicBezTo>
                    <a:pt x="30" y="97"/>
                    <a:pt x="30" y="97"/>
                    <a:pt x="30" y="97"/>
                  </a:cubicBezTo>
                  <a:cubicBezTo>
                    <a:pt x="29" y="96"/>
                    <a:pt x="29" y="95"/>
                    <a:pt x="29" y="95"/>
                  </a:cubicBezTo>
                  <a:cubicBezTo>
                    <a:pt x="29" y="95"/>
                    <a:pt x="27" y="95"/>
                    <a:pt x="27" y="94"/>
                  </a:cubicBezTo>
                  <a:cubicBezTo>
                    <a:pt x="27" y="94"/>
                    <a:pt x="26" y="94"/>
                    <a:pt x="26" y="94"/>
                  </a:cubicBezTo>
                  <a:cubicBezTo>
                    <a:pt x="26" y="94"/>
                    <a:pt x="24" y="93"/>
                    <a:pt x="24" y="92"/>
                  </a:cubicBezTo>
                  <a:cubicBezTo>
                    <a:pt x="24" y="92"/>
                    <a:pt x="24" y="91"/>
                    <a:pt x="24" y="91"/>
                  </a:cubicBezTo>
                  <a:cubicBezTo>
                    <a:pt x="24" y="91"/>
                    <a:pt x="23" y="91"/>
                    <a:pt x="22" y="91"/>
                  </a:cubicBezTo>
                  <a:cubicBezTo>
                    <a:pt x="21" y="92"/>
                    <a:pt x="20" y="92"/>
                    <a:pt x="20" y="92"/>
                  </a:cubicBezTo>
                  <a:cubicBezTo>
                    <a:pt x="19" y="92"/>
                    <a:pt x="19" y="93"/>
                    <a:pt x="19" y="93"/>
                  </a:cubicBezTo>
                  <a:cubicBezTo>
                    <a:pt x="19" y="93"/>
                    <a:pt x="19" y="94"/>
                    <a:pt x="20" y="94"/>
                  </a:cubicBezTo>
                  <a:cubicBezTo>
                    <a:pt x="20" y="95"/>
                    <a:pt x="21" y="94"/>
                    <a:pt x="21" y="94"/>
                  </a:cubicBezTo>
                  <a:close/>
                  <a:moveTo>
                    <a:pt x="71" y="75"/>
                  </a:moveTo>
                  <a:cubicBezTo>
                    <a:pt x="71" y="75"/>
                    <a:pt x="71" y="75"/>
                    <a:pt x="71" y="75"/>
                  </a:cubicBezTo>
                  <a:cubicBezTo>
                    <a:pt x="71" y="76"/>
                    <a:pt x="71" y="76"/>
                    <a:pt x="71" y="76"/>
                  </a:cubicBezTo>
                  <a:cubicBezTo>
                    <a:pt x="71" y="76"/>
                    <a:pt x="71" y="76"/>
                    <a:pt x="72" y="76"/>
                  </a:cubicBezTo>
                  <a:cubicBezTo>
                    <a:pt x="72" y="75"/>
                    <a:pt x="72" y="76"/>
                    <a:pt x="73" y="76"/>
                  </a:cubicBezTo>
                  <a:cubicBezTo>
                    <a:pt x="73" y="76"/>
                    <a:pt x="73" y="76"/>
                    <a:pt x="73" y="76"/>
                  </a:cubicBezTo>
                  <a:cubicBezTo>
                    <a:pt x="74" y="76"/>
                    <a:pt x="75" y="74"/>
                    <a:pt x="75" y="74"/>
                  </a:cubicBezTo>
                  <a:cubicBezTo>
                    <a:pt x="75" y="74"/>
                    <a:pt x="75" y="74"/>
                    <a:pt x="76" y="74"/>
                  </a:cubicBezTo>
                  <a:cubicBezTo>
                    <a:pt x="76" y="74"/>
                    <a:pt x="77" y="74"/>
                    <a:pt x="77" y="73"/>
                  </a:cubicBezTo>
                  <a:cubicBezTo>
                    <a:pt x="77" y="73"/>
                    <a:pt x="77" y="73"/>
                    <a:pt x="78" y="73"/>
                  </a:cubicBezTo>
                  <a:cubicBezTo>
                    <a:pt x="78" y="72"/>
                    <a:pt x="78" y="72"/>
                    <a:pt x="78" y="72"/>
                  </a:cubicBezTo>
                  <a:cubicBezTo>
                    <a:pt x="79" y="71"/>
                    <a:pt x="80" y="71"/>
                    <a:pt x="80" y="71"/>
                  </a:cubicBezTo>
                  <a:cubicBezTo>
                    <a:pt x="81" y="70"/>
                    <a:pt x="81" y="70"/>
                    <a:pt x="81" y="69"/>
                  </a:cubicBezTo>
                  <a:cubicBezTo>
                    <a:pt x="81" y="69"/>
                    <a:pt x="80" y="69"/>
                    <a:pt x="80" y="70"/>
                  </a:cubicBezTo>
                  <a:cubicBezTo>
                    <a:pt x="79" y="70"/>
                    <a:pt x="78" y="70"/>
                    <a:pt x="78" y="70"/>
                  </a:cubicBezTo>
                  <a:cubicBezTo>
                    <a:pt x="78" y="71"/>
                    <a:pt x="77" y="71"/>
                    <a:pt x="77" y="71"/>
                  </a:cubicBezTo>
                  <a:cubicBezTo>
                    <a:pt x="76" y="71"/>
                    <a:pt x="75" y="72"/>
                    <a:pt x="74" y="72"/>
                  </a:cubicBezTo>
                  <a:cubicBezTo>
                    <a:pt x="74" y="72"/>
                    <a:pt x="74" y="73"/>
                    <a:pt x="73" y="74"/>
                  </a:cubicBezTo>
                  <a:cubicBezTo>
                    <a:pt x="73" y="74"/>
                    <a:pt x="73" y="74"/>
                    <a:pt x="73" y="75"/>
                  </a:cubicBezTo>
                  <a:cubicBezTo>
                    <a:pt x="72" y="75"/>
                    <a:pt x="71" y="75"/>
                    <a:pt x="71" y="75"/>
                  </a:cubicBez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487" name="Google Shape;487;p12"/>
            <p:cNvSpPr/>
            <p:nvPr/>
          </p:nvSpPr>
          <p:spPr>
            <a:xfrm>
              <a:off x="8054896" y="3267063"/>
              <a:ext cx="384801" cy="263158"/>
            </a:xfrm>
            <a:custGeom>
              <a:rect b="b" l="l" r="r" t="t"/>
              <a:pathLst>
                <a:path extrusionOk="0" h="119" w="169">
                  <a:moveTo>
                    <a:pt x="2" y="33"/>
                  </a:moveTo>
                  <a:cubicBezTo>
                    <a:pt x="0" y="31"/>
                    <a:pt x="0" y="31"/>
                    <a:pt x="0" y="31"/>
                  </a:cubicBezTo>
                  <a:cubicBezTo>
                    <a:pt x="4" y="28"/>
                    <a:pt x="4" y="28"/>
                    <a:pt x="4" y="28"/>
                  </a:cubicBezTo>
                  <a:cubicBezTo>
                    <a:pt x="4" y="28"/>
                    <a:pt x="6" y="28"/>
                    <a:pt x="7" y="27"/>
                  </a:cubicBezTo>
                  <a:cubicBezTo>
                    <a:pt x="9" y="27"/>
                    <a:pt x="15" y="25"/>
                    <a:pt x="15" y="25"/>
                  </a:cubicBezTo>
                  <a:cubicBezTo>
                    <a:pt x="17" y="23"/>
                    <a:pt x="17" y="23"/>
                    <a:pt x="17" y="23"/>
                  </a:cubicBezTo>
                  <a:cubicBezTo>
                    <a:pt x="17" y="23"/>
                    <a:pt x="19" y="21"/>
                    <a:pt x="19" y="21"/>
                  </a:cubicBezTo>
                  <a:cubicBezTo>
                    <a:pt x="20" y="21"/>
                    <a:pt x="22" y="21"/>
                    <a:pt x="23" y="20"/>
                  </a:cubicBezTo>
                  <a:cubicBezTo>
                    <a:pt x="23" y="20"/>
                    <a:pt x="24" y="19"/>
                    <a:pt x="24" y="19"/>
                  </a:cubicBezTo>
                  <a:cubicBezTo>
                    <a:pt x="24" y="19"/>
                    <a:pt x="24" y="18"/>
                    <a:pt x="25" y="18"/>
                  </a:cubicBezTo>
                  <a:cubicBezTo>
                    <a:pt x="25" y="18"/>
                    <a:pt x="26" y="18"/>
                    <a:pt x="27" y="17"/>
                  </a:cubicBezTo>
                  <a:cubicBezTo>
                    <a:pt x="28" y="17"/>
                    <a:pt x="28" y="17"/>
                    <a:pt x="29" y="16"/>
                  </a:cubicBezTo>
                  <a:cubicBezTo>
                    <a:pt x="29" y="16"/>
                    <a:pt x="30" y="13"/>
                    <a:pt x="30" y="13"/>
                  </a:cubicBezTo>
                  <a:cubicBezTo>
                    <a:pt x="30" y="13"/>
                    <a:pt x="30" y="13"/>
                    <a:pt x="30" y="13"/>
                  </a:cubicBezTo>
                  <a:cubicBezTo>
                    <a:pt x="31" y="13"/>
                    <a:pt x="32" y="14"/>
                    <a:pt x="32" y="14"/>
                  </a:cubicBezTo>
                  <a:cubicBezTo>
                    <a:pt x="32" y="14"/>
                    <a:pt x="34" y="14"/>
                    <a:pt x="35" y="14"/>
                  </a:cubicBezTo>
                  <a:cubicBezTo>
                    <a:pt x="35" y="14"/>
                    <a:pt x="37" y="13"/>
                    <a:pt x="37" y="13"/>
                  </a:cubicBezTo>
                  <a:cubicBezTo>
                    <a:pt x="37" y="13"/>
                    <a:pt x="37" y="12"/>
                    <a:pt x="38" y="12"/>
                  </a:cubicBezTo>
                  <a:cubicBezTo>
                    <a:pt x="39" y="12"/>
                    <a:pt x="40" y="12"/>
                    <a:pt x="41" y="12"/>
                  </a:cubicBezTo>
                  <a:cubicBezTo>
                    <a:pt x="41" y="12"/>
                    <a:pt x="43" y="12"/>
                    <a:pt x="43" y="12"/>
                  </a:cubicBezTo>
                  <a:cubicBezTo>
                    <a:pt x="44" y="11"/>
                    <a:pt x="44" y="11"/>
                    <a:pt x="44" y="11"/>
                  </a:cubicBezTo>
                  <a:cubicBezTo>
                    <a:pt x="45" y="11"/>
                    <a:pt x="44" y="10"/>
                    <a:pt x="45" y="11"/>
                  </a:cubicBezTo>
                  <a:cubicBezTo>
                    <a:pt x="46" y="11"/>
                    <a:pt x="45" y="12"/>
                    <a:pt x="46" y="11"/>
                  </a:cubicBezTo>
                  <a:cubicBezTo>
                    <a:pt x="47" y="10"/>
                    <a:pt x="48" y="8"/>
                    <a:pt x="48" y="8"/>
                  </a:cubicBezTo>
                  <a:cubicBezTo>
                    <a:pt x="48" y="8"/>
                    <a:pt x="47" y="8"/>
                    <a:pt x="49" y="8"/>
                  </a:cubicBezTo>
                  <a:cubicBezTo>
                    <a:pt x="51" y="8"/>
                    <a:pt x="51" y="8"/>
                    <a:pt x="53" y="8"/>
                  </a:cubicBezTo>
                  <a:cubicBezTo>
                    <a:pt x="54" y="8"/>
                    <a:pt x="56" y="7"/>
                    <a:pt x="56" y="7"/>
                  </a:cubicBezTo>
                  <a:cubicBezTo>
                    <a:pt x="57" y="7"/>
                    <a:pt x="58" y="6"/>
                    <a:pt x="58" y="6"/>
                  </a:cubicBezTo>
                  <a:cubicBezTo>
                    <a:pt x="58" y="5"/>
                    <a:pt x="54" y="3"/>
                    <a:pt x="54" y="3"/>
                  </a:cubicBezTo>
                  <a:cubicBezTo>
                    <a:pt x="54" y="3"/>
                    <a:pt x="52" y="2"/>
                    <a:pt x="55" y="2"/>
                  </a:cubicBezTo>
                  <a:cubicBezTo>
                    <a:pt x="58" y="3"/>
                    <a:pt x="59" y="3"/>
                    <a:pt x="59" y="3"/>
                  </a:cubicBezTo>
                  <a:cubicBezTo>
                    <a:pt x="60" y="3"/>
                    <a:pt x="60" y="2"/>
                    <a:pt x="61" y="2"/>
                  </a:cubicBezTo>
                  <a:cubicBezTo>
                    <a:pt x="62" y="1"/>
                    <a:pt x="63" y="0"/>
                    <a:pt x="63" y="0"/>
                  </a:cubicBezTo>
                  <a:cubicBezTo>
                    <a:pt x="64" y="0"/>
                    <a:pt x="66" y="2"/>
                    <a:pt x="66" y="2"/>
                  </a:cubicBezTo>
                  <a:cubicBezTo>
                    <a:pt x="66" y="4"/>
                    <a:pt x="66" y="4"/>
                    <a:pt x="66" y="4"/>
                  </a:cubicBezTo>
                  <a:cubicBezTo>
                    <a:pt x="69" y="4"/>
                    <a:pt x="69" y="4"/>
                    <a:pt x="69" y="4"/>
                  </a:cubicBezTo>
                  <a:cubicBezTo>
                    <a:pt x="69" y="4"/>
                    <a:pt x="70" y="3"/>
                    <a:pt x="71" y="4"/>
                  </a:cubicBezTo>
                  <a:cubicBezTo>
                    <a:pt x="72" y="4"/>
                    <a:pt x="74" y="6"/>
                    <a:pt x="74" y="6"/>
                  </a:cubicBezTo>
                  <a:cubicBezTo>
                    <a:pt x="73" y="8"/>
                    <a:pt x="73" y="8"/>
                    <a:pt x="73" y="8"/>
                  </a:cubicBezTo>
                  <a:cubicBezTo>
                    <a:pt x="69" y="9"/>
                    <a:pt x="69" y="9"/>
                    <a:pt x="69" y="9"/>
                  </a:cubicBezTo>
                  <a:cubicBezTo>
                    <a:pt x="69" y="9"/>
                    <a:pt x="69" y="11"/>
                    <a:pt x="70" y="11"/>
                  </a:cubicBezTo>
                  <a:cubicBezTo>
                    <a:pt x="70" y="11"/>
                    <a:pt x="71" y="12"/>
                    <a:pt x="72" y="11"/>
                  </a:cubicBezTo>
                  <a:cubicBezTo>
                    <a:pt x="73" y="11"/>
                    <a:pt x="73" y="10"/>
                    <a:pt x="73" y="10"/>
                  </a:cubicBezTo>
                  <a:cubicBezTo>
                    <a:pt x="73" y="10"/>
                    <a:pt x="76" y="10"/>
                    <a:pt x="76" y="11"/>
                  </a:cubicBezTo>
                  <a:cubicBezTo>
                    <a:pt x="76" y="11"/>
                    <a:pt x="78" y="12"/>
                    <a:pt x="78" y="12"/>
                  </a:cubicBezTo>
                  <a:cubicBezTo>
                    <a:pt x="79" y="11"/>
                    <a:pt x="80" y="11"/>
                    <a:pt x="81" y="11"/>
                  </a:cubicBezTo>
                  <a:cubicBezTo>
                    <a:pt x="81" y="11"/>
                    <a:pt x="82" y="12"/>
                    <a:pt x="83" y="12"/>
                  </a:cubicBezTo>
                  <a:cubicBezTo>
                    <a:pt x="84" y="12"/>
                    <a:pt x="85" y="10"/>
                    <a:pt x="85" y="10"/>
                  </a:cubicBezTo>
                  <a:cubicBezTo>
                    <a:pt x="85" y="10"/>
                    <a:pt x="86" y="10"/>
                    <a:pt x="86" y="11"/>
                  </a:cubicBezTo>
                  <a:cubicBezTo>
                    <a:pt x="87" y="11"/>
                    <a:pt x="86" y="11"/>
                    <a:pt x="87" y="12"/>
                  </a:cubicBezTo>
                  <a:cubicBezTo>
                    <a:pt x="87" y="13"/>
                    <a:pt x="87" y="13"/>
                    <a:pt x="88" y="13"/>
                  </a:cubicBezTo>
                  <a:cubicBezTo>
                    <a:pt x="89" y="14"/>
                    <a:pt x="91" y="14"/>
                    <a:pt x="91" y="15"/>
                  </a:cubicBezTo>
                  <a:cubicBezTo>
                    <a:pt x="91" y="15"/>
                    <a:pt x="92" y="17"/>
                    <a:pt x="93" y="17"/>
                  </a:cubicBezTo>
                  <a:cubicBezTo>
                    <a:pt x="94" y="16"/>
                    <a:pt x="94" y="16"/>
                    <a:pt x="95" y="16"/>
                  </a:cubicBezTo>
                  <a:cubicBezTo>
                    <a:pt x="96" y="17"/>
                    <a:pt x="98" y="16"/>
                    <a:pt x="98" y="17"/>
                  </a:cubicBezTo>
                  <a:cubicBezTo>
                    <a:pt x="97" y="18"/>
                    <a:pt x="97" y="19"/>
                    <a:pt x="97" y="20"/>
                  </a:cubicBezTo>
                  <a:cubicBezTo>
                    <a:pt x="97" y="20"/>
                    <a:pt x="96" y="21"/>
                    <a:pt x="95" y="21"/>
                  </a:cubicBezTo>
                  <a:cubicBezTo>
                    <a:pt x="94" y="21"/>
                    <a:pt x="93" y="22"/>
                    <a:pt x="93" y="22"/>
                  </a:cubicBezTo>
                  <a:cubicBezTo>
                    <a:pt x="93" y="23"/>
                    <a:pt x="92" y="24"/>
                    <a:pt x="92" y="25"/>
                  </a:cubicBezTo>
                  <a:cubicBezTo>
                    <a:pt x="91" y="26"/>
                    <a:pt x="91" y="27"/>
                    <a:pt x="91" y="27"/>
                  </a:cubicBezTo>
                  <a:cubicBezTo>
                    <a:pt x="90" y="28"/>
                    <a:pt x="90" y="28"/>
                    <a:pt x="90" y="28"/>
                  </a:cubicBezTo>
                  <a:cubicBezTo>
                    <a:pt x="90" y="29"/>
                    <a:pt x="93" y="33"/>
                    <a:pt x="93" y="33"/>
                  </a:cubicBezTo>
                  <a:cubicBezTo>
                    <a:pt x="95" y="34"/>
                    <a:pt x="95" y="34"/>
                    <a:pt x="95" y="34"/>
                  </a:cubicBezTo>
                  <a:cubicBezTo>
                    <a:pt x="96" y="36"/>
                    <a:pt x="96" y="36"/>
                    <a:pt x="96" y="36"/>
                  </a:cubicBezTo>
                  <a:cubicBezTo>
                    <a:pt x="102" y="40"/>
                    <a:pt x="102" y="40"/>
                    <a:pt x="102" y="40"/>
                  </a:cubicBezTo>
                  <a:cubicBezTo>
                    <a:pt x="102" y="40"/>
                    <a:pt x="104" y="41"/>
                    <a:pt x="106" y="41"/>
                  </a:cubicBezTo>
                  <a:cubicBezTo>
                    <a:pt x="108" y="42"/>
                    <a:pt x="110" y="42"/>
                    <a:pt x="110" y="42"/>
                  </a:cubicBezTo>
                  <a:cubicBezTo>
                    <a:pt x="113" y="45"/>
                    <a:pt x="113" y="45"/>
                    <a:pt x="113" y="45"/>
                  </a:cubicBezTo>
                  <a:cubicBezTo>
                    <a:pt x="113" y="45"/>
                    <a:pt x="115" y="45"/>
                    <a:pt x="116" y="45"/>
                  </a:cubicBezTo>
                  <a:cubicBezTo>
                    <a:pt x="116" y="46"/>
                    <a:pt x="119" y="46"/>
                    <a:pt x="119" y="46"/>
                  </a:cubicBezTo>
                  <a:cubicBezTo>
                    <a:pt x="121" y="46"/>
                    <a:pt x="121" y="46"/>
                    <a:pt x="121" y="46"/>
                  </a:cubicBezTo>
                  <a:cubicBezTo>
                    <a:pt x="121" y="46"/>
                    <a:pt x="122" y="45"/>
                    <a:pt x="123" y="47"/>
                  </a:cubicBezTo>
                  <a:cubicBezTo>
                    <a:pt x="123" y="48"/>
                    <a:pt x="124" y="50"/>
                    <a:pt x="124" y="50"/>
                  </a:cubicBezTo>
                  <a:cubicBezTo>
                    <a:pt x="124" y="50"/>
                    <a:pt x="124" y="51"/>
                    <a:pt x="124" y="52"/>
                  </a:cubicBezTo>
                  <a:cubicBezTo>
                    <a:pt x="123" y="52"/>
                    <a:pt x="123" y="52"/>
                    <a:pt x="123" y="53"/>
                  </a:cubicBezTo>
                  <a:cubicBezTo>
                    <a:pt x="123" y="53"/>
                    <a:pt x="123" y="57"/>
                    <a:pt x="123" y="57"/>
                  </a:cubicBezTo>
                  <a:cubicBezTo>
                    <a:pt x="123" y="57"/>
                    <a:pt x="123" y="58"/>
                    <a:pt x="122" y="58"/>
                  </a:cubicBezTo>
                  <a:cubicBezTo>
                    <a:pt x="120" y="59"/>
                    <a:pt x="120" y="59"/>
                    <a:pt x="119" y="59"/>
                  </a:cubicBezTo>
                  <a:cubicBezTo>
                    <a:pt x="117" y="59"/>
                    <a:pt x="114" y="60"/>
                    <a:pt x="113" y="61"/>
                  </a:cubicBezTo>
                  <a:cubicBezTo>
                    <a:pt x="113" y="61"/>
                    <a:pt x="111" y="61"/>
                    <a:pt x="111" y="61"/>
                  </a:cubicBezTo>
                  <a:cubicBezTo>
                    <a:pt x="111" y="62"/>
                    <a:pt x="110" y="64"/>
                    <a:pt x="110" y="64"/>
                  </a:cubicBezTo>
                  <a:cubicBezTo>
                    <a:pt x="110" y="64"/>
                    <a:pt x="110" y="66"/>
                    <a:pt x="112" y="66"/>
                  </a:cubicBezTo>
                  <a:cubicBezTo>
                    <a:pt x="115" y="66"/>
                    <a:pt x="115" y="66"/>
                    <a:pt x="116" y="66"/>
                  </a:cubicBezTo>
                  <a:cubicBezTo>
                    <a:pt x="117" y="66"/>
                    <a:pt x="117" y="65"/>
                    <a:pt x="119" y="66"/>
                  </a:cubicBezTo>
                  <a:cubicBezTo>
                    <a:pt x="120" y="66"/>
                    <a:pt x="121" y="68"/>
                    <a:pt x="121" y="68"/>
                  </a:cubicBezTo>
                  <a:cubicBezTo>
                    <a:pt x="123" y="70"/>
                    <a:pt x="123" y="70"/>
                    <a:pt x="123" y="70"/>
                  </a:cubicBezTo>
                  <a:cubicBezTo>
                    <a:pt x="125" y="71"/>
                    <a:pt x="125" y="71"/>
                    <a:pt x="125" y="71"/>
                  </a:cubicBezTo>
                  <a:cubicBezTo>
                    <a:pt x="131" y="71"/>
                    <a:pt x="131" y="71"/>
                    <a:pt x="131" y="71"/>
                  </a:cubicBezTo>
                  <a:cubicBezTo>
                    <a:pt x="135" y="75"/>
                    <a:pt x="135" y="75"/>
                    <a:pt x="135" y="75"/>
                  </a:cubicBezTo>
                  <a:cubicBezTo>
                    <a:pt x="140" y="76"/>
                    <a:pt x="140" y="76"/>
                    <a:pt x="140" y="76"/>
                  </a:cubicBezTo>
                  <a:cubicBezTo>
                    <a:pt x="140" y="76"/>
                    <a:pt x="140" y="79"/>
                    <a:pt x="141" y="79"/>
                  </a:cubicBezTo>
                  <a:cubicBezTo>
                    <a:pt x="143" y="79"/>
                    <a:pt x="144" y="78"/>
                    <a:pt x="144" y="78"/>
                  </a:cubicBezTo>
                  <a:cubicBezTo>
                    <a:pt x="144" y="78"/>
                    <a:pt x="146" y="76"/>
                    <a:pt x="147" y="76"/>
                  </a:cubicBezTo>
                  <a:cubicBezTo>
                    <a:pt x="149" y="75"/>
                    <a:pt x="148" y="74"/>
                    <a:pt x="150" y="75"/>
                  </a:cubicBezTo>
                  <a:cubicBezTo>
                    <a:pt x="152" y="77"/>
                    <a:pt x="156" y="75"/>
                    <a:pt x="156" y="75"/>
                  </a:cubicBezTo>
                  <a:cubicBezTo>
                    <a:pt x="158" y="75"/>
                    <a:pt x="158" y="75"/>
                    <a:pt x="158" y="75"/>
                  </a:cubicBezTo>
                  <a:cubicBezTo>
                    <a:pt x="158" y="78"/>
                    <a:pt x="158" y="78"/>
                    <a:pt x="158" y="78"/>
                  </a:cubicBezTo>
                  <a:cubicBezTo>
                    <a:pt x="158" y="81"/>
                    <a:pt x="158" y="81"/>
                    <a:pt x="158" y="81"/>
                  </a:cubicBezTo>
                  <a:cubicBezTo>
                    <a:pt x="155" y="83"/>
                    <a:pt x="155" y="83"/>
                    <a:pt x="155" y="83"/>
                  </a:cubicBezTo>
                  <a:cubicBezTo>
                    <a:pt x="154" y="84"/>
                    <a:pt x="154" y="84"/>
                    <a:pt x="154" y="84"/>
                  </a:cubicBezTo>
                  <a:cubicBezTo>
                    <a:pt x="154" y="84"/>
                    <a:pt x="154" y="85"/>
                    <a:pt x="154" y="86"/>
                  </a:cubicBezTo>
                  <a:cubicBezTo>
                    <a:pt x="155" y="86"/>
                    <a:pt x="156" y="87"/>
                    <a:pt x="156" y="87"/>
                  </a:cubicBezTo>
                  <a:cubicBezTo>
                    <a:pt x="160" y="88"/>
                    <a:pt x="160" y="88"/>
                    <a:pt x="160" y="88"/>
                  </a:cubicBezTo>
                  <a:cubicBezTo>
                    <a:pt x="163" y="90"/>
                    <a:pt x="163" y="90"/>
                    <a:pt x="163" y="90"/>
                  </a:cubicBezTo>
                  <a:cubicBezTo>
                    <a:pt x="163" y="90"/>
                    <a:pt x="163" y="93"/>
                    <a:pt x="164" y="93"/>
                  </a:cubicBezTo>
                  <a:cubicBezTo>
                    <a:pt x="165" y="93"/>
                    <a:pt x="167" y="94"/>
                    <a:pt x="167" y="94"/>
                  </a:cubicBezTo>
                  <a:cubicBezTo>
                    <a:pt x="167" y="94"/>
                    <a:pt x="163" y="97"/>
                    <a:pt x="162" y="97"/>
                  </a:cubicBezTo>
                  <a:cubicBezTo>
                    <a:pt x="161" y="97"/>
                    <a:pt x="158" y="96"/>
                    <a:pt x="158" y="96"/>
                  </a:cubicBezTo>
                  <a:cubicBezTo>
                    <a:pt x="159" y="100"/>
                    <a:pt x="159" y="100"/>
                    <a:pt x="159" y="100"/>
                  </a:cubicBezTo>
                  <a:cubicBezTo>
                    <a:pt x="163" y="100"/>
                    <a:pt x="163" y="100"/>
                    <a:pt x="163" y="100"/>
                  </a:cubicBezTo>
                  <a:cubicBezTo>
                    <a:pt x="163" y="100"/>
                    <a:pt x="163" y="100"/>
                    <a:pt x="164" y="101"/>
                  </a:cubicBezTo>
                  <a:cubicBezTo>
                    <a:pt x="164" y="102"/>
                    <a:pt x="165" y="103"/>
                    <a:pt x="165" y="103"/>
                  </a:cubicBezTo>
                  <a:cubicBezTo>
                    <a:pt x="165" y="103"/>
                    <a:pt x="169" y="102"/>
                    <a:pt x="169" y="106"/>
                  </a:cubicBezTo>
                  <a:cubicBezTo>
                    <a:pt x="168" y="107"/>
                    <a:pt x="167" y="110"/>
                    <a:pt x="167" y="111"/>
                  </a:cubicBezTo>
                  <a:cubicBezTo>
                    <a:pt x="168" y="111"/>
                    <a:pt x="168" y="112"/>
                    <a:pt x="168" y="112"/>
                  </a:cubicBezTo>
                  <a:cubicBezTo>
                    <a:pt x="166" y="114"/>
                    <a:pt x="166" y="114"/>
                    <a:pt x="166" y="114"/>
                  </a:cubicBezTo>
                  <a:cubicBezTo>
                    <a:pt x="162" y="114"/>
                    <a:pt x="162" y="114"/>
                    <a:pt x="162" y="114"/>
                  </a:cubicBezTo>
                  <a:cubicBezTo>
                    <a:pt x="158" y="116"/>
                    <a:pt x="158" y="116"/>
                    <a:pt x="158" y="116"/>
                  </a:cubicBezTo>
                  <a:cubicBezTo>
                    <a:pt x="156" y="118"/>
                    <a:pt x="156" y="118"/>
                    <a:pt x="156" y="118"/>
                  </a:cubicBezTo>
                  <a:cubicBezTo>
                    <a:pt x="154" y="119"/>
                    <a:pt x="154" y="119"/>
                    <a:pt x="154" y="119"/>
                  </a:cubicBezTo>
                  <a:cubicBezTo>
                    <a:pt x="151" y="115"/>
                    <a:pt x="151" y="115"/>
                    <a:pt x="151" y="115"/>
                  </a:cubicBezTo>
                  <a:cubicBezTo>
                    <a:pt x="145" y="110"/>
                    <a:pt x="145" y="110"/>
                    <a:pt x="145" y="110"/>
                  </a:cubicBezTo>
                  <a:cubicBezTo>
                    <a:pt x="142" y="107"/>
                    <a:pt x="142" y="107"/>
                    <a:pt x="142" y="107"/>
                  </a:cubicBezTo>
                  <a:cubicBezTo>
                    <a:pt x="140" y="103"/>
                    <a:pt x="140" y="103"/>
                    <a:pt x="140" y="103"/>
                  </a:cubicBezTo>
                  <a:cubicBezTo>
                    <a:pt x="140" y="100"/>
                    <a:pt x="140" y="100"/>
                    <a:pt x="140" y="100"/>
                  </a:cubicBezTo>
                  <a:cubicBezTo>
                    <a:pt x="138" y="98"/>
                    <a:pt x="138" y="98"/>
                    <a:pt x="138" y="98"/>
                  </a:cubicBezTo>
                  <a:cubicBezTo>
                    <a:pt x="138" y="98"/>
                    <a:pt x="137" y="98"/>
                    <a:pt x="135" y="98"/>
                  </a:cubicBezTo>
                  <a:cubicBezTo>
                    <a:pt x="134" y="98"/>
                    <a:pt x="131" y="97"/>
                    <a:pt x="131" y="97"/>
                  </a:cubicBezTo>
                  <a:cubicBezTo>
                    <a:pt x="129" y="97"/>
                    <a:pt x="129" y="97"/>
                    <a:pt x="129" y="97"/>
                  </a:cubicBezTo>
                  <a:cubicBezTo>
                    <a:pt x="129" y="92"/>
                    <a:pt x="129" y="92"/>
                    <a:pt x="129" y="92"/>
                  </a:cubicBezTo>
                  <a:cubicBezTo>
                    <a:pt x="129" y="92"/>
                    <a:pt x="128" y="88"/>
                    <a:pt x="127" y="88"/>
                  </a:cubicBezTo>
                  <a:cubicBezTo>
                    <a:pt x="127" y="87"/>
                    <a:pt x="126" y="85"/>
                    <a:pt x="126" y="85"/>
                  </a:cubicBezTo>
                  <a:cubicBezTo>
                    <a:pt x="126" y="85"/>
                    <a:pt x="123" y="86"/>
                    <a:pt x="121" y="86"/>
                  </a:cubicBezTo>
                  <a:cubicBezTo>
                    <a:pt x="120" y="87"/>
                    <a:pt x="118" y="88"/>
                    <a:pt x="117" y="89"/>
                  </a:cubicBezTo>
                  <a:cubicBezTo>
                    <a:pt x="116" y="90"/>
                    <a:pt x="114" y="91"/>
                    <a:pt x="114" y="91"/>
                  </a:cubicBezTo>
                  <a:cubicBezTo>
                    <a:pt x="109" y="93"/>
                    <a:pt x="109" y="93"/>
                    <a:pt x="109" y="93"/>
                  </a:cubicBezTo>
                  <a:cubicBezTo>
                    <a:pt x="106" y="91"/>
                    <a:pt x="106" y="91"/>
                    <a:pt x="106" y="91"/>
                  </a:cubicBezTo>
                  <a:cubicBezTo>
                    <a:pt x="101" y="90"/>
                    <a:pt x="101" y="90"/>
                    <a:pt x="101" y="90"/>
                  </a:cubicBezTo>
                  <a:cubicBezTo>
                    <a:pt x="99" y="94"/>
                    <a:pt x="99" y="94"/>
                    <a:pt x="99" y="94"/>
                  </a:cubicBezTo>
                  <a:cubicBezTo>
                    <a:pt x="99" y="94"/>
                    <a:pt x="98" y="92"/>
                    <a:pt x="97" y="91"/>
                  </a:cubicBezTo>
                  <a:cubicBezTo>
                    <a:pt x="97" y="89"/>
                    <a:pt x="96" y="86"/>
                    <a:pt x="96" y="86"/>
                  </a:cubicBezTo>
                  <a:cubicBezTo>
                    <a:pt x="96" y="86"/>
                    <a:pt x="95" y="85"/>
                    <a:pt x="94" y="85"/>
                  </a:cubicBezTo>
                  <a:cubicBezTo>
                    <a:pt x="93" y="85"/>
                    <a:pt x="91" y="84"/>
                    <a:pt x="91" y="84"/>
                  </a:cubicBezTo>
                  <a:cubicBezTo>
                    <a:pt x="88" y="84"/>
                    <a:pt x="88" y="84"/>
                    <a:pt x="88" y="84"/>
                  </a:cubicBezTo>
                  <a:cubicBezTo>
                    <a:pt x="85" y="88"/>
                    <a:pt x="85" y="88"/>
                    <a:pt x="85" y="88"/>
                  </a:cubicBezTo>
                  <a:cubicBezTo>
                    <a:pt x="80" y="90"/>
                    <a:pt x="80" y="90"/>
                    <a:pt x="80" y="90"/>
                  </a:cubicBezTo>
                  <a:cubicBezTo>
                    <a:pt x="76" y="88"/>
                    <a:pt x="76" y="88"/>
                    <a:pt x="76" y="88"/>
                  </a:cubicBezTo>
                  <a:cubicBezTo>
                    <a:pt x="76" y="88"/>
                    <a:pt x="75" y="86"/>
                    <a:pt x="74" y="87"/>
                  </a:cubicBezTo>
                  <a:cubicBezTo>
                    <a:pt x="73" y="87"/>
                    <a:pt x="70" y="86"/>
                    <a:pt x="70" y="86"/>
                  </a:cubicBezTo>
                  <a:cubicBezTo>
                    <a:pt x="70" y="86"/>
                    <a:pt x="69" y="85"/>
                    <a:pt x="69" y="84"/>
                  </a:cubicBezTo>
                  <a:cubicBezTo>
                    <a:pt x="69" y="83"/>
                    <a:pt x="66" y="81"/>
                    <a:pt x="66" y="81"/>
                  </a:cubicBezTo>
                  <a:cubicBezTo>
                    <a:pt x="66" y="81"/>
                    <a:pt x="62" y="79"/>
                    <a:pt x="61" y="79"/>
                  </a:cubicBezTo>
                  <a:cubicBezTo>
                    <a:pt x="60" y="80"/>
                    <a:pt x="57" y="80"/>
                    <a:pt x="56" y="80"/>
                  </a:cubicBezTo>
                  <a:cubicBezTo>
                    <a:pt x="54" y="80"/>
                    <a:pt x="49" y="79"/>
                    <a:pt x="49" y="79"/>
                  </a:cubicBezTo>
                  <a:cubicBezTo>
                    <a:pt x="45" y="82"/>
                    <a:pt x="45" y="82"/>
                    <a:pt x="45" y="82"/>
                  </a:cubicBezTo>
                  <a:cubicBezTo>
                    <a:pt x="45" y="82"/>
                    <a:pt x="43" y="82"/>
                    <a:pt x="41" y="83"/>
                  </a:cubicBezTo>
                  <a:cubicBezTo>
                    <a:pt x="40" y="83"/>
                    <a:pt x="38" y="84"/>
                    <a:pt x="38" y="84"/>
                  </a:cubicBezTo>
                  <a:cubicBezTo>
                    <a:pt x="38" y="84"/>
                    <a:pt x="34" y="83"/>
                    <a:pt x="33" y="83"/>
                  </a:cubicBezTo>
                  <a:cubicBezTo>
                    <a:pt x="32" y="83"/>
                    <a:pt x="32" y="83"/>
                    <a:pt x="30" y="83"/>
                  </a:cubicBezTo>
                  <a:cubicBezTo>
                    <a:pt x="28" y="83"/>
                    <a:pt x="23" y="83"/>
                    <a:pt x="23" y="83"/>
                  </a:cubicBezTo>
                  <a:cubicBezTo>
                    <a:pt x="26" y="80"/>
                    <a:pt x="26" y="80"/>
                    <a:pt x="26" y="80"/>
                  </a:cubicBezTo>
                  <a:cubicBezTo>
                    <a:pt x="26" y="80"/>
                    <a:pt x="27" y="78"/>
                    <a:pt x="26" y="77"/>
                  </a:cubicBezTo>
                  <a:cubicBezTo>
                    <a:pt x="25" y="76"/>
                    <a:pt x="25" y="75"/>
                    <a:pt x="24" y="75"/>
                  </a:cubicBezTo>
                  <a:cubicBezTo>
                    <a:pt x="23" y="74"/>
                    <a:pt x="20" y="72"/>
                    <a:pt x="20" y="72"/>
                  </a:cubicBezTo>
                  <a:cubicBezTo>
                    <a:pt x="20" y="72"/>
                    <a:pt x="20" y="72"/>
                    <a:pt x="20" y="71"/>
                  </a:cubicBezTo>
                  <a:cubicBezTo>
                    <a:pt x="19" y="70"/>
                    <a:pt x="18" y="67"/>
                    <a:pt x="18" y="67"/>
                  </a:cubicBezTo>
                  <a:cubicBezTo>
                    <a:pt x="17" y="65"/>
                    <a:pt x="17" y="65"/>
                    <a:pt x="17" y="65"/>
                  </a:cubicBezTo>
                  <a:cubicBezTo>
                    <a:pt x="17" y="65"/>
                    <a:pt x="14" y="63"/>
                    <a:pt x="15" y="61"/>
                  </a:cubicBezTo>
                  <a:cubicBezTo>
                    <a:pt x="16" y="59"/>
                    <a:pt x="18" y="54"/>
                    <a:pt x="18" y="54"/>
                  </a:cubicBezTo>
                  <a:cubicBezTo>
                    <a:pt x="19" y="49"/>
                    <a:pt x="19" y="49"/>
                    <a:pt x="19" y="49"/>
                  </a:cubicBezTo>
                  <a:cubicBezTo>
                    <a:pt x="18" y="46"/>
                    <a:pt x="18" y="46"/>
                    <a:pt x="18" y="46"/>
                  </a:cubicBezTo>
                  <a:cubicBezTo>
                    <a:pt x="16" y="43"/>
                    <a:pt x="16" y="43"/>
                    <a:pt x="16" y="43"/>
                  </a:cubicBezTo>
                  <a:cubicBezTo>
                    <a:pt x="16" y="43"/>
                    <a:pt x="15" y="43"/>
                    <a:pt x="14" y="41"/>
                  </a:cubicBezTo>
                  <a:cubicBezTo>
                    <a:pt x="14" y="38"/>
                    <a:pt x="14" y="38"/>
                    <a:pt x="13" y="37"/>
                  </a:cubicBezTo>
                  <a:cubicBezTo>
                    <a:pt x="12" y="35"/>
                    <a:pt x="8" y="34"/>
                    <a:pt x="8" y="34"/>
                  </a:cubicBezTo>
                  <a:cubicBezTo>
                    <a:pt x="3" y="34"/>
                    <a:pt x="3" y="34"/>
                    <a:pt x="3" y="34"/>
                  </a:cubicBezTo>
                  <a:lnTo>
                    <a:pt x="2" y="33"/>
                  </a:ln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488" name="Google Shape;488;p12"/>
            <p:cNvSpPr/>
            <p:nvPr/>
          </p:nvSpPr>
          <p:spPr>
            <a:xfrm>
              <a:off x="5550394" y="2957026"/>
              <a:ext cx="547516" cy="376093"/>
            </a:xfrm>
            <a:custGeom>
              <a:rect b="b" l="l" r="r" t="t"/>
              <a:pathLst>
                <a:path extrusionOk="0" h="170" w="240">
                  <a:moveTo>
                    <a:pt x="28" y="61"/>
                  </a:moveTo>
                  <a:cubicBezTo>
                    <a:pt x="28" y="61"/>
                    <a:pt x="28" y="61"/>
                    <a:pt x="28" y="61"/>
                  </a:cubicBezTo>
                  <a:cubicBezTo>
                    <a:pt x="28" y="61"/>
                    <a:pt x="28" y="61"/>
                    <a:pt x="28" y="61"/>
                  </a:cubicBezTo>
                  <a:cubicBezTo>
                    <a:pt x="28" y="60"/>
                    <a:pt x="28" y="60"/>
                    <a:pt x="28" y="60"/>
                  </a:cubicBezTo>
                  <a:cubicBezTo>
                    <a:pt x="28" y="58"/>
                    <a:pt x="28" y="58"/>
                    <a:pt x="28" y="58"/>
                  </a:cubicBezTo>
                  <a:cubicBezTo>
                    <a:pt x="31" y="54"/>
                    <a:pt x="31" y="54"/>
                    <a:pt x="31" y="54"/>
                  </a:cubicBezTo>
                  <a:cubicBezTo>
                    <a:pt x="31" y="49"/>
                    <a:pt x="31" y="49"/>
                    <a:pt x="31" y="49"/>
                  </a:cubicBezTo>
                  <a:cubicBezTo>
                    <a:pt x="39" y="50"/>
                    <a:pt x="39" y="50"/>
                    <a:pt x="39" y="50"/>
                  </a:cubicBezTo>
                  <a:cubicBezTo>
                    <a:pt x="44" y="55"/>
                    <a:pt x="44" y="55"/>
                    <a:pt x="44" y="55"/>
                  </a:cubicBezTo>
                  <a:cubicBezTo>
                    <a:pt x="51" y="59"/>
                    <a:pt x="51" y="59"/>
                    <a:pt x="51" y="59"/>
                  </a:cubicBezTo>
                  <a:cubicBezTo>
                    <a:pt x="55" y="61"/>
                    <a:pt x="55" y="61"/>
                    <a:pt x="55" y="61"/>
                  </a:cubicBezTo>
                  <a:cubicBezTo>
                    <a:pt x="64" y="59"/>
                    <a:pt x="64" y="59"/>
                    <a:pt x="64" y="59"/>
                  </a:cubicBezTo>
                  <a:cubicBezTo>
                    <a:pt x="81" y="58"/>
                    <a:pt x="81" y="58"/>
                    <a:pt x="81" y="58"/>
                  </a:cubicBezTo>
                  <a:cubicBezTo>
                    <a:pt x="81" y="58"/>
                    <a:pt x="90" y="57"/>
                    <a:pt x="91" y="56"/>
                  </a:cubicBezTo>
                  <a:cubicBezTo>
                    <a:pt x="92" y="55"/>
                    <a:pt x="98" y="54"/>
                    <a:pt x="96" y="52"/>
                  </a:cubicBezTo>
                  <a:cubicBezTo>
                    <a:pt x="94" y="51"/>
                    <a:pt x="90" y="48"/>
                    <a:pt x="90" y="48"/>
                  </a:cubicBezTo>
                  <a:cubicBezTo>
                    <a:pt x="90" y="46"/>
                    <a:pt x="90" y="46"/>
                    <a:pt x="90" y="46"/>
                  </a:cubicBezTo>
                  <a:cubicBezTo>
                    <a:pt x="95" y="41"/>
                    <a:pt x="95" y="41"/>
                    <a:pt x="95" y="41"/>
                  </a:cubicBezTo>
                  <a:cubicBezTo>
                    <a:pt x="104" y="38"/>
                    <a:pt x="104" y="38"/>
                    <a:pt x="104" y="38"/>
                  </a:cubicBezTo>
                  <a:cubicBezTo>
                    <a:pt x="111" y="37"/>
                    <a:pt x="111" y="37"/>
                    <a:pt x="111" y="37"/>
                  </a:cubicBezTo>
                  <a:cubicBezTo>
                    <a:pt x="115" y="36"/>
                    <a:pt x="115" y="36"/>
                    <a:pt x="115" y="36"/>
                  </a:cubicBezTo>
                  <a:cubicBezTo>
                    <a:pt x="117" y="30"/>
                    <a:pt x="117" y="30"/>
                    <a:pt x="117" y="30"/>
                  </a:cubicBezTo>
                  <a:cubicBezTo>
                    <a:pt x="123" y="29"/>
                    <a:pt x="123" y="29"/>
                    <a:pt x="123" y="29"/>
                  </a:cubicBezTo>
                  <a:cubicBezTo>
                    <a:pt x="127" y="30"/>
                    <a:pt x="127" y="30"/>
                    <a:pt x="127" y="30"/>
                  </a:cubicBezTo>
                  <a:cubicBezTo>
                    <a:pt x="133" y="30"/>
                    <a:pt x="133" y="30"/>
                    <a:pt x="133" y="30"/>
                  </a:cubicBezTo>
                  <a:cubicBezTo>
                    <a:pt x="136" y="26"/>
                    <a:pt x="136" y="26"/>
                    <a:pt x="136" y="26"/>
                  </a:cubicBezTo>
                  <a:cubicBezTo>
                    <a:pt x="139" y="24"/>
                    <a:pt x="139" y="24"/>
                    <a:pt x="139" y="24"/>
                  </a:cubicBezTo>
                  <a:cubicBezTo>
                    <a:pt x="143" y="22"/>
                    <a:pt x="143" y="22"/>
                    <a:pt x="143" y="22"/>
                  </a:cubicBezTo>
                  <a:cubicBezTo>
                    <a:pt x="146" y="16"/>
                    <a:pt x="146" y="16"/>
                    <a:pt x="146" y="16"/>
                  </a:cubicBezTo>
                  <a:cubicBezTo>
                    <a:pt x="148" y="9"/>
                    <a:pt x="148" y="9"/>
                    <a:pt x="148" y="9"/>
                  </a:cubicBezTo>
                  <a:cubicBezTo>
                    <a:pt x="149" y="6"/>
                    <a:pt x="149" y="6"/>
                    <a:pt x="149" y="6"/>
                  </a:cubicBezTo>
                  <a:cubicBezTo>
                    <a:pt x="163" y="2"/>
                    <a:pt x="163" y="2"/>
                    <a:pt x="163" y="2"/>
                  </a:cubicBezTo>
                  <a:cubicBezTo>
                    <a:pt x="168" y="5"/>
                    <a:pt x="168" y="5"/>
                    <a:pt x="168" y="5"/>
                  </a:cubicBezTo>
                  <a:cubicBezTo>
                    <a:pt x="175" y="4"/>
                    <a:pt x="175" y="4"/>
                    <a:pt x="175" y="4"/>
                  </a:cubicBezTo>
                  <a:cubicBezTo>
                    <a:pt x="180" y="0"/>
                    <a:pt x="180" y="0"/>
                    <a:pt x="180" y="0"/>
                  </a:cubicBezTo>
                  <a:cubicBezTo>
                    <a:pt x="186" y="1"/>
                    <a:pt x="186" y="1"/>
                    <a:pt x="186" y="1"/>
                  </a:cubicBezTo>
                  <a:cubicBezTo>
                    <a:pt x="194" y="9"/>
                    <a:pt x="194" y="9"/>
                    <a:pt x="194" y="9"/>
                  </a:cubicBezTo>
                  <a:cubicBezTo>
                    <a:pt x="202" y="9"/>
                    <a:pt x="202" y="9"/>
                    <a:pt x="202" y="9"/>
                  </a:cubicBezTo>
                  <a:cubicBezTo>
                    <a:pt x="207" y="6"/>
                    <a:pt x="207" y="6"/>
                    <a:pt x="207" y="6"/>
                  </a:cubicBezTo>
                  <a:cubicBezTo>
                    <a:pt x="212" y="4"/>
                    <a:pt x="212" y="4"/>
                    <a:pt x="212" y="4"/>
                  </a:cubicBezTo>
                  <a:cubicBezTo>
                    <a:pt x="215" y="7"/>
                    <a:pt x="215" y="7"/>
                    <a:pt x="215" y="7"/>
                  </a:cubicBezTo>
                  <a:cubicBezTo>
                    <a:pt x="218" y="11"/>
                    <a:pt x="218" y="11"/>
                    <a:pt x="218" y="11"/>
                  </a:cubicBezTo>
                  <a:cubicBezTo>
                    <a:pt x="223" y="10"/>
                    <a:pt x="223" y="10"/>
                    <a:pt x="223" y="10"/>
                  </a:cubicBezTo>
                  <a:cubicBezTo>
                    <a:pt x="226" y="14"/>
                    <a:pt x="226" y="14"/>
                    <a:pt x="226" y="14"/>
                  </a:cubicBezTo>
                  <a:cubicBezTo>
                    <a:pt x="229" y="17"/>
                    <a:pt x="229" y="17"/>
                    <a:pt x="229" y="17"/>
                  </a:cubicBezTo>
                  <a:cubicBezTo>
                    <a:pt x="234" y="16"/>
                    <a:pt x="234" y="16"/>
                    <a:pt x="234" y="16"/>
                  </a:cubicBezTo>
                  <a:cubicBezTo>
                    <a:pt x="239" y="19"/>
                    <a:pt x="239" y="19"/>
                    <a:pt x="239" y="19"/>
                  </a:cubicBezTo>
                  <a:cubicBezTo>
                    <a:pt x="238" y="23"/>
                    <a:pt x="238" y="23"/>
                    <a:pt x="238" y="23"/>
                  </a:cubicBezTo>
                  <a:cubicBezTo>
                    <a:pt x="240" y="28"/>
                    <a:pt x="240" y="28"/>
                    <a:pt x="240" y="28"/>
                  </a:cubicBezTo>
                  <a:cubicBezTo>
                    <a:pt x="237" y="31"/>
                    <a:pt x="237" y="31"/>
                    <a:pt x="237" y="31"/>
                  </a:cubicBezTo>
                  <a:cubicBezTo>
                    <a:pt x="237" y="31"/>
                    <a:pt x="236" y="33"/>
                    <a:pt x="234" y="33"/>
                  </a:cubicBezTo>
                  <a:cubicBezTo>
                    <a:pt x="233" y="34"/>
                    <a:pt x="231" y="35"/>
                    <a:pt x="231" y="35"/>
                  </a:cubicBezTo>
                  <a:cubicBezTo>
                    <a:pt x="228" y="38"/>
                    <a:pt x="228" y="38"/>
                    <a:pt x="228" y="38"/>
                  </a:cubicBezTo>
                  <a:cubicBezTo>
                    <a:pt x="224" y="39"/>
                    <a:pt x="224" y="39"/>
                    <a:pt x="224" y="39"/>
                  </a:cubicBezTo>
                  <a:cubicBezTo>
                    <a:pt x="221" y="40"/>
                    <a:pt x="221" y="40"/>
                    <a:pt x="221" y="40"/>
                  </a:cubicBezTo>
                  <a:cubicBezTo>
                    <a:pt x="219" y="42"/>
                    <a:pt x="219" y="42"/>
                    <a:pt x="219" y="42"/>
                  </a:cubicBezTo>
                  <a:cubicBezTo>
                    <a:pt x="217" y="48"/>
                    <a:pt x="217" y="48"/>
                    <a:pt x="217" y="48"/>
                  </a:cubicBezTo>
                  <a:cubicBezTo>
                    <a:pt x="214" y="51"/>
                    <a:pt x="214" y="51"/>
                    <a:pt x="214" y="51"/>
                  </a:cubicBezTo>
                  <a:cubicBezTo>
                    <a:pt x="213" y="56"/>
                    <a:pt x="213" y="56"/>
                    <a:pt x="213" y="56"/>
                  </a:cubicBezTo>
                  <a:cubicBezTo>
                    <a:pt x="213" y="56"/>
                    <a:pt x="215" y="61"/>
                    <a:pt x="213" y="62"/>
                  </a:cubicBezTo>
                  <a:cubicBezTo>
                    <a:pt x="212" y="62"/>
                    <a:pt x="211" y="63"/>
                    <a:pt x="211" y="63"/>
                  </a:cubicBezTo>
                  <a:cubicBezTo>
                    <a:pt x="210" y="71"/>
                    <a:pt x="210" y="71"/>
                    <a:pt x="210" y="71"/>
                  </a:cubicBezTo>
                  <a:cubicBezTo>
                    <a:pt x="206" y="75"/>
                    <a:pt x="206" y="75"/>
                    <a:pt x="206" y="75"/>
                  </a:cubicBezTo>
                  <a:cubicBezTo>
                    <a:pt x="205" y="83"/>
                    <a:pt x="205" y="83"/>
                    <a:pt x="205" y="83"/>
                  </a:cubicBezTo>
                  <a:cubicBezTo>
                    <a:pt x="205" y="83"/>
                    <a:pt x="207" y="87"/>
                    <a:pt x="204" y="87"/>
                  </a:cubicBezTo>
                  <a:cubicBezTo>
                    <a:pt x="202" y="88"/>
                    <a:pt x="201" y="90"/>
                    <a:pt x="201" y="90"/>
                  </a:cubicBezTo>
                  <a:cubicBezTo>
                    <a:pt x="201" y="97"/>
                    <a:pt x="201" y="97"/>
                    <a:pt x="201" y="97"/>
                  </a:cubicBezTo>
                  <a:cubicBezTo>
                    <a:pt x="198" y="102"/>
                    <a:pt x="198" y="102"/>
                    <a:pt x="198" y="102"/>
                  </a:cubicBezTo>
                  <a:cubicBezTo>
                    <a:pt x="199" y="106"/>
                    <a:pt x="199" y="106"/>
                    <a:pt x="199" y="106"/>
                  </a:cubicBezTo>
                  <a:cubicBezTo>
                    <a:pt x="197" y="109"/>
                    <a:pt x="197" y="109"/>
                    <a:pt x="197" y="109"/>
                  </a:cubicBezTo>
                  <a:cubicBezTo>
                    <a:pt x="198" y="114"/>
                    <a:pt x="198" y="114"/>
                    <a:pt x="198" y="114"/>
                  </a:cubicBezTo>
                  <a:cubicBezTo>
                    <a:pt x="196" y="117"/>
                    <a:pt x="196" y="117"/>
                    <a:pt x="196" y="117"/>
                  </a:cubicBezTo>
                  <a:cubicBezTo>
                    <a:pt x="195" y="118"/>
                    <a:pt x="195" y="118"/>
                    <a:pt x="195" y="118"/>
                  </a:cubicBezTo>
                  <a:cubicBezTo>
                    <a:pt x="194" y="121"/>
                    <a:pt x="194" y="121"/>
                    <a:pt x="194" y="121"/>
                  </a:cubicBezTo>
                  <a:cubicBezTo>
                    <a:pt x="192" y="126"/>
                    <a:pt x="192" y="126"/>
                    <a:pt x="192" y="126"/>
                  </a:cubicBezTo>
                  <a:cubicBezTo>
                    <a:pt x="184" y="133"/>
                    <a:pt x="184" y="133"/>
                    <a:pt x="184" y="133"/>
                  </a:cubicBezTo>
                  <a:cubicBezTo>
                    <a:pt x="180" y="132"/>
                    <a:pt x="180" y="132"/>
                    <a:pt x="180" y="132"/>
                  </a:cubicBezTo>
                  <a:cubicBezTo>
                    <a:pt x="177" y="135"/>
                    <a:pt x="177" y="135"/>
                    <a:pt x="177" y="135"/>
                  </a:cubicBezTo>
                  <a:cubicBezTo>
                    <a:pt x="177" y="135"/>
                    <a:pt x="178" y="135"/>
                    <a:pt x="176" y="137"/>
                  </a:cubicBezTo>
                  <a:cubicBezTo>
                    <a:pt x="174" y="138"/>
                    <a:pt x="170" y="139"/>
                    <a:pt x="170" y="139"/>
                  </a:cubicBezTo>
                  <a:cubicBezTo>
                    <a:pt x="168" y="139"/>
                    <a:pt x="168" y="139"/>
                    <a:pt x="168" y="139"/>
                  </a:cubicBezTo>
                  <a:cubicBezTo>
                    <a:pt x="161" y="139"/>
                    <a:pt x="161" y="139"/>
                    <a:pt x="161" y="139"/>
                  </a:cubicBezTo>
                  <a:cubicBezTo>
                    <a:pt x="161" y="139"/>
                    <a:pt x="160" y="138"/>
                    <a:pt x="159" y="139"/>
                  </a:cubicBezTo>
                  <a:cubicBezTo>
                    <a:pt x="158" y="139"/>
                    <a:pt x="153" y="139"/>
                    <a:pt x="153" y="139"/>
                  </a:cubicBezTo>
                  <a:cubicBezTo>
                    <a:pt x="153" y="139"/>
                    <a:pt x="151" y="138"/>
                    <a:pt x="150" y="138"/>
                  </a:cubicBezTo>
                  <a:cubicBezTo>
                    <a:pt x="149" y="138"/>
                    <a:pt x="143" y="139"/>
                    <a:pt x="143" y="139"/>
                  </a:cubicBezTo>
                  <a:cubicBezTo>
                    <a:pt x="139" y="141"/>
                    <a:pt x="139" y="141"/>
                    <a:pt x="139" y="141"/>
                  </a:cubicBezTo>
                  <a:cubicBezTo>
                    <a:pt x="139" y="141"/>
                    <a:pt x="138" y="139"/>
                    <a:pt x="137" y="140"/>
                  </a:cubicBezTo>
                  <a:cubicBezTo>
                    <a:pt x="135" y="140"/>
                    <a:pt x="130" y="142"/>
                    <a:pt x="130" y="142"/>
                  </a:cubicBezTo>
                  <a:cubicBezTo>
                    <a:pt x="130" y="142"/>
                    <a:pt x="132" y="144"/>
                    <a:pt x="130" y="144"/>
                  </a:cubicBezTo>
                  <a:cubicBezTo>
                    <a:pt x="129" y="144"/>
                    <a:pt x="126" y="148"/>
                    <a:pt x="126" y="148"/>
                  </a:cubicBezTo>
                  <a:cubicBezTo>
                    <a:pt x="124" y="149"/>
                    <a:pt x="124" y="149"/>
                    <a:pt x="124" y="149"/>
                  </a:cubicBezTo>
                  <a:cubicBezTo>
                    <a:pt x="123" y="152"/>
                    <a:pt x="123" y="152"/>
                    <a:pt x="123" y="152"/>
                  </a:cubicBezTo>
                  <a:cubicBezTo>
                    <a:pt x="123" y="152"/>
                    <a:pt x="122" y="152"/>
                    <a:pt x="120" y="152"/>
                  </a:cubicBezTo>
                  <a:cubicBezTo>
                    <a:pt x="119" y="152"/>
                    <a:pt x="116" y="153"/>
                    <a:pt x="116" y="153"/>
                  </a:cubicBezTo>
                  <a:cubicBezTo>
                    <a:pt x="115" y="152"/>
                    <a:pt x="115" y="152"/>
                    <a:pt x="115" y="152"/>
                  </a:cubicBezTo>
                  <a:cubicBezTo>
                    <a:pt x="111" y="158"/>
                    <a:pt x="111" y="158"/>
                    <a:pt x="111" y="158"/>
                  </a:cubicBezTo>
                  <a:cubicBezTo>
                    <a:pt x="107" y="160"/>
                    <a:pt x="107" y="160"/>
                    <a:pt x="107" y="160"/>
                  </a:cubicBezTo>
                  <a:cubicBezTo>
                    <a:pt x="105" y="159"/>
                    <a:pt x="105" y="159"/>
                    <a:pt x="105" y="159"/>
                  </a:cubicBezTo>
                  <a:cubicBezTo>
                    <a:pt x="103" y="164"/>
                    <a:pt x="103" y="164"/>
                    <a:pt x="103" y="164"/>
                  </a:cubicBezTo>
                  <a:cubicBezTo>
                    <a:pt x="103" y="164"/>
                    <a:pt x="100" y="165"/>
                    <a:pt x="100" y="166"/>
                  </a:cubicBezTo>
                  <a:cubicBezTo>
                    <a:pt x="99" y="167"/>
                    <a:pt x="94" y="167"/>
                    <a:pt x="94" y="167"/>
                  </a:cubicBezTo>
                  <a:cubicBezTo>
                    <a:pt x="90" y="167"/>
                    <a:pt x="90" y="167"/>
                    <a:pt x="90" y="167"/>
                  </a:cubicBezTo>
                  <a:cubicBezTo>
                    <a:pt x="83" y="169"/>
                    <a:pt x="83" y="169"/>
                    <a:pt x="83" y="169"/>
                  </a:cubicBezTo>
                  <a:cubicBezTo>
                    <a:pt x="83" y="169"/>
                    <a:pt x="81" y="170"/>
                    <a:pt x="80" y="170"/>
                  </a:cubicBezTo>
                  <a:cubicBezTo>
                    <a:pt x="79" y="170"/>
                    <a:pt x="74" y="169"/>
                    <a:pt x="74" y="169"/>
                  </a:cubicBezTo>
                  <a:cubicBezTo>
                    <a:pt x="71" y="170"/>
                    <a:pt x="71" y="170"/>
                    <a:pt x="71" y="170"/>
                  </a:cubicBezTo>
                  <a:cubicBezTo>
                    <a:pt x="64" y="168"/>
                    <a:pt x="64" y="168"/>
                    <a:pt x="64" y="168"/>
                  </a:cubicBezTo>
                  <a:cubicBezTo>
                    <a:pt x="62" y="165"/>
                    <a:pt x="62" y="165"/>
                    <a:pt x="62" y="165"/>
                  </a:cubicBezTo>
                  <a:cubicBezTo>
                    <a:pt x="56" y="164"/>
                    <a:pt x="56" y="164"/>
                    <a:pt x="56" y="164"/>
                  </a:cubicBezTo>
                  <a:cubicBezTo>
                    <a:pt x="55" y="162"/>
                    <a:pt x="55" y="162"/>
                    <a:pt x="55" y="162"/>
                  </a:cubicBezTo>
                  <a:cubicBezTo>
                    <a:pt x="51" y="162"/>
                    <a:pt x="51" y="162"/>
                    <a:pt x="51" y="162"/>
                  </a:cubicBezTo>
                  <a:cubicBezTo>
                    <a:pt x="47" y="158"/>
                    <a:pt x="47" y="158"/>
                    <a:pt x="47" y="158"/>
                  </a:cubicBezTo>
                  <a:cubicBezTo>
                    <a:pt x="42" y="152"/>
                    <a:pt x="42" y="152"/>
                    <a:pt x="42" y="152"/>
                  </a:cubicBezTo>
                  <a:cubicBezTo>
                    <a:pt x="32" y="149"/>
                    <a:pt x="32" y="149"/>
                    <a:pt x="32" y="149"/>
                  </a:cubicBezTo>
                  <a:cubicBezTo>
                    <a:pt x="29" y="145"/>
                    <a:pt x="29" y="145"/>
                    <a:pt x="29" y="145"/>
                  </a:cubicBezTo>
                  <a:cubicBezTo>
                    <a:pt x="26" y="143"/>
                    <a:pt x="26" y="143"/>
                    <a:pt x="26" y="143"/>
                  </a:cubicBezTo>
                  <a:cubicBezTo>
                    <a:pt x="22" y="140"/>
                    <a:pt x="22" y="140"/>
                    <a:pt x="22" y="140"/>
                  </a:cubicBezTo>
                  <a:cubicBezTo>
                    <a:pt x="18" y="137"/>
                    <a:pt x="18" y="137"/>
                    <a:pt x="18" y="137"/>
                  </a:cubicBezTo>
                  <a:cubicBezTo>
                    <a:pt x="16" y="135"/>
                    <a:pt x="16" y="135"/>
                    <a:pt x="16" y="135"/>
                  </a:cubicBezTo>
                  <a:cubicBezTo>
                    <a:pt x="10" y="127"/>
                    <a:pt x="10" y="127"/>
                    <a:pt x="10" y="127"/>
                  </a:cubicBezTo>
                  <a:cubicBezTo>
                    <a:pt x="10" y="125"/>
                    <a:pt x="10" y="125"/>
                    <a:pt x="10" y="125"/>
                  </a:cubicBezTo>
                  <a:cubicBezTo>
                    <a:pt x="7" y="121"/>
                    <a:pt x="7" y="121"/>
                    <a:pt x="7" y="121"/>
                  </a:cubicBezTo>
                  <a:cubicBezTo>
                    <a:pt x="6" y="117"/>
                    <a:pt x="6" y="117"/>
                    <a:pt x="6" y="117"/>
                  </a:cubicBezTo>
                  <a:cubicBezTo>
                    <a:pt x="4" y="115"/>
                    <a:pt x="4" y="115"/>
                    <a:pt x="4" y="115"/>
                  </a:cubicBezTo>
                  <a:cubicBezTo>
                    <a:pt x="0" y="117"/>
                    <a:pt x="0" y="117"/>
                    <a:pt x="0" y="117"/>
                  </a:cubicBezTo>
                  <a:cubicBezTo>
                    <a:pt x="0" y="117"/>
                    <a:pt x="0" y="117"/>
                    <a:pt x="0" y="117"/>
                  </a:cubicBezTo>
                  <a:cubicBezTo>
                    <a:pt x="0" y="116"/>
                    <a:pt x="0" y="116"/>
                    <a:pt x="0" y="116"/>
                  </a:cubicBezTo>
                  <a:cubicBezTo>
                    <a:pt x="3" y="109"/>
                    <a:pt x="3" y="109"/>
                    <a:pt x="3" y="109"/>
                  </a:cubicBezTo>
                  <a:cubicBezTo>
                    <a:pt x="6" y="108"/>
                    <a:pt x="6" y="108"/>
                    <a:pt x="6" y="108"/>
                  </a:cubicBezTo>
                  <a:cubicBezTo>
                    <a:pt x="9" y="103"/>
                    <a:pt x="9" y="103"/>
                    <a:pt x="9" y="103"/>
                  </a:cubicBezTo>
                  <a:cubicBezTo>
                    <a:pt x="8" y="97"/>
                    <a:pt x="8" y="97"/>
                    <a:pt x="8" y="97"/>
                  </a:cubicBezTo>
                  <a:cubicBezTo>
                    <a:pt x="8" y="95"/>
                    <a:pt x="8" y="95"/>
                    <a:pt x="8" y="95"/>
                  </a:cubicBezTo>
                  <a:cubicBezTo>
                    <a:pt x="5" y="89"/>
                    <a:pt x="5" y="89"/>
                    <a:pt x="5" y="89"/>
                  </a:cubicBezTo>
                  <a:cubicBezTo>
                    <a:pt x="5" y="89"/>
                    <a:pt x="6" y="88"/>
                    <a:pt x="7" y="88"/>
                  </a:cubicBezTo>
                  <a:cubicBezTo>
                    <a:pt x="8" y="88"/>
                    <a:pt x="11" y="86"/>
                    <a:pt x="11" y="86"/>
                  </a:cubicBezTo>
                  <a:cubicBezTo>
                    <a:pt x="17" y="82"/>
                    <a:pt x="17" y="82"/>
                    <a:pt x="17" y="82"/>
                  </a:cubicBezTo>
                  <a:cubicBezTo>
                    <a:pt x="12" y="74"/>
                    <a:pt x="12" y="74"/>
                    <a:pt x="12" y="74"/>
                  </a:cubicBezTo>
                  <a:cubicBezTo>
                    <a:pt x="10" y="74"/>
                    <a:pt x="10" y="74"/>
                    <a:pt x="10" y="74"/>
                  </a:cubicBezTo>
                  <a:cubicBezTo>
                    <a:pt x="4" y="72"/>
                    <a:pt x="4" y="72"/>
                    <a:pt x="4" y="72"/>
                  </a:cubicBezTo>
                  <a:cubicBezTo>
                    <a:pt x="8" y="69"/>
                    <a:pt x="8" y="69"/>
                    <a:pt x="8" y="69"/>
                  </a:cubicBezTo>
                  <a:cubicBezTo>
                    <a:pt x="10" y="67"/>
                    <a:pt x="10" y="67"/>
                    <a:pt x="10" y="67"/>
                  </a:cubicBezTo>
                  <a:cubicBezTo>
                    <a:pt x="18" y="70"/>
                    <a:pt x="18" y="70"/>
                    <a:pt x="18" y="70"/>
                  </a:cubicBezTo>
                  <a:cubicBezTo>
                    <a:pt x="18" y="70"/>
                    <a:pt x="21" y="71"/>
                    <a:pt x="20" y="70"/>
                  </a:cubicBezTo>
                  <a:cubicBezTo>
                    <a:pt x="20" y="67"/>
                    <a:pt x="21" y="69"/>
                    <a:pt x="21" y="69"/>
                  </a:cubicBezTo>
                  <a:cubicBezTo>
                    <a:pt x="22" y="71"/>
                    <a:pt x="25" y="69"/>
                    <a:pt x="27" y="69"/>
                  </a:cubicBezTo>
                  <a:cubicBezTo>
                    <a:pt x="30" y="68"/>
                    <a:pt x="28" y="66"/>
                    <a:pt x="27" y="64"/>
                  </a:cubicBezTo>
                  <a:cubicBezTo>
                    <a:pt x="27" y="63"/>
                    <a:pt x="27" y="62"/>
                    <a:pt x="28" y="61"/>
                  </a:cubicBez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489" name="Google Shape;489;p12"/>
            <p:cNvSpPr/>
            <p:nvPr/>
          </p:nvSpPr>
          <p:spPr>
            <a:xfrm>
              <a:off x="5991266" y="1973645"/>
              <a:ext cx="656360" cy="596634"/>
            </a:xfrm>
            <a:custGeom>
              <a:rect b="b" l="l" r="r" t="t"/>
              <a:pathLst>
                <a:path extrusionOk="0" h="270" w="288">
                  <a:moveTo>
                    <a:pt x="81" y="66"/>
                  </a:moveTo>
                  <a:cubicBezTo>
                    <a:pt x="80" y="61"/>
                    <a:pt x="80" y="61"/>
                    <a:pt x="80" y="61"/>
                  </a:cubicBezTo>
                  <a:cubicBezTo>
                    <a:pt x="84" y="59"/>
                    <a:pt x="84" y="59"/>
                    <a:pt x="84" y="59"/>
                  </a:cubicBezTo>
                  <a:cubicBezTo>
                    <a:pt x="83" y="55"/>
                    <a:pt x="83" y="55"/>
                    <a:pt x="83" y="55"/>
                  </a:cubicBezTo>
                  <a:cubicBezTo>
                    <a:pt x="76" y="56"/>
                    <a:pt x="76" y="56"/>
                    <a:pt x="76" y="56"/>
                  </a:cubicBezTo>
                  <a:cubicBezTo>
                    <a:pt x="73" y="55"/>
                    <a:pt x="73" y="55"/>
                    <a:pt x="73" y="55"/>
                  </a:cubicBezTo>
                  <a:cubicBezTo>
                    <a:pt x="73" y="50"/>
                    <a:pt x="73" y="50"/>
                    <a:pt x="73" y="50"/>
                  </a:cubicBezTo>
                  <a:cubicBezTo>
                    <a:pt x="75" y="45"/>
                    <a:pt x="75" y="45"/>
                    <a:pt x="75" y="45"/>
                  </a:cubicBezTo>
                  <a:cubicBezTo>
                    <a:pt x="74" y="36"/>
                    <a:pt x="74" y="36"/>
                    <a:pt x="74" y="36"/>
                  </a:cubicBezTo>
                  <a:cubicBezTo>
                    <a:pt x="74" y="36"/>
                    <a:pt x="72" y="36"/>
                    <a:pt x="75" y="34"/>
                  </a:cubicBezTo>
                  <a:cubicBezTo>
                    <a:pt x="79" y="33"/>
                    <a:pt x="81" y="33"/>
                    <a:pt x="81" y="33"/>
                  </a:cubicBezTo>
                  <a:cubicBezTo>
                    <a:pt x="82" y="27"/>
                    <a:pt x="82" y="27"/>
                    <a:pt x="82" y="27"/>
                  </a:cubicBezTo>
                  <a:cubicBezTo>
                    <a:pt x="85" y="24"/>
                    <a:pt x="85" y="24"/>
                    <a:pt x="85" y="24"/>
                  </a:cubicBezTo>
                  <a:cubicBezTo>
                    <a:pt x="85" y="24"/>
                    <a:pt x="84" y="24"/>
                    <a:pt x="88" y="24"/>
                  </a:cubicBezTo>
                  <a:cubicBezTo>
                    <a:pt x="92" y="24"/>
                    <a:pt x="93" y="24"/>
                    <a:pt x="93" y="24"/>
                  </a:cubicBezTo>
                  <a:cubicBezTo>
                    <a:pt x="101" y="24"/>
                    <a:pt x="101" y="24"/>
                    <a:pt x="101" y="24"/>
                  </a:cubicBezTo>
                  <a:cubicBezTo>
                    <a:pt x="103" y="21"/>
                    <a:pt x="103" y="21"/>
                    <a:pt x="103" y="21"/>
                  </a:cubicBezTo>
                  <a:cubicBezTo>
                    <a:pt x="101" y="16"/>
                    <a:pt x="101" y="16"/>
                    <a:pt x="101" y="16"/>
                  </a:cubicBezTo>
                  <a:cubicBezTo>
                    <a:pt x="106" y="11"/>
                    <a:pt x="106" y="11"/>
                    <a:pt x="106" y="11"/>
                  </a:cubicBezTo>
                  <a:cubicBezTo>
                    <a:pt x="107" y="4"/>
                    <a:pt x="107" y="4"/>
                    <a:pt x="107" y="4"/>
                  </a:cubicBezTo>
                  <a:cubicBezTo>
                    <a:pt x="112" y="1"/>
                    <a:pt x="112" y="1"/>
                    <a:pt x="112" y="1"/>
                  </a:cubicBezTo>
                  <a:cubicBezTo>
                    <a:pt x="112" y="1"/>
                    <a:pt x="115" y="4"/>
                    <a:pt x="116" y="4"/>
                  </a:cubicBezTo>
                  <a:cubicBezTo>
                    <a:pt x="117" y="4"/>
                    <a:pt x="118" y="5"/>
                    <a:pt x="119" y="4"/>
                  </a:cubicBezTo>
                  <a:cubicBezTo>
                    <a:pt x="120" y="4"/>
                    <a:pt x="121" y="2"/>
                    <a:pt x="121" y="2"/>
                  </a:cubicBezTo>
                  <a:cubicBezTo>
                    <a:pt x="126" y="0"/>
                    <a:pt x="126" y="0"/>
                    <a:pt x="126" y="0"/>
                  </a:cubicBezTo>
                  <a:cubicBezTo>
                    <a:pt x="129" y="1"/>
                    <a:pt x="129" y="1"/>
                    <a:pt x="129" y="1"/>
                  </a:cubicBezTo>
                  <a:cubicBezTo>
                    <a:pt x="131" y="5"/>
                    <a:pt x="131" y="5"/>
                    <a:pt x="131" y="5"/>
                  </a:cubicBezTo>
                  <a:cubicBezTo>
                    <a:pt x="136" y="5"/>
                    <a:pt x="136" y="5"/>
                    <a:pt x="136" y="5"/>
                  </a:cubicBezTo>
                  <a:cubicBezTo>
                    <a:pt x="137" y="3"/>
                    <a:pt x="137" y="3"/>
                    <a:pt x="137" y="3"/>
                  </a:cubicBezTo>
                  <a:cubicBezTo>
                    <a:pt x="144" y="1"/>
                    <a:pt x="144" y="1"/>
                    <a:pt x="144" y="1"/>
                  </a:cubicBezTo>
                  <a:cubicBezTo>
                    <a:pt x="152" y="1"/>
                    <a:pt x="152" y="1"/>
                    <a:pt x="152" y="1"/>
                  </a:cubicBezTo>
                  <a:cubicBezTo>
                    <a:pt x="153" y="7"/>
                    <a:pt x="153" y="7"/>
                    <a:pt x="153" y="7"/>
                  </a:cubicBezTo>
                  <a:cubicBezTo>
                    <a:pt x="153" y="10"/>
                    <a:pt x="153" y="10"/>
                    <a:pt x="153" y="10"/>
                  </a:cubicBezTo>
                  <a:cubicBezTo>
                    <a:pt x="153" y="10"/>
                    <a:pt x="155" y="13"/>
                    <a:pt x="157" y="12"/>
                  </a:cubicBezTo>
                  <a:cubicBezTo>
                    <a:pt x="158" y="12"/>
                    <a:pt x="162" y="11"/>
                    <a:pt x="163" y="9"/>
                  </a:cubicBezTo>
                  <a:cubicBezTo>
                    <a:pt x="163" y="7"/>
                    <a:pt x="164" y="5"/>
                    <a:pt x="166" y="4"/>
                  </a:cubicBezTo>
                  <a:cubicBezTo>
                    <a:pt x="168" y="4"/>
                    <a:pt x="167" y="3"/>
                    <a:pt x="170" y="2"/>
                  </a:cubicBezTo>
                  <a:cubicBezTo>
                    <a:pt x="174" y="1"/>
                    <a:pt x="177" y="0"/>
                    <a:pt x="177" y="0"/>
                  </a:cubicBezTo>
                  <a:cubicBezTo>
                    <a:pt x="186" y="2"/>
                    <a:pt x="186" y="2"/>
                    <a:pt x="186" y="2"/>
                  </a:cubicBezTo>
                  <a:cubicBezTo>
                    <a:pt x="189" y="5"/>
                    <a:pt x="189" y="5"/>
                    <a:pt x="189" y="5"/>
                  </a:cubicBezTo>
                  <a:cubicBezTo>
                    <a:pt x="192" y="7"/>
                    <a:pt x="192" y="7"/>
                    <a:pt x="192" y="7"/>
                  </a:cubicBezTo>
                  <a:cubicBezTo>
                    <a:pt x="195" y="6"/>
                    <a:pt x="195" y="6"/>
                    <a:pt x="195" y="6"/>
                  </a:cubicBezTo>
                  <a:cubicBezTo>
                    <a:pt x="196" y="8"/>
                    <a:pt x="196" y="8"/>
                    <a:pt x="196" y="8"/>
                  </a:cubicBezTo>
                  <a:cubicBezTo>
                    <a:pt x="200" y="6"/>
                    <a:pt x="200" y="6"/>
                    <a:pt x="200" y="6"/>
                  </a:cubicBezTo>
                  <a:cubicBezTo>
                    <a:pt x="202" y="10"/>
                    <a:pt x="202" y="10"/>
                    <a:pt x="202" y="10"/>
                  </a:cubicBezTo>
                  <a:cubicBezTo>
                    <a:pt x="202" y="18"/>
                    <a:pt x="202" y="18"/>
                    <a:pt x="202" y="18"/>
                  </a:cubicBezTo>
                  <a:cubicBezTo>
                    <a:pt x="202" y="21"/>
                    <a:pt x="202" y="21"/>
                    <a:pt x="202" y="21"/>
                  </a:cubicBezTo>
                  <a:cubicBezTo>
                    <a:pt x="202" y="24"/>
                    <a:pt x="202" y="24"/>
                    <a:pt x="202" y="24"/>
                  </a:cubicBezTo>
                  <a:cubicBezTo>
                    <a:pt x="208" y="28"/>
                    <a:pt x="208" y="28"/>
                    <a:pt x="208" y="28"/>
                  </a:cubicBezTo>
                  <a:cubicBezTo>
                    <a:pt x="211" y="31"/>
                    <a:pt x="211" y="31"/>
                    <a:pt x="211" y="31"/>
                  </a:cubicBezTo>
                  <a:cubicBezTo>
                    <a:pt x="210" y="36"/>
                    <a:pt x="210" y="36"/>
                    <a:pt x="210" y="36"/>
                  </a:cubicBezTo>
                  <a:cubicBezTo>
                    <a:pt x="210" y="39"/>
                    <a:pt x="210" y="39"/>
                    <a:pt x="210" y="39"/>
                  </a:cubicBezTo>
                  <a:cubicBezTo>
                    <a:pt x="207" y="47"/>
                    <a:pt x="207" y="47"/>
                    <a:pt x="207" y="47"/>
                  </a:cubicBezTo>
                  <a:cubicBezTo>
                    <a:pt x="214" y="49"/>
                    <a:pt x="214" y="49"/>
                    <a:pt x="214" y="49"/>
                  </a:cubicBezTo>
                  <a:cubicBezTo>
                    <a:pt x="218" y="53"/>
                    <a:pt x="218" y="53"/>
                    <a:pt x="218" y="53"/>
                  </a:cubicBezTo>
                  <a:cubicBezTo>
                    <a:pt x="222" y="53"/>
                    <a:pt x="222" y="53"/>
                    <a:pt x="222" y="53"/>
                  </a:cubicBezTo>
                  <a:cubicBezTo>
                    <a:pt x="222" y="58"/>
                    <a:pt x="222" y="58"/>
                    <a:pt x="222" y="58"/>
                  </a:cubicBezTo>
                  <a:cubicBezTo>
                    <a:pt x="222" y="58"/>
                    <a:pt x="220" y="61"/>
                    <a:pt x="223" y="61"/>
                  </a:cubicBezTo>
                  <a:cubicBezTo>
                    <a:pt x="226" y="62"/>
                    <a:pt x="227" y="62"/>
                    <a:pt x="227" y="62"/>
                  </a:cubicBezTo>
                  <a:cubicBezTo>
                    <a:pt x="228" y="65"/>
                    <a:pt x="228" y="65"/>
                    <a:pt x="228" y="65"/>
                  </a:cubicBezTo>
                  <a:cubicBezTo>
                    <a:pt x="233" y="72"/>
                    <a:pt x="233" y="72"/>
                    <a:pt x="233" y="72"/>
                  </a:cubicBezTo>
                  <a:cubicBezTo>
                    <a:pt x="244" y="74"/>
                    <a:pt x="244" y="74"/>
                    <a:pt x="244" y="74"/>
                  </a:cubicBezTo>
                  <a:cubicBezTo>
                    <a:pt x="249" y="76"/>
                    <a:pt x="249" y="76"/>
                    <a:pt x="249" y="76"/>
                  </a:cubicBezTo>
                  <a:cubicBezTo>
                    <a:pt x="251" y="80"/>
                    <a:pt x="251" y="80"/>
                    <a:pt x="251" y="80"/>
                  </a:cubicBezTo>
                  <a:cubicBezTo>
                    <a:pt x="252" y="89"/>
                    <a:pt x="252" y="89"/>
                    <a:pt x="252" y="89"/>
                  </a:cubicBezTo>
                  <a:cubicBezTo>
                    <a:pt x="257" y="89"/>
                    <a:pt x="257" y="89"/>
                    <a:pt x="257" y="89"/>
                  </a:cubicBezTo>
                  <a:cubicBezTo>
                    <a:pt x="260" y="86"/>
                    <a:pt x="260" y="86"/>
                    <a:pt x="260" y="86"/>
                  </a:cubicBezTo>
                  <a:cubicBezTo>
                    <a:pt x="263" y="85"/>
                    <a:pt x="263" y="85"/>
                    <a:pt x="263" y="85"/>
                  </a:cubicBezTo>
                  <a:cubicBezTo>
                    <a:pt x="267" y="86"/>
                    <a:pt x="267" y="86"/>
                    <a:pt x="267" y="86"/>
                  </a:cubicBezTo>
                  <a:cubicBezTo>
                    <a:pt x="272" y="87"/>
                    <a:pt x="272" y="87"/>
                    <a:pt x="272" y="87"/>
                  </a:cubicBezTo>
                  <a:cubicBezTo>
                    <a:pt x="277" y="87"/>
                    <a:pt x="277" y="87"/>
                    <a:pt x="277" y="87"/>
                  </a:cubicBezTo>
                  <a:cubicBezTo>
                    <a:pt x="275" y="92"/>
                    <a:pt x="275" y="92"/>
                    <a:pt x="275" y="92"/>
                  </a:cubicBezTo>
                  <a:cubicBezTo>
                    <a:pt x="279" y="95"/>
                    <a:pt x="279" y="95"/>
                    <a:pt x="279" y="95"/>
                  </a:cubicBezTo>
                  <a:cubicBezTo>
                    <a:pt x="283" y="96"/>
                    <a:pt x="283" y="96"/>
                    <a:pt x="283" y="96"/>
                  </a:cubicBezTo>
                  <a:cubicBezTo>
                    <a:pt x="288" y="98"/>
                    <a:pt x="288" y="98"/>
                    <a:pt x="288" y="98"/>
                  </a:cubicBezTo>
                  <a:cubicBezTo>
                    <a:pt x="288" y="104"/>
                    <a:pt x="288" y="104"/>
                    <a:pt x="288" y="104"/>
                  </a:cubicBezTo>
                  <a:cubicBezTo>
                    <a:pt x="286" y="107"/>
                    <a:pt x="286" y="107"/>
                    <a:pt x="286" y="107"/>
                  </a:cubicBezTo>
                  <a:cubicBezTo>
                    <a:pt x="282" y="108"/>
                    <a:pt x="282" y="108"/>
                    <a:pt x="282" y="108"/>
                  </a:cubicBezTo>
                  <a:cubicBezTo>
                    <a:pt x="282" y="108"/>
                    <a:pt x="284" y="113"/>
                    <a:pt x="282" y="114"/>
                  </a:cubicBezTo>
                  <a:cubicBezTo>
                    <a:pt x="281" y="115"/>
                    <a:pt x="274" y="121"/>
                    <a:pt x="274" y="121"/>
                  </a:cubicBezTo>
                  <a:cubicBezTo>
                    <a:pt x="267" y="123"/>
                    <a:pt x="267" y="123"/>
                    <a:pt x="267" y="123"/>
                  </a:cubicBezTo>
                  <a:cubicBezTo>
                    <a:pt x="261" y="121"/>
                    <a:pt x="261" y="121"/>
                    <a:pt x="261" y="121"/>
                  </a:cubicBezTo>
                  <a:cubicBezTo>
                    <a:pt x="261" y="121"/>
                    <a:pt x="260" y="120"/>
                    <a:pt x="256" y="121"/>
                  </a:cubicBezTo>
                  <a:cubicBezTo>
                    <a:pt x="252" y="123"/>
                    <a:pt x="252" y="124"/>
                    <a:pt x="252" y="124"/>
                  </a:cubicBezTo>
                  <a:cubicBezTo>
                    <a:pt x="250" y="131"/>
                    <a:pt x="250" y="131"/>
                    <a:pt x="250" y="131"/>
                  </a:cubicBezTo>
                  <a:cubicBezTo>
                    <a:pt x="250" y="134"/>
                    <a:pt x="250" y="134"/>
                    <a:pt x="250" y="134"/>
                  </a:cubicBezTo>
                  <a:cubicBezTo>
                    <a:pt x="254" y="137"/>
                    <a:pt x="254" y="137"/>
                    <a:pt x="254" y="137"/>
                  </a:cubicBezTo>
                  <a:cubicBezTo>
                    <a:pt x="259" y="138"/>
                    <a:pt x="259" y="138"/>
                    <a:pt x="259" y="138"/>
                  </a:cubicBezTo>
                  <a:cubicBezTo>
                    <a:pt x="262" y="142"/>
                    <a:pt x="262" y="142"/>
                    <a:pt x="262" y="142"/>
                  </a:cubicBezTo>
                  <a:cubicBezTo>
                    <a:pt x="264" y="145"/>
                    <a:pt x="264" y="145"/>
                    <a:pt x="264" y="145"/>
                  </a:cubicBezTo>
                  <a:cubicBezTo>
                    <a:pt x="262" y="149"/>
                    <a:pt x="262" y="149"/>
                    <a:pt x="262" y="149"/>
                  </a:cubicBezTo>
                  <a:cubicBezTo>
                    <a:pt x="264" y="151"/>
                    <a:pt x="264" y="151"/>
                    <a:pt x="264" y="151"/>
                  </a:cubicBezTo>
                  <a:cubicBezTo>
                    <a:pt x="268" y="153"/>
                    <a:pt x="268" y="153"/>
                    <a:pt x="268" y="153"/>
                  </a:cubicBezTo>
                  <a:cubicBezTo>
                    <a:pt x="266" y="155"/>
                    <a:pt x="266" y="155"/>
                    <a:pt x="266" y="155"/>
                  </a:cubicBezTo>
                  <a:cubicBezTo>
                    <a:pt x="269" y="161"/>
                    <a:pt x="269" y="161"/>
                    <a:pt x="269" y="161"/>
                  </a:cubicBezTo>
                  <a:cubicBezTo>
                    <a:pt x="271" y="164"/>
                    <a:pt x="271" y="164"/>
                    <a:pt x="271" y="164"/>
                  </a:cubicBezTo>
                  <a:cubicBezTo>
                    <a:pt x="269" y="166"/>
                    <a:pt x="269" y="166"/>
                    <a:pt x="269" y="166"/>
                  </a:cubicBezTo>
                  <a:cubicBezTo>
                    <a:pt x="272" y="167"/>
                    <a:pt x="272" y="167"/>
                    <a:pt x="272" y="167"/>
                  </a:cubicBezTo>
                  <a:cubicBezTo>
                    <a:pt x="276" y="167"/>
                    <a:pt x="276" y="167"/>
                    <a:pt x="276" y="167"/>
                  </a:cubicBezTo>
                  <a:cubicBezTo>
                    <a:pt x="276" y="170"/>
                    <a:pt x="276" y="170"/>
                    <a:pt x="276" y="170"/>
                  </a:cubicBezTo>
                  <a:cubicBezTo>
                    <a:pt x="283" y="174"/>
                    <a:pt x="283" y="174"/>
                    <a:pt x="283" y="174"/>
                  </a:cubicBezTo>
                  <a:cubicBezTo>
                    <a:pt x="281" y="174"/>
                    <a:pt x="281" y="174"/>
                    <a:pt x="281" y="174"/>
                  </a:cubicBezTo>
                  <a:cubicBezTo>
                    <a:pt x="273" y="176"/>
                    <a:pt x="273" y="176"/>
                    <a:pt x="273" y="176"/>
                  </a:cubicBezTo>
                  <a:cubicBezTo>
                    <a:pt x="269" y="182"/>
                    <a:pt x="269" y="182"/>
                    <a:pt x="269" y="182"/>
                  </a:cubicBezTo>
                  <a:cubicBezTo>
                    <a:pt x="257" y="182"/>
                    <a:pt x="257" y="182"/>
                    <a:pt x="257" y="182"/>
                  </a:cubicBezTo>
                  <a:cubicBezTo>
                    <a:pt x="255" y="194"/>
                    <a:pt x="255" y="194"/>
                    <a:pt x="255" y="194"/>
                  </a:cubicBezTo>
                  <a:cubicBezTo>
                    <a:pt x="252" y="202"/>
                    <a:pt x="252" y="202"/>
                    <a:pt x="252" y="202"/>
                  </a:cubicBezTo>
                  <a:cubicBezTo>
                    <a:pt x="249" y="211"/>
                    <a:pt x="249" y="211"/>
                    <a:pt x="249" y="211"/>
                  </a:cubicBezTo>
                  <a:cubicBezTo>
                    <a:pt x="251" y="216"/>
                    <a:pt x="251" y="216"/>
                    <a:pt x="251" y="216"/>
                  </a:cubicBezTo>
                  <a:cubicBezTo>
                    <a:pt x="254" y="223"/>
                    <a:pt x="254" y="223"/>
                    <a:pt x="254" y="223"/>
                  </a:cubicBezTo>
                  <a:cubicBezTo>
                    <a:pt x="260" y="230"/>
                    <a:pt x="260" y="230"/>
                    <a:pt x="260" y="230"/>
                  </a:cubicBezTo>
                  <a:cubicBezTo>
                    <a:pt x="260" y="230"/>
                    <a:pt x="260" y="230"/>
                    <a:pt x="260" y="230"/>
                  </a:cubicBezTo>
                  <a:cubicBezTo>
                    <a:pt x="254" y="232"/>
                    <a:pt x="254" y="232"/>
                    <a:pt x="254" y="232"/>
                  </a:cubicBezTo>
                  <a:cubicBezTo>
                    <a:pt x="250" y="233"/>
                    <a:pt x="250" y="233"/>
                    <a:pt x="250" y="233"/>
                  </a:cubicBezTo>
                  <a:cubicBezTo>
                    <a:pt x="246" y="227"/>
                    <a:pt x="246" y="227"/>
                    <a:pt x="246" y="227"/>
                  </a:cubicBezTo>
                  <a:cubicBezTo>
                    <a:pt x="240" y="225"/>
                    <a:pt x="240" y="225"/>
                    <a:pt x="240" y="225"/>
                  </a:cubicBezTo>
                  <a:cubicBezTo>
                    <a:pt x="233" y="228"/>
                    <a:pt x="233" y="228"/>
                    <a:pt x="233" y="228"/>
                  </a:cubicBezTo>
                  <a:cubicBezTo>
                    <a:pt x="226" y="230"/>
                    <a:pt x="226" y="230"/>
                    <a:pt x="226" y="230"/>
                  </a:cubicBezTo>
                  <a:cubicBezTo>
                    <a:pt x="224" y="230"/>
                    <a:pt x="224" y="230"/>
                    <a:pt x="224" y="230"/>
                  </a:cubicBezTo>
                  <a:cubicBezTo>
                    <a:pt x="222" y="234"/>
                    <a:pt x="222" y="234"/>
                    <a:pt x="222" y="234"/>
                  </a:cubicBezTo>
                  <a:cubicBezTo>
                    <a:pt x="216" y="237"/>
                    <a:pt x="216" y="237"/>
                    <a:pt x="216" y="237"/>
                  </a:cubicBezTo>
                  <a:cubicBezTo>
                    <a:pt x="216" y="237"/>
                    <a:pt x="214" y="235"/>
                    <a:pt x="213" y="234"/>
                  </a:cubicBezTo>
                  <a:cubicBezTo>
                    <a:pt x="212" y="233"/>
                    <a:pt x="209" y="231"/>
                    <a:pt x="209" y="231"/>
                  </a:cubicBezTo>
                  <a:cubicBezTo>
                    <a:pt x="209" y="231"/>
                    <a:pt x="208" y="229"/>
                    <a:pt x="207" y="228"/>
                  </a:cubicBezTo>
                  <a:cubicBezTo>
                    <a:pt x="206" y="228"/>
                    <a:pt x="200" y="232"/>
                    <a:pt x="200" y="232"/>
                  </a:cubicBezTo>
                  <a:cubicBezTo>
                    <a:pt x="200" y="232"/>
                    <a:pt x="195" y="235"/>
                    <a:pt x="195" y="236"/>
                  </a:cubicBezTo>
                  <a:cubicBezTo>
                    <a:pt x="196" y="236"/>
                    <a:pt x="195" y="241"/>
                    <a:pt x="195" y="241"/>
                  </a:cubicBezTo>
                  <a:cubicBezTo>
                    <a:pt x="188" y="235"/>
                    <a:pt x="188" y="235"/>
                    <a:pt x="188" y="235"/>
                  </a:cubicBezTo>
                  <a:cubicBezTo>
                    <a:pt x="183" y="239"/>
                    <a:pt x="183" y="239"/>
                    <a:pt x="183" y="239"/>
                  </a:cubicBezTo>
                  <a:cubicBezTo>
                    <a:pt x="179" y="236"/>
                    <a:pt x="179" y="236"/>
                    <a:pt x="179" y="236"/>
                  </a:cubicBezTo>
                  <a:cubicBezTo>
                    <a:pt x="177" y="235"/>
                    <a:pt x="177" y="235"/>
                    <a:pt x="177" y="235"/>
                  </a:cubicBezTo>
                  <a:cubicBezTo>
                    <a:pt x="171" y="242"/>
                    <a:pt x="171" y="242"/>
                    <a:pt x="171" y="242"/>
                  </a:cubicBezTo>
                  <a:cubicBezTo>
                    <a:pt x="167" y="240"/>
                    <a:pt x="167" y="240"/>
                    <a:pt x="167" y="240"/>
                  </a:cubicBezTo>
                  <a:cubicBezTo>
                    <a:pt x="165" y="247"/>
                    <a:pt x="165" y="247"/>
                    <a:pt x="165" y="247"/>
                  </a:cubicBezTo>
                  <a:cubicBezTo>
                    <a:pt x="160" y="243"/>
                    <a:pt x="160" y="243"/>
                    <a:pt x="160" y="243"/>
                  </a:cubicBezTo>
                  <a:cubicBezTo>
                    <a:pt x="160" y="243"/>
                    <a:pt x="155" y="242"/>
                    <a:pt x="154" y="242"/>
                  </a:cubicBezTo>
                  <a:cubicBezTo>
                    <a:pt x="153" y="242"/>
                    <a:pt x="150" y="246"/>
                    <a:pt x="150" y="246"/>
                  </a:cubicBezTo>
                  <a:cubicBezTo>
                    <a:pt x="145" y="242"/>
                    <a:pt x="145" y="242"/>
                    <a:pt x="145" y="242"/>
                  </a:cubicBezTo>
                  <a:cubicBezTo>
                    <a:pt x="141" y="239"/>
                    <a:pt x="141" y="239"/>
                    <a:pt x="141" y="239"/>
                  </a:cubicBezTo>
                  <a:cubicBezTo>
                    <a:pt x="141" y="239"/>
                    <a:pt x="130" y="240"/>
                    <a:pt x="129" y="240"/>
                  </a:cubicBezTo>
                  <a:cubicBezTo>
                    <a:pt x="128" y="240"/>
                    <a:pt x="121" y="239"/>
                    <a:pt x="121" y="239"/>
                  </a:cubicBezTo>
                  <a:cubicBezTo>
                    <a:pt x="112" y="241"/>
                    <a:pt x="112" y="241"/>
                    <a:pt x="112" y="241"/>
                  </a:cubicBezTo>
                  <a:cubicBezTo>
                    <a:pt x="99" y="241"/>
                    <a:pt x="99" y="241"/>
                    <a:pt x="99" y="241"/>
                  </a:cubicBezTo>
                  <a:cubicBezTo>
                    <a:pt x="87" y="242"/>
                    <a:pt x="87" y="242"/>
                    <a:pt x="87" y="242"/>
                  </a:cubicBezTo>
                  <a:cubicBezTo>
                    <a:pt x="78" y="242"/>
                    <a:pt x="78" y="242"/>
                    <a:pt x="78" y="242"/>
                  </a:cubicBezTo>
                  <a:cubicBezTo>
                    <a:pt x="71" y="247"/>
                    <a:pt x="71" y="247"/>
                    <a:pt x="71" y="247"/>
                  </a:cubicBezTo>
                  <a:cubicBezTo>
                    <a:pt x="64" y="248"/>
                    <a:pt x="64" y="248"/>
                    <a:pt x="64" y="248"/>
                  </a:cubicBezTo>
                  <a:cubicBezTo>
                    <a:pt x="56" y="249"/>
                    <a:pt x="56" y="249"/>
                    <a:pt x="56" y="249"/>
                  </a:cubicBezTo>
                  <a:cubicBezTo>
                    <a:pt x="55" y="249"/>
                    <a:pt x="55" y="249"/>
                    <a:pt x="55" y="249"/>
                  </a:cubicBezTo>
                  <a:cubicBezTo>
                    <a:pt x="54" y="250"/>
                    <a:pt x="54" y="250"/>
                    <a:pt x="54" y="250"/>
                  </a:cubicBezTo>
                  <a:cubicBezTo>
                    <a:pt x="51" y="252"/>
                    <a:pt x="51" y="252"/>
                    <a:pt x="51" y="252"/>
                  </a:cubicBezTo>
                  <a:cubicBezTo>
                    <a:pt x="51" y="253"/>
                    <a:pt x="51" y="253"/>
                    <a:pt x="51" y="253"/>
                  </a:cubicBezTo>
                  <a:cubicBezTo>
                    <a:pt x="49" y="255"/>
                    <a:pt x="49" y="255"/>
                    <a:pt x="49" y="255"/>
                  </a:cubicBezTo>
                  <a:cubicBezTo>
                    <a:pt x="48" y="260"/>
                    <a:pt x="48" y="260"/>
                    <a:pt x="48" y="260"/>
                  </a:cubicBezTo>
                  <a:cubicBezTo>
                    <a:pt x="47" y="262"/>
                    <a:pt x="45" y="264"/>
                    <a:pt x="44" y="266"/>
                  </a:cubicBezTo>
                  <a:cubicBezTo>
                    <a:pt x="44" y="266"/>
                    <a:pt x="44" y="266"/>
                    <a:pt x="44" y="266"/>
                  </a:cubicBezTo>
                  <a:cubicBezTo>
                    <a:pt x="44" y="266"/>
                    <a:pt x="41" y="265"/>
                    <a:pt x="41" y="267"/>
                  </a:cubicBezTo>
                  <a:cubicBezTo>
                    <a:pt x="41" y="268"/>
                    <a:pt x="41" y="268"/>
                    <a:pt x="41" y="268"/>
                  </a:cubicBezTo>
                  <a:cubicBezTo>
                    <a:pt x="38" y="269"/>
                    <a:pt x="33" y="267"/>
                    <a:pt x="33" y="267"/>
                  </a:cubicBezTo>
                  <a:cubicBezTo>
                    <a:pt x="27" y="270"/>
                    <a:pt x="27" y="270"/>
                    <a:pt x="27" y="270"/>
                  </a:cubicBezTo>
                  <a:cubicBezTo>
                    <a:pt x="27" y="270"/>
                    <a:pt x="27" y="270"/>
                    <a:pt x="27" y="270"/>
                  </a:cubicBezTo>
                  <a:cubicBezTo>
                    <a:pt x="27" y="269"/>
                    <a:pt x="25" y="265"/>
                    <a:pt x="25" y="265"/>
                  </a:cubicBezTo>
                  <a:cubicBezTo>
                    <a:pt x="25" y="265"/>
                    <a:pt x="26" y="258"/>
                    <a:pt x="26" y="258"/>
                  </a:cubicBezTo>
                  <a:cubicBezTo>
                    <a:pt x="26" y="257"/>
                    <a:pt x="25" y="249"/>
                    <a:pt x="25" y="249"/>
                  </a:cubicBezTo>
                  <a:cubicBezTo>
                    <a:pt x="25" y="245"/>
                    <a:pt x="25" y="245"/>
                    <a:pt x="25" y="245"/>
                  </a:cubicBezTo>
                  <a:cubicBezTo>
                    <a:pt x="19" y="241"/>
                    <a:pt x="19" y="241"/>
                    <a:pt x="19" y="241"/>
                  </a:cubicBezTo>
                  <a:cubicBezTo>
                    <a:pt x="19" y="241"/>
                    <a:pt x="12" y="240"/>
                    <a:pt x="10" y="240"/>
                  </a:cubicBezTo>
                  <a:cubicBezTo>
                    <a:pt x="9" y="240"/>
                    <a:pt x="8" y="237"/>
                    <a:pt x="8" y="237"/>
                  </a:cubicBezTo>
                  <a:cubicBezTo>
                    <a:pt x="9" y="234"/>
                    <a:pt x="9" y="234"/>
                    <a:pt x="9" y="234"/>
                  </a:cubicBezTo>
                  <a:cubicBezTo>
                    <a:pt x="12" y="225"/>
                    <a:pt x="12" y="225"/>
                    <a:pt x="12" y="225"/>
                  </a:cubicBezTo>
                  <a:cubicBezTo>
                    <a:pt x="17" y="218"/>
                    <a:pt x="17" y="218"/>
                    <a:pt x="17" y="218"/>
                  </a:cubicBezTo>
                  <a:cubicBezTo>
                    <a:pt x="21" y="216"/>
                    <a:pt x="21" y="216"/>
                    <a:pt x="21" y="216"/>
                  </a:cubicBezTo>
                  <a:cubicBezTo>
                    <a:pt x="21" y="216"/>
                    <a:pt x="25" y="210"/>
                    <a:pt x="26" y="209"/>
                  </a:cubicBezTo>
                  <a:cubicBezTo>
                    <a:pt x="27" y="209"/>
                    <a:pt x="26" y="204"/>
                    <a:pt x="25" y="204"/>
                  </a:cubicBezTo>
                  <a:cubicBezTo>
                    <a:pt x="25" y="203"/>
                    <a:pt x="25" y="200"/>
                    <a:pt x="25" y="199"/>
                  </a:cubicBezTo>
                  <a:cubicBezTo>
                    <a:pt x="25" y="197"/>
                    <a:pt x="22" y="194"/>
                    <a:pt x="22" y="194"/>
                  </a:cubicBezTo>
                  <a:cubicBezTo>
                    <a:pt x="21" y="186"/>
                    <a:pt x="21" y="186"/>
                    <a:pt x="21" y="186"/>
                  </a:cubicBezTo>
                  <a:cubicBezTo>
                    <a:pt x="19" y="184"/>
                    <a:pt x="19" y="184"/>
                    <a:pt x="19" y="184"/>
                  </a:cubicBezTo>
                  <a:cubicBezTo>
                    <a:pt x="19" y="183"/>
                    <a:pt x="19" y="183"/>
                    <a:pt x="19" y="183"/>
                  </a:cubicBezTo>
                  <a:cubicBezTo>
                    <a:pt x="13" y="175"/>
                    <a:pt x="13" y="175"/>
                    <a:pt x="13" y="175"/>
                  </a:cubicBezTo>
                  <a:cubicBezTo>
                    <a:pt x="8" y="164"/>
                    <a:pt x="8" y="164"/>
                    <a:pt x="8" y="164"/>
                  </a:cubicBezTo>
                  <a:cubicBezTo>
                    <a:pt x="8" y="164"/>
                    <a:pt x="2" y="154"/>
                    <a:pt x="1" y="150"/>
                  </a:cubicBezTo>
                  <a:cubicBezTo>
                    <a:pt x="0" y="147"/>
                    <a:pt x="0" y="147"/>
                    <a:pt x="0" y="147"/>
                  </a:cubicBezTo>
                  <a:cubicBezTo>
                    <a:pt x="9" y="145"/>
                    <a:pt x="9" y="145"/>
                    <a:pt x="9" y="145"/>
                  </a:cubicBezTo>
                  <a:cubicBezTo>
                    <a:pt x="19" y="141"/>
                    <a:pt x="19" y="141"/>
                    <a:pt x="19" y="141"/>
                  </a:cubicBezTo>
                  <a:cubicBezTo>
                    <a:pt x="25" y="142"/>
                    <a:pt x="25" y="142"/>
                    <a:pt x="25" y="142"/>
                  </a:cubicBezTo>
                  <a:cubicBezTo>
                    <a:pt x="32" y="141"/>
                    <a:pt x="32" y="141"/>
                    <a:pt x="32" y="141"/>
                  </a:cubicBezTo>
                  <a:cubicBezTo>
                    <a:pt x="36" y="136"/>
                    <a:pt x="36" y="136"/>
                    <a:pt x="36" y="136"/>
                  </a:cubicBezTo>
                  <a:cubicBezTo>
                    <a:pt x="41" y="136"/>
                    <a:pt x="41" y="136"/>
                    <a:pt x="41" y="136"/>
                  </a:cubicBezTo>
                  <a:cubicBezTo>
                    <a:pt x="39" y="129"/>
                    <a:pt x="39" y="129"/>
                    <a:pt x="39" y="129"/>
                  </a:cubicBezTo>
                  <a:cubicBezTo>
                    <a:pt x="39" y="129"/>
                    <a:pt x="40" y="126"/>
                    <a:pt x="41" y="127"/>
                  </a:cubicBezTo>
                  <a:cubicBezTo>
                    <a:pt x="43" y="127"/>
                    <a:pt x="47" y="127"/>
                    <a:pt x="47" y="127"/>
                  </a:cubicBezTo>
                  <a:cubicBezTo>
                    <a:pt x="49" y="123"/>
                    <a:pt x="49" y="123"/>
                    <a:pt x="49" y="123"/>
                  </a:cubicBezTo>
                  <a:cubicBezTo>
                    <a:pt x="49" y="121"/>
                    <a:pt x="49" y="121"/>
                    <a:pt x="49" y="121"/>
                  </a:cubicBezTo>
                  <a:cubicBezTo>
                    <a:pt x="56" y="119"/>
                    <a:pt x="56" y="119"/>
                    <a:pt x="56" y="119"/>
                  </a:cubicBezTo>
                  <a:cubicBezTo>
                    <a:pt x="59" y="116"/>
                    <a:pt x="59" y="116"/>
                    <a:pt x="59" y="116"/>
                  </a:cubicBezTo>
                  <a:cubicBezTo>
                    <a:pt x="61" y="118"/>
                    <a:pt x="61" y="118"/>
                    <a:pt x="61" y="118"/>
                  </a:cubicBezTo>
                  <a:cubicBezTo>
                    <a:pt x="60" y="122"/>
                    <a:pt x="60" y="122"/>
                    <a:pt x="60" y="122"/>
                  </a:cubicBezTo>
                  <a:cubicBezTo>
                    <a:pt x="65" y="121"/>
                    <a:pt x="65" y="121"/>
                    <a:pt x="65" y="121"/>
                  </a:cubicBezTo>
                  <a:cubicBezTo>
                    <a:pt x="67" y="115"/>
                    <a:pt x="67" y="115"/>
                    <a:pt x="67" y="115"/>
                  </a:cubicBezTo>
                  <a:cubicBezTo>
                    <a:pt x="65" y="114"/>
                    <a:pt x="65" y="114"/>
                    <a:pt x="65" y="114"/>
                  </a:cubicBezTo>
                  <a:cubicBezTo>
                    <a:pt x="60" y="112"/>
                    <a:pt x="60" y="112"/>
                    <a:pt x="60" y="112"/>
                  </a:cubicBezTo>
                  <a:cubicBezTo>
                    <a:pt x="60" y="112"/>
                    <a:pt x="58" y="113"/>
                    <a:pt x="58" y="111"/>
                  </a:cubicBezTo>
                  <a:cubicBezTo>
                    <a:pt x="59" y="108"/>
                    <a:pt x="61" y="103"/>
                    <a:pt x="61" y="103"/>
                  </a:cubicBezTo>
                  <a:cubicBezTo>
                    <a:pt x="60" y="97"/>
                    <a:pt x="60" y="97"/>
                    <a:pt x="60" y="97"/>
                  </a:cubicBezTo>
                  <a:cubicBezTo>
                    <a:pt x="59" y="90"/>
                    <a:pt x="59" y="90"/>
                    <a:pt x="59" y="90"/>
                  </a:cubicBezTo>
                  <a:cubicBezTo>
                    <a:pt x="60" y="86"/>
                    <a:pt x="60" y="86"/>
                    <a:pt x="60" y="86"/>
                  </a:cubicBezTo>
                  <a:cubicBezTo>
                    <a:pt x="60" y="82"/>
                    <a:pt x="60" y="82"/>
                    <a:pt x="60" y="82"/>
                  </a:cubicBezTo>
                  <a:cubicBezTo>
                    <a:pt x="62" y="78"/>
                    <a:pt x="62" y="78"/>
                    <a:pt x="62" y="78"/>
                  </a:cubicBezTo>
                  <a:cubicBezTo>
                    <a:pt x="70" y="75"/>
                    <a:pt x="70" y="75"/>
                    <a:pt x="70" y="75"/>
                  </a:cubicBezTo>
                  <a:cubicBezTo>
                    <a:pt x="70" y="68"/>
                    <a:pt x="70" y="68"/>
                    <a:pt x="70" y="68"/>
                  </a:cubicBezTo>
                  <a:cubicBezTo>
                    <a:pt x="73" y="65"/>
                    <a:pt x="73" y="65"/>
                    <a:pt x="73" y="65"/>
                  </a:cubicBezTo>
                  <a:lnTo>
                    <a:pt x="81" y="66"/>
                  </a:ln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490" name="Google Shape;490;p12"/>
            <p:cNvSpPr/>
            <p:nvPr/>
          </p:nvSpPr>
          <p:spPr>
            <a:xfrm>
              <a:off x="6376066" y="2862204"/>
              <a:ext cx="354017" cy="336672"/>
            </a:xfrm>
            <a:custGeom>
              <a:rect b="b" l="l" r="r" t="t"/>
              <a:pathLst>
                <a:path extrusionOk="0" h="152" w="155">
                  <a:moveTo>
                    <a:pt x="99" y="152"/>
                  </a:moveTo>
                  <a:cubicBezTo>
                    <a:pt x="100" y="148"/>
                    <a:pt x="100" y="148"/>
                    <a:pt x="100" y="148"/>
                  </a:cubicBezTo>
                  <a:cubicBezTo>
                    <a:pt x="100" y="148"/>
                    <a:pt x="103" y="147"/>
                    <a:pt x="104" y="147"/>
                  </a:cubicBezTo>
                  <a:cubicBezTo>
                    <a:pt x="105" y="146"/>
                    <a:pt x="106" y="147"/>
                    <a:pt x="107" y="146"/>
                  </a:cubicBezTo>
                  <a:cubicBezTo>
                    <a:pt x="108" y="146"/>
                    <a:pt x="110" y="145"/>
                    <a:pt x="110" y="145"/>
                  </a:cubicBezTo>
                  <a:cubicBezTo>
                    <a:pt x="109" y="145"/>
                    <a:pt x="109" y="145"/>
                    <a:pt x="109" y="145"/>
                  </a:cubicBezTo>
                  <a:cubicBezTo>
                    <a:pt x="109" y="143"/>
                    <a:pt x="109" y="143"/>
                    <a:pt x="109" y="143"/>
                  </a:cubicBezTo>
                  <a:cubicBezTo>
                    <a:pt x="110" y="141"/>
                    <a:pt x="110" y="141"/>
                    <a:pt x="110" y="141"/>
                  </a:cubicBezTo>
                  <a:cubicBezTo>
                    <a:pt x="106" y="139"/>
                    <a:pt x="106" y="139"/>
                    <a:pt x="106" y="139"/>
                  </a:cubicBezTo>
                  <a:cubicBezTo>
                    <a:pt x="107" y="137"/>
                    <a:pt x="107" y="137"/>
                    <a:pt x="107" y="137"/>
                  </a:cubicBezTo>
                  <a:cubicBezTo>
                    <a:pt x="107" y="137"/>
                    <a:pt x="106" y="135"/>
                    <a:pt x="107" y="135"/>
                  </a:cubicBezTo>
                  <a:cubicBezTo>
                    <a:pt x="108" y="135"/>
                    <a:pt x="108" y="132"/>
                    <a:pt x="108" y="132"/>
                  </a:cubicBezTo>
                  <a:cubicBezTo>
                    <a:pt x="109" y="130"/>
                    <a:pt x="109" y="130"/>
                    <a:pt x="109" y="130"/>
                  </a:cubicBezTo>
                  <a:cubicBezTo>
                    <a:pt x="111" y="130"/>
                    <a:pt x="111" y="130"/>
                    <a:pt x="111" y="130"/>
                  </a:cubicBezTo>
                  <a:cubicBezTo>
                    <a:pt x="111" y="130"/>
                    <a:pt x="111" y="128"/>
                    <a:pt x="112" y="127"/>
                  </a:cubicBezTo>
                  <a:cubicBezTo>
                    <a:pt x="112" y="127"/>
                    <a:pt x="113" y="126"/>
                    <a:pt x="113" y="126"/>
                  </a:cubicBezTo>
                  <a:cubicBezTo>
                    <a:pt x="112" y="123"/>
                    <a:pt x="112" y="123"/>
                    <a:pt x="112" y="123"/>
                  </a:cubicBezTo>
                  <a:cubicBezTo>
                    <a:pt x="112" y="123"/>
                    <a:pt x="110" y="120"/>
                    <a:pt x="111" y="120"/>
                  </a:cubicBezTo>
                  <a:cubicBezTo>
                    <a:pt x="112" y="120"/>
                    <a:pt x="113" y="119"/>
                    <a:pt x="113" y="119"/>
                  </a:cubicBezTo>
                  <a:cubicBezTo>
                    <a:pt x="113" y="119"/>
                    <a:pt x="116" y="116"/>
                    <a:pt x="117" y="116"/>
                  </a:cubicBezTo>
                  <a:cubicBezTo>
                    <a:pt x="117" y="116"/>
                    <a:pt x="119" y="114"/>
                    <a:pt x="119" y="113"/>
                  </a:cubicBezTo>
                  <a:cubicBezTo>
                    <a:pt x="118" y="112"/>
                    <a:pt x="117" y="111"/>
                    <a:pt x="117" y="111"/>
                  </a:cubicBezTo>
                  <a:cubicBezTo>
                    <a:pt x="118" y="107"/>
                    <a:pt x="118" y="107"/>
                    <a:pt x="118" y="107"/>
                  </a:cubicBezTo>
                  <a:cubicBezTo>
                    <a:pt x="118" y="107"/>
                    <a:pt x="119" y="105"/>
                    <a:pt x="118" y="105"/>
                  </a:cubicBezTo>
                  <a:cubicBezTo>
                    <a:pt x="117" y="104"/>
                    <a:pt x="115" y="104"/>
                    <a:pt x="115" y="104"/>
                  </a:cubicBezTo>
                  <a:cubicBezTo>
                    <a:pt x="113" y="102"/>
                    <a:pt x="113" y="102"/>
                    <a:pt x="113" y="102"/>
                  </a:cubicBezTo>
                  <a:cubicBezTo>
                    <a:pt x="113" y="99"/>
                    <a:pt x="113" y="99"/>
                    <a:pt x="113" y="99"/>
                  </a:cubicBezTo>
                  <a:cubicBezTo>
                    <a:pt x="111" y="96"/>
                    <a:pt x="111" y="96"/>
                    <a:pt x="111" y="96"/>
                  </a:cubicBezTo>
                  <a:cubicBezTo>
                    <a:pt x="111" y="96"/>
                    <a:pt x="111" y="94"/>
                    <a:pt x="111" y="93"/>
                  </a:cubicBezTo>
                  <a:cubicBezTo>
                    <a:pt x="112" y="93"/>
                    <a:pt x="114" y="89"/>
                    <a:pt x="114" y="88"/>
                  </a:cubicBezTo>
                  <a:cubicBezTo>
                    <a:pt x="115" y="88"/>
                    <a:pt x="119" y="84"/>
                    <a:pt x="119" y="84"/>
                  </a:cubicBezTo>
                  <a:cubicBezTo>
                    <a:pt x="121" y="89"/>
                    <a:pt x="121" y="89"/>
                    <a:pt x="121" y="89"/>
                  </a:cubicBezTo>
                  <a:cubicBezTo>
                    <a:pt x="121" y="93"/>
                    <a:pt x="121" y="93"/>
                    <a:pt x="121" y="93"/>
                  </a:cubicBezTo>
                  <a:cubicBezTo>
                    <a:pt x="121" y="93"/>
                    <a:pt x="120" y="95"/>
                    <a:pt x="121" y="95"/>
                  </a:cubicBezTo>
                  <a:cubicBezTo>
                    <a:pt x="123" y="94"/>
                    <a:pt x="123" y="92"/>
                    <a:pt x="123" y="92"/>
                  </a:cubicBezTo>
                  <a:cubicBezTo>
                    <a:pt x="124" y="91"/>
                    <a:pt x="124" y="91"/>
                    <a:pt x="124" y="91"/>
                  </a:cubicBezTo>
                  <a:cubicBezTo>
                    <a:pt x="124" y="91"/>
                    <a:pt x="122" y="88"/>
                    <a:pt x="123" y="88"/>
                  </a:cubicBezTo>
                  <a:cubicBezTo>
                    <a:pt x="124" y="88"/>
                    <a:pt x="124" y="86"/>
                    <a:pt x="124" y="88"/>
                  </a:cubicBezTo>
                  <a:cubicBezTo>
                    <a:pt x="125" y="89"/>
                    <a:pt x="125" y="91"/>
                    <a:pt x="126" y="90"/>
                  </a:cubicBezTo>
                  <a:cubicBezTo>
                    <a:pt x="128" y="90"/>
                    <a:pt x="128" y="91"/>
                    <a:pt x="128" y="90"/>
                  </a:cubicBezTo>
                  <a:cubicBezTo>
                    <a:pt x="129" y="89"/>
                    <a:pt x="129" y="88"/>
                    <a:pt x="129" y="88"/>
                  </a:cubicBezTo>
                  <a:cubicBezTo>
                    <a:pt x="130" y="87"/>
                    <a:pt x="130" y="87"/>
                    <a:pt x="130" y="87"/>
                  </a:cubicBezTo>
                  <a:cubicBezTo>
                    <a:pt x="130" y="87"/>
                    <a:pt x="130" y="89"/>
                    <a:pt x="131" y="89"/>
                  </a:cubicBezTo>
                  <a:cubicBezTo>
                    <a:pt x="132" y="89"/>
                    <a:pt x="134" y="89"/>
                    <a:pt x="134" y="89"/>
                  </a:cubicBezTo>
                  <a:cubicBezTo>
                    <a:pt x="136" y="90"/>
                    <a:pt x="136" y="90"/>
                    <a:pt x="136" y="90"/>
                  </a:cubicBezTo>
                  <a:cubicBezTo>
                    <a:pt x="136" y="90"/>
                    <a:pt x="137" y="90"/>
                    <a:pt x="137" y="89"/>
                  </a:cubicBezTo>
                  <a:cubicBezTo>
                    <a:pt x="137" y="88"/>
                    <a:pt x="137" y="87"/>
                    <a:pt x="137" y="87"/>
                  </a:cubicBezTo>
                  <a:cubicBezTo>
                    <a:pt x="139" y="86"/>
                    <a:pt x="139" y="86"/>
                    <a:pt x="139" y="86"/>
                  </a:cubicBezTo>
                  <a:cubicBezTo>
                    <a:pt x="139" y="83"/>
                    <a:pt x="139" y="83"/>
                    <a:pt x="139" y="83"/>
                  </a:cubicBezTo>
                  <a:cubicBezTo>
                    <a:pt x="143" y="86"/>
                    <a:pt x="143" y="86"/>
                    <a:pt x="143" y="86"/>
                  </a:cubicBezTo>
                  <a:cubicBezTo>
                    <a:pt x="144" y="89"/>
                    <a:pt x="144" y="89"/>
                    <a:pt x="144" y="89"/>
                  </a:cubicBezTo>
                  <a:cubicBezTo>
                    <a:pt x="146" y="88"/>
                    <a:pt x="146" y="88"/>
                    <a:pt x="146" y="88"/>
                  </a:cubicBezTo>
                  <a:cubicBezTo>
                    <a:pt x="147" y="85"/>
                    <a:pt x="147" y="85"/>
                    <a:pt x="147" y="85"/>
                  </a:cubicBezTo>
                  <a:cubicBezTo>
                    <a:pt x="147" y="85"/>
                    <a:pt x="150" y="85"/>
                    <a:pt x="151" y="84"/>
                  </a:cubicBezTo>
                  <a:cubicBezTo>
                    <a:pt x="152" y="84"/>
                    <a:pt x="155" y="83"/>
                    <a:pt x="155" y="83"/>
                  </a:cubicBezTo>
                  <a:cubicBezTo>
                    <a:pt x="155" y="82"/>
                    <a:pt x="153" y="81"/>
                    <a:pt x="152" y="82"/>
                  </a:cubicBezTo>
                  <a:cubicBezTo>
                    <a:pt x="151" y="82"/>
                    <a:pt x="149" y="83"/>
                    <a:pt x="148" y="82"/>
                  </a:cubicBezTo>
                  <a:cubicBezTo>
                    <a:pt x="148" y="81"/>
                    <a:pt x="146" y="79"/>
                    <a:pt x="146" y="79"/>
                  </a:cubicBezTo>
                  <a:cubicBezTo>
                    <a:pt x="144" y="79"/>
                    <a:pt x="144" y="79"/>
                    <a:pt x="144" y="79"/>
                  </a:cubicBezTo>
                  <a:cubicBezTo>
                    <a:pt x="144" y="79"/>
                    <a:pt x="142" y="78"/>
                    <a:pt x="143" y="77"/>
                  </a:cubicBezTo>
                  <a:cubicBezTo>
                    <a:pt x="144" y="76"/>
                    <a:pt x="145" y="76"/>
                    <a:pt x="145" y="76"/>
                  </a:cubicBezTo>
                  <a:cubicBezTo>
                    <a:pt x="145" y="76"/>
                    <a:pt x="144" y="74"/>
                    <a:pt x="144" y="73"/>
                  </a:cubicBezTo>
                  <a:cubicBezTo>
                    <a:pt x="144" y="72"/>
                    <a:pt x="144" y="70"/>
                    <a:pt x="143" y="69"/>
                  </a:cubicBezTo>
                  <a:cubicBezTo>
                    <a:pt x="143" y="69"/>
                    <a:pt x="141" y="65"/>
                    <a:pt x="141" y="65"/>
                  </a:cubicBezTo>
                  <a:cubicBezTo>
                    <a:pt x="141" y="63"/>
                    <a:pt x="141" y="63"/>
                    <a:pt x="141" y="63"/>
                  </a:cubicBezTo>
                  <a:cubicBezTo>
                    <a:pt x="139" y="64"/>
                    <a:pt x="139" y="64"/>
                    <a:pt x="139" y="64"/>
                  </a:cubicBezTo>
                  <a:cubicBezTo>
                    <a:pt x="137" y="62"/>
                    <a:pt x="137" y="62"/>
                    <a:pt x="137" y="62"/>
                  </a:cubicBezTo>
                  <a:cubicBezTo>
                    <a:pt x="137" y="62"/>
                    <a:pt x="135" y="62"/>
                    <a:pt x="135" y="63"/>
                  </a:cubicBezTo>
                  <a:cubicBezTo>
                    <a:pt x="134" y="63"/>
                    <a:pt x="133" y="62"/>
                    <a:pt x="133" y="62"/>
                  </a:cubicBezTo>
                  <a:cubicBezTo>
                    <a:pt x="131" y="62"/>
                    <a:pt x="131" y="62"/>
                    <a:pt x="131" y="62"/>
                  </a:cubicBezTo>
                  <a:cubicBezTo>
                    <a:pt x="131" y="62"/>
                    <a:pt x="131" y="62"/>
                    <a:pt x="129" y="62"/>
                  </a:cubicBezTo>
                  <a:cubicBezTo>
                    <a:pt x="128" y="62"/>
                    <a:pt x="126" y="61"/>
                    <a:pt x="125" y="61"/>
                  </a:cubicBezTo>
                  <a:cubicBezTo>
                    <a:pt x="125" y="60"/>
                    <a:pt x="125" y="59"/>
                    <a:pt x="125" y="59"/>
                  </a:cubicBezTo>
                  <a:cubicBezTo>
                    <a:pt x="126" y="58"/>
                    <a:pt x="126" y="57"/>
                    <a:pt x="126" y="57"/>
                  </a:cubicBezTo>
                  <a:cubicBezTo>
                    <a:pt x="126" y="57"/>
                    <a:pt x="126" y="54"/>
                    <a:pt x="125" y="54"/>
                  </a:cubicBezTo>
                  <a:cubicBezTo>
                    <a:pt x="124" y="54"/>
                    <a:pt x="122" y="54"/>
                    <a:pt x="122" y="54"/>
                  </a:cubicBezTo>
                  <a:cubicBezTo>
                    <a:pt x="120" y="53"/>
                    <a:pt x="120" y="53"/>
                    <a:pt x="120" y="53"/>
                  </a:cubicBezTo>
                  <a:cubicBezTo>
                    <a:pt x="123" y="52"/>
                    <a:pt x="123" y="52"/>
                    <a:pt x="123" y="52"/>
                  </a:cubicBezTo>
                  <a:cubicBezTo>
                    <a:pt x="122" y="50"/>
                    <a:pt x="122" y="50"/>
                    <a:pt x="122" y="50"/>
                  </a:cubicBezTo>
                  <a:cubicBezTo>
                    <a:pt x="122" y="50"/>
                    <a:pt x="122" y="48"/>
                    <a:pt x="122" y="48"/>
                  </a:cubicBezTo>
                  <a:cubicBezTo>
                    <a:pt x="122" y="47"/>
                    <a:pt x="121" y="46"/>
                    <a:pt x="121" y="46"/>
                  </a:cubicBezTo>
                  <a:cubicBezTo>
                    <a:pt x="121" y="42"/>
                    <a:pt x="121" y="42"/>
                    <a:pt x="121" y="42"/>
                  </a:cubicBezTo>
                  <a:cubicBezTo>
                    <a:pt x="119" y="42"/>
                    <a:pt x="119" y="42"/>
                    <a:pt x="119" y="42"/>
                  </a:cubicBezTo>
                  <a:cubicBezTo>
                    <a:pt x="117" y="41"/>
                    <a:pt x="117" y="41"/>
                    <a:pt x="117" y="41"/>
                  </a:cubicBezTo>
                  <a:cubicBezTo>
                    <a:pt x="116" y="44"/>
                    <a:pt x="116" y="44"/>
                    <a:pt x="116" y="44"/>
                  </a:cubicBezTo>
                  <a:cubicBezTo>
                    <a:pt x="114" y="45"/>
                    <a:pt x="114" y="45"/>
                    <a:pt x="114" y="45"/>
                  </a:cubicBezTo>
                  <a:cubicBezTo>
                    <a:pt x="113" y="42"/>
                    <a:pt x="113" y="42"/>
                    <a:pt x="113" y="42"/>
                  </a:cubicBezTo>
                  <a:cubicBezTo>
                    <a:pt x="111" y="41"/>
                    <a:pt x="111" y="41"/>
                    <a:pt x="111" y="41"/>
                  </a:cubicBezTo>
                  <a:cubicBezTo>
                    <a:pt x="110" y="41"/>
                    <a:pt x="110" y="41"/>
                    <a:pt x="110" y="41"/>
                  </a:cubicBezTo>
                  <a:cubicBezTo>
                    <a:pt x="108" y="38"/>
                    <a:pt x="108" y="38"/>
                    <a:pt x="108" y="38"/>
                  </a:cubicBezTo>
                  <a:cubicBezTo>
                    <a:pt x="106" y="38"/>
                    <a:pt x="106" y="38"/>
                    <a:pt x="106" y="38"/>
                  </a:cubicBezTo>
                  <a:cubicBezTo>
                    <a:pt x="106" y="38"/>
                    <a:pt x="105" y="41"/>
                    <a:pt x="104" y="39"/>
                  </a:cubicBezTo>
                  <a:cubicBezTo>
                    <a:pt x="103" y="38"/>
                    <a:pt x="103" y="35"/>
                    <a:pt x="103" y="35"/>
                  </a:cubicBezTo>
                  <a:cubicBezTo>
                    <a:pt x="102" y="34"/>
                    <a:pt x="102" y="34"/>
                    <a:pt x="102" y="34"/>
                  </a:cubicBezTo>
                  <a:cubicBezTo>
                    <a:pt x="103" y="32"/>
                    <a:pt x="103" y="32"/>
                    <a:pt x="103" y="32"/>
                  </a:cubicBezTo>
                  <a:cubicBezTo>
                    <a:pt x="103" y="29"/>
                    <a:pt x="103" y="29"/>
                    <a:pt x="103" y="29"/>
                  </a:cubicBezTo>
                  <a:cubicBezTo>
                    <a:pt x="103" y="29"/>
                    <a:pt x="102" y="27"/>
                    <a:pt x="102" y="27"/>
                  </a:cubicBezTo>
                  <a:cubicBezTo>
                    <a:pt x="102" y="26"/>
                    <a:pt x="101" y="24"/>
                    <a:pt x="101" y="24"/>
                  </a:cubicBezTo>
                  <a:cubicBezTo>
                    <a:pt x="102" y="22"/>
                    <a:pt x="102" y="22"/>
                    <a:pt x="102" y="22"/>
                  </a:cubicBezTo>
                  <a:cubicBezTo>
                    <a:pt x="100" y="21"/>
                    <a:pt x="100" y="21"/>
                    <a:pt x="100" y="21"/>
                  </a:cubicBezTo>
                  <a:cubicBezTo>
                    <a:pt x="100" y="18"/>
                    <a:pt x="100" y="18"/>
                    <a:pt x="100" y="18"/>
                  </a:cubicBezTo>
                  <a:cubicBezTo>
                    <a:pt x="100" y="17"/>
                    <a:pt x="100" y="17"/>
                    <a:pt x="100" y="17"/>
                  </a:cubicBezTo>
                  <a:cubicBezTo>
                    <a:pt x="97" y="16"/>
                    <a:pt x="97" y="16"/>
                    <a:pt x="97" y="16"/>
                  </a:cubicBezTo>
                  <a:cubicBezTo>
                    <a:pt x="97" y="16"/>
                    <a:pt x="97" y="15"/>
                    <a:pt x="96" y="14"/>
                  </a:cubicBezTo>
                  <a:cubicBezTo>
                    <a:pt x="96" y="14"/>
                    <a:pt x="94" y="12"/>
                    <a:pt x="94" y="12"/>
                  </a:cubicBezTo>
                  <a:cubicBezTo>
                    <a:pt x="94" y="12"/>
                    <a:pt x="93" y="12"/>
                    <a:pt x="93" y="13"/>
                  </a:cubicBezTo>
                  <a:cubicBezTo>
                    <a:pt x="92" y="14"/>
                    <a:pt x="92" y="16"/>
                    <a:pt x="91" y="16"/>
                  </a:cubicBezTo>
                  <a:cubicBezTo>
                    <a:pt x="91" y="16"/>
                    <a:pt x="92" y="16"/>
                    <a:pt x="89" y="16"/>
                  </a:cubicBezTo>
                  <a:cubicBezTo>
                    <a:pt x="87" y="15"/>
                    <a:pt x="87" y="15"/>
                    <a:pt x="86" y="14"/>
                  </a:cubicBezTo>
                  <a:cubicBezTo>
                    <a:pt x="85" y="14"/>
                    <a:pt x="83" y="12"/>
                    <a:pt x="83" y="12"/>
                  </a:cubicBezTo>
                  <a:cubicBezTo>
                    <a:pt x="82" y="8"/>
                    <a:pt x="82" y="8"/>
                    <a:pt x="82" y="8"/>
                  </a:cubicBezTo>
                  <a:cubicBezTo>
                    <a:pt x="80" y="8"/>
                    <a:pt x="80" y="8"/>
                    <a:pt x="80" y="8"/>
                  </a:cubicBezTo>
                  <a:cubicBezTo>
                    <a:pt x="80" y="8"/>
                    <a:pt x="83" y="9"/>
                    <a:pt x="79" y="9"/>
                  </a:cubicBezTo>
                  <a:cubicBezTo>
                    <a:pt x="75" y="9"/>
                    <a:pt x="71" y="9"/>
                    <a:pt x="71" y="9"/>
                  </a:cubicBezTo>
                  <a:cubicBezTo>
                    <a:pt x="70" y="11"/>
                    <a:pt x="70" y="11"/>
                    <a:pt x="70" y="11"/>
                  </a:cubicBezTo>
                  <a:cubicBezTo>
                    <a:pt x="70" y="11"/>
                    <a:pt x="69" y="13"/>
                    <a:pt x="69" y="14"/>
                  </a:cubicBezTo>
                  <a:cubicBezTo>
                    <a:pt x="69" y="14"/>
                    <a:pt x="70" y="15"/>
                    <a:pt x="69" y="14"/>
                  </a:cubicBezTo>
                  <a:cubicBezTo>
                    <a:pt x="69" y="13"/>
                    <a:pt x="68" y="13"/>
                    <a:pt x="68" y="12"/>
                  </a:cubicBezTo>
                  <a:cubicBezTo>
                    <a:pt x="68" y="12"/>
                    <a:pt x="68" y="11"/>
                    <a:pt x="68" y="11"/>
                  </a:cubicBezTo>
                  <a:cubicBezTo>
                    <a:pt x="68" y="10"/>
                    <a:pt x="66" y="9"/>
                    <a:pt x="66" y="9"/>
                  </a:cubicBezTo>
                  <a:cubicBezTo>
                    <a:pt x="65" y="11"/>
                    <a:pt x="65" y="11"/>
                    <a:pt x="65" y="11"/>
                  </a:cubicBezTo>
                  <a:cubicBezTo>
                    <a:pt x="65" y="11"/>
                    <a:pt x="66" y="12"/>
                    <a:pt x="64" y="12"/>
                  </a:cubicBezTo>
                  <a:cubicBezTo>
                    <a:pt x="63" y="13"/>
                    <a:pt x="63" y="13"/>
                    <a:pt x="63" y="13"/>
                  </a:cubicBezTo>
                  <a:cubicBezTo>
                    <a:pt x="63" y="12"/>
                    <a:pt x="64" y="11"/>
                    <a:pt x="64" y="11"/>
                  </a:cubicBezTo>
                  <a:cubicBezTo>
                    <a:pt x="64" y="11"/>
                    <a:pt x="65" y="9"/>
                    <a:pt x="65" y="9"/>
                  </a:cubicBezTo>
                  <a:cubicBezTo>
                    <a:pt x="65" y="9"/>
                    <a:pt x="65" y="7"/>
                    <a:pt x="64" y="7"/>
                  </a:cubicBezTo>
                  <a:cubicBezTo>
                    <a:pt x="64" y="7"/>
                    <a:pt x="62" y="7"/>
                    <a:pt x="61" y="7"/>
                  </a:cubicBezTo>
                  <a:cubicBezTo>
                    <a:pt x="61" y="7"/>
                    <a:pt x="60" y="8"/>
                    <a:pt x="60" y="8"/>
                  </a:cubicBezTo>
                  <a:cubicBezTo>
                    <a:pt x="60" y="8"/>
                    <a:pt x="61" y="9"/>
                    <a:pt x="60" y="9"/>
                  </a:cubicBezTo>
                  <a:cubicBezTo>
                    <a:pt x="60" y="9"/>
                    <a:pt x="59" y="9"/>
                    <a:pt x="59" y="10"/>
                  </a:cubicBezTo>
                  <a:cubicBezTo>
                    <a:pt x="58" y="10"/>
                    <a:pt x="58" y="8"/>
                    <a:pt x="58" y="8"/>
                  </a:cubicBezTo>
                  <a:cubicBezTo>
                    <a:pt x="58" y="8"/>
                    <a:pt x="57" y="7"/>
                    <a:pt x="57" y="7"/>
                  </a:cubicBezTo>
                  <a:cubicBezTo>
                    <a:pt x="57" y="8"/>
                    <a:pt x="56" y="10"/>
                    <a:pt x="56" y="10"/>
                  </a:cubicBezTo>
                  <a:cubicBezTo>
                    <a:pt x="55" y="10"/>
                    <a:pt x="55" y="10"/>
                    <a:pt x="55" y="9"/>
                  </a:cubicBezTo>
                  <a:cubicBezTo>
                    <a:pt x="54" y="9"/>
                    <a:pt x="54" y="7"/>
                    <a:pt x="54" y="7"/>
                  </a:cubicBezTo>
                  <a:cubicBezTo>
                    <a:pt x="53" y="6"/>
                    <a:pt x="53" y="6"/>
                    <a:pt x="53" y="6"/>
                  </a:cubicBezTo>
                  <a:cubicBezTo>
                    <a:pt x="53" y="6"/>
                    <a:pt x="50" y="6"/>
                    <a:pt x="49" y="6"/>
                  </a:cubicBezTo>
                  <a:cubicBezTo>
                    <a:pt x="49" y="6"/>
                    <a:pt x="47" y="6"/>
                    <a:pt x="47" y="5"/>
                  </a:cubicBezTo>
                  <a:cubicBezTo>
                    <a:pt x="46" y="4"/>
                    <a:pt x="45" y="4"/>
                    <a:pt x="45" y="4"/>
                  </a:cubicBezTo>
                  <a:cubicBezTo>
                    <a:pt x="45" y="4"/>
                    <a:pt x="45" y="4"/>
                    <a:pt x="44" y="3"/>
                  </a:cubicBezTo>
                  <a:cubicBezTo>
                    <a:pt x="43" y="3"/>
                    <a:pt x="43" y="3"/>
                    <a:pt x="42" y="3"/>
                  </a:cubicBezTo>
                  <a:cubicBezTo>
                    <a:pt x="41" y="2"/>
                    <a:pt x="42" y="2"/>
                    <a:pt x="40" y="2"/>
                  </a:cubicBezTo>
                  <a:cubicBezTo>
                    <a:pt x="38" y="2"/>
                    <a:pt x="38" y="4"/>
                    <a:pt x="37" y="3"/>
                  </a:cubicBezTo>
                  <a:cubicBezTo>
                    <a:pt x="35" y="3"/>
                    <a:pt x="35" y="3"/>
                    <a:pt x="35" y="3"/>
                  </a:cubicBezTo>
                  <a:cubicBezTo>
                    <a:pt x="34" y="2"/>
                    <a:pt x="34" y="2"/>
                    <a:pt x="34" y="2"/>
                  </a:cubicBezTo>
                  <a:cubicBezTo>
                    <a:pt x="34" y="1"/>
                    <a:pt x="33" y="0"/>
                    <a:pt x="33" y="1"/>
                  </a:cubicBezTo>
                  <a:cubicBezTo>
                    <a:pt x="33" y="3"/>
                    <a:pt x="33" y="2"/>
                    <a:pt x="32" y="3"/>
                  </a:cubicBezTo>
                  <a:cubicBezTo>
                    <a:pt x="32" y="4"/>
                    <a:pt x="30" y="5"/>
                    <a:pt x="30" y="5"/>
                  </a:cubicBezTo>
                  <a:cubicBezTo>
                    <a:pt x="30" y="5"/>
                    <a:pt x="29" y="5"/>
                    <a:pt x="29" y="6"/>
                  </a:cubicBezTo>
                  <a:cubicBezTo>
                    <a:pt x="29" y="6"/>
                    <a:pt x="28" y="7"/>
                    <a:pt x="28" y="7"/>
                  </a:cubicBezTo>
                  <a:cubicBezTo>
                    <a:pt x="28" y="7"/>
                    <a:pt x="28" y="6"/>
                    <a:pt x="27" y="6"/>
                  </a:cubicBezTo>
                  <a:cubicBezTo>
                    <a:pt x="27" y="6"/>
                    <a:pt x="27" y="6"/>
                    <a:pt x="27" y="6"/>
                  </a:cubicBezTo>
                  <a:cubicBezTo>
                    <a:pt x="27" y="6"/>
                    <a:pt x="25" y="6"/>
                    <a:pt x="25" y="7"/>
                  </a:cubicBezTo>
                  <a:cubicBezTo>
                    <a:pt x="25" y="7"/>
                    <a:pt x="25" y="8"/>
                    <a:pt x="25" y="9"/>
                  </a:cubicBezTo>
                  <a:cubicBezTo>
                    <a:pt x="25" y="9"/>
                    <a:pt x="24" y="10"/>
                    <a:pt x="24" y="10"/>
                  </a:cubicBezTo>
                  <a:cubicBezTo>
                    <a:pt x="22" y="11"/>
                    <a:pt x="22" y="11"/>
                    <a:pt x="22" y="11"/>
                  </a:cubicBezTo>
                  <a:cubicBezTo>
                    <a:pt x="22" y="11"/>
                    <a:pt x="22" y="11"/>
                    <a:pt x="21" y="11"/>
                  </a:cubicBezTo>
                  <a:cubicBezTo>
                    <a:pt x="20" y="11"/>
                    <a:pt x="18" y="11"/>
                    <a:pt x="18" y="11"/>
                  </a:cubicBezTo>
                  <a:cubicBezTo>
                    <a:pt x="17" y="11"/>
                    <a:pt x="16" y="11"/>
                    <a:pt x="16" y="11"/>
                  </a:cubicBezTo>
                  <a:cubicBezTo>
                    <a:pt x="16" y="12"/>
                    <a:pt x="16" y="12"/>
                    <a:pt x="16" y="12"/>
                  </a:cubicBezTo>
                  <a:cubicBezTo>
                    <a:pt x="15" y="13"/>
                    <a:pt x="15" y="13"/>
                    <a:pt x="15" y="13"/>
                  </a:cubicBezTo>
                  <a:cubicBezTo>
                    <a:pt x="15" y="13"/>
                    <a:pt x="14" y="15"/>
                    <a:pt x="13" y="14"/>
                  </a:cubicBezTo>
                  <a:cubicBezTo>
                    <a:pt x="13" y="14"/>
                    <a:pt x="12" y="14"/>
                    <a:pt x="12" y="14"/>
                  </a:cubicBezTo>
                  <a:cubicBezTo>
                    <a:pt x="10" y="13"/>
                    <a:pt x="10" y="13"/>
                    <a:pt x="10" y="13"/>
                  </a:cubicBezTo>
                  <a:cubicBezTo>
                    <a:pt x="10" y="13"/>
                    <a:pt x="9" y="14"/>
                    <a:pt x="9" y="14"/>
                  </a:cubicBezTo>
                  <a:cubicBezTo>
                    <a:pt x="9" y="14"/>
                    <a:pt x="8" y="14"/>
                    <a:pt x="8" y="14"/>
                  </a:cubicBezTo>
                  <a:cubicBezTo>
                    <a:pt x="8" y="14"/>
                    <a:pt x="8" y="14"/>
                    <a:pt x="8" y="14"/>
                  </a:cubicBezTo>
                  <a:cubicBezTo>
                    <a:pt x="8" y="14"/>
                    <a:pt x="8" y="15"/>
                    <a:pt x="9" y="16"/>
                  </a:cubicBezTo>
                  <a:cubicBezTo>
                    <a:pt x="9" y="16"/>
                    <a:pt x="9" y="17"/>
                    <a:pt x="9" y="18"/>
                  </a:cubicBezTo>
                  <a:cubicBezTo>
                    <a:pt x="9" y="18"/>
                    <a:pt x="8" y="19"/>
                    <a:pt x="8" y="19"/>
                  </a:cubicBezTo>
                  <a:cubicBezTo>
                    <a:pt x="7" y="19"/>
                    <a:pt x="6" y="18"/>
                    <a:pt x="6" y="18"/>
                  </a:cubicBezTo>
                  <a:cubicBezTo>
                    <a:pt x="6" y="18"/>
                    <a:pt x="6" y="17"/>
                    <a:pt x="5" y="17"/>
                  </a:cubicBezTo>
                  <a:cubicBezTo>
                    <a:pt x="5" y="18"/>
                    <a:pt x="2" y="19"/>
                    <a:pt x="2" y="19"/>
                  </a:cubicBezTo>
                  <a:cubicBezTo>
                    <a:pt x="2" y="21"/>
                    <a:pt x="2" y="21"/>
                    <a:pt x="2" y="21"/>
                  </a:cubicBezTo>
                  <a:cubicBezTo>
                    <a:pt x="0" y="22"/>
                    <a:pt x="0" y="22"/>
                    <a:pt x="0" y="22"/>
                  </a:cubicBezTo>
                  <a:cubicBezTo>
                    <a:pt x="5" y="22"/>
                    <a:pt x="5" y="22"/>
                    <a:pt x="5" y="22"/>
                  </a:cubicBezTo>
                  <a:cubicBezTo>
                    <a:pt x="6" y="22"/>
                    <a:pt x="6" y="22"/>
                    <a:pt x="6" y="22"/>
                  </a:cubicBezTo>
                  <a:cubicBezTo>
                    <a:pt x="8" y="22"/>
                    <a:pt x="8" y="22"/>
                    <a:pt x="8" y="22"/>
                  </a:cubicBezTo>
                  <a:cubicBezTo>
                    <a:pt x="9" y="21"/>
                    <a:pt x="9" y="21"/>
                    <a:pt x="9" y="21"/>
                  </a:cubicBezTo>
                  <a:cubicBezTo>
                    <a:pt x="9" y="21"/>
                    <a:pt x="10" y="21"/>
                    <a:pt x="10" y="22"/>
                  </a:cubicBezTo>
                  <a:cubicBezTo>
                    <a:pt x="10" y="22"/>
                    <a:pt x="12" y="23"/>
                    <a:pt x="12" y="23"/>
                  </a:cubicBezTo>
                  <a:cubicBezTo>
                    <a:pt x="12" y="23"/>
                    <a:pt x="12" y="23"/>
                    <a:pt x="12" y="23"/>
                  </a:cubicBezTo>
                  <a:cubicBezTo>
                    <a:pt x="15" y="22"/>
                    <a:pt x="15" y="22"/>
                    <a:pt x="15" y="22"/>
                  </a:cubicBezTo>
                  <a:cubicBezTo>
                    <a:pt x="15" y="23"/>
                    <a:pt x="15" y="23"/>
                    <a:pt x="15" y="23"/>
                  </a:cubicBezTo>
                  <a:cubicBezTo>
                    <a:pt x="15" y="23"/>
                    <a:pt x="15" y="24"/>
                    <a:pt x="16" y="24"/>
                  </a:cubicBezTo>
                  <a:cubicBezTo>
                    <a:pt x="17" y="24"/>
                    <a:pt x="17" y="24"/>
                    <a:pt x="17" y="24"/>
                  </a:cubicBezTo>
                  <a:cubicBezTo>
                    <a:pt x="17" y="26"/>
                    <a:pt x="17" y="26"/>
                    <a:pt x="17" y="26"/>
                  </a:cubicBezTo>
                  <a:cubicBezTo>
                    <a:pt x="19" y="26"/>
                    <a:pt x="19" y="26"/>
                    <a:pt x="19" y="26"/>
                  </a:cubicBezTo>
                  <a:cubicBezTo>
                    <a:pt x="19" y="26"/>
                    <a:pt x="20" y="26"/>
                    <a:pt x="20" y="26"/>
                  </a:cubicBezTo>
                  <a:cubicBezTo>
                    <a:pt x="20" y="26"/>
                    <a:pt x="20" y="27"/>
                    <a:pt x="20" y="27"/>
                  </a:cubicBezTo>
                  <a:cubicBezTo>
                    <a:pt x="20" y="27"/>
                    <a:pt x="21" y="28"/>
                    <a:pt x="22" y="29"/>
                  </a:cubicBezTo>
                  <a:cubicBezTo>
                    <a:pt x="22" y="29"/>
                    <a:pt x="23" y="30"/>
                    <a:pt x="23" y="30"/>
                  </a:cubicBezTo>
                  <a:cubicBezTo>
                    <a:pt x="24" y="31"/>
                    <a:pt x="24" y="31"/>
                    <a:pt x="24" y="31"/>
                  </a:cubicBezTo>
                  <a:cubicBezTo>
                    <a:pt x="25" y="32"/>
                    <a:pt x="25" y="32"/>
                    <a:pt x="25" y="32"/>
                  </a:cubicBezTo>
                  <a:cubicBezTo>
                    <a:pt x="26" y="33"/>
                    <a:pt x="26" y="33"/>
                    <a:pt x="26" y="33"/>
                  </a:cubicBezTo>
                  <a:cubicBezTo>
                    <a:pt x="26" y="33"/>
                    <a:pt x="26" y="33"/>
                    <a:pt x="26" y="33"/>
                  </a:cubicBezTo>
                  <a:cubicBezTo>
                    <a:pt x="26" y="34"/>
                    <a:pt x="26" y="35"/>
                    <a:pt x="27" y="35"/>
                  </a:cubicBezTo>
                  <a:cubicBezTo>
                    <a:pt x="27" y="35"/>
                    <a:pt x="27" y="35"/>
                    <a:pt x="28" y="35"/>
                  </a:cubicBezTo>
                  <a:cubicBezTo>
                    <a:pt x="28" y="35"/>
                    <a:pt x="28" y="35"/>
                    <a:pt x="28" y="36"/>
                  </a:cubicBezTo>
                  <a:cubicBezTo>
                    <a:pt x="28" y="36"/>
                    <a:pt x="28" y="36"/>
                    <a:pt x="29" y="37"/>
                  </a:cubicBezTo>
                  <a:cubicBezTo>
                    <a:pt x="29" y="37"/>
                    <a:pt x="30" y="38"/>
                    <a:pt x="30" y="38"/>
                  </a:cubicBezTo>
                  <a:cubicBezTo>
                    <a:pt x="30" y="38"/>
                    <a:pt x="30" y="38"/>
                    <a:pt x="30" y="39"/>
                  </a:cubicBezTo>
                  <a:cubicBezTo>
                    <a:pt x="30" y="40"/>
                    <a:pt x="31" y="41"/>
                    <a:pt x="31" y="41"/>
                  </a:cubicBezTo>
                  <a:cubicBezTo>
                    <a:pt x="31" y="42"/>
                    <a:pt x="32" y="42"/>
                    <a:pt x="32" y="42"/>
                  </a:cubicBezTo>
                  <a:cubicBezTo>
                    <a:pt x="32" y="42"/>
                    <a:pt x="32" y="42"/>
                    <a:pt x="32" y="42"/>
                  </a:cubicBezTo>
                  <a:cubicBezTo>
                    <a:pt x="32" y="42"/>
                    <a:pt x="33" y="42"/>
                    <a:pt x="33" y="43"/>
                  </a:cubicBezTo>
                  <a:cubicBezTo>
                    <a:pt x="33" y="44"/>
                    <a:pt x="32" y="45"/>
                    <a:pt x="33" y="45"/>
                  </a:cubicBezTo>
                  <a:cubicBezTo>
                    <a:pt x="33" y="45"/>
                    <a:pt x="34" y="47"/>
                    <a:pt x="35" y="47"/>
                  </a:cubicBezTo>
                  <a:cubicBezTo>
                    <a:pt x="36" y="47"/>
                    <a:pt x="36" y="47"/>
                    <a:pt x="36" y="47"/>
                  </a:cubicBezTo>
                  <a:cubicBezTo>
                    <a:pt x="37" y="47"/>
                    <a:pt x="37" y="49"/>
                    <a:pt x="38" y="49"/>
                  </a:cubicBezTo>
                  <a:cubicBezTo>
                    <a:pt x="38" y="50"/>
                    <a:pt x="38" y="50"/>
                    <a:pt x="39" y="50"/>
                  </a:cubicBezTo>
                  <a:cubicBezTo>
                    <a:pt x="40" y="50"/>
                    <a:pt x="40" y="50"/>
                    <a:pt x="40" y="50"/>
                  </a:cubicBezTo>
                  <a:cubicBezTo>
                    <a:pt x="40" y="50"/>
                    <a:pt x="40" y="50"/>
                    <a:pt x="40" y="51"/>
                  </a:cubicBezTo>
                  <a:cubicBezTo>
                    <a:pt x="41" y="51"/>
                    <a:pt x="43" y="53"/>
                    <a:pt x="43" y="53"/>
                  </a:cubicBezTo>
                  <a:cubicBezTo>
                    <a:pt x="43" y="53"/>
                    <a:pt x="44" y="54"/>
                    <a:pt x="44" y="54"/>
                  </a:cubicBezTo>
                  <a:cubicBezTo>
                    <a:pt x="44" y="54"/>
                    <a:pt x="45" y="54"/>
                    <a:pt x="46" y="54"/>
                  </a:cubicBezTo>
                  <a:cubicBezTo>
                    <a:pt x="46" y="54"/>
                    <a:pt x="47" y="54"/>
                    <a:pt x="47" y="55"/>
                  </a:cubicBezTo>
                  <a:cubicBezTo>
                    <a:pt x="47" y="56"/>
                    <a:pt x="48" y="56"/>
                    <a:pt x="48" y="57"/>
                  </a:cubicBezTo>
                  <a:cubicBezTo>
                    <a:pt x="48" y="58"/>
                    <a:pt x="49" y="58"/>
                    <a:pt x="49" y="59"/>
                  </a:cubicBezTo>
                  <a:cubicBezTo>
                    <a:pt x="49" y="59"/>
                    <a:pt x="50" y="61"/>
                    <a:pt x="50" y="61"/>
                  </a:cubicBezTo>
                  <a:cubicBezTo>
                    <a:pt x="56" y="63"/>
                    <a:pt x="56" y="63"/>
                    <a:pt x="56" y="63"/>
                  </a:cubicBezTo>
                  <a:cubicBezTo>
                    <a:pt x="57" y="65"/>
                    <a:pt x="57" y="65"/>
                    <a:pt x="57" y="65"/>
                  </a:cubicBezTo>
                  <a:cubicBezTo>
                    <a:pt x="57" y="65"/>
                    <a:pt x="58" y="67"/>
                    <a:pt x="58" y="67"/>
                  </a:cubicBezTo>
                  <a:cubicBezTo>
                    <a:pt x="59" y="68"/>
                    <a:pt x="60" y="68"/>
                    <a:pt x="60" y="68"/>
                  </a:cubicBezTo>
                  <a:cubicBezTo>
                    <a:pt x="63" y="71"/>
                    <a:pt x="63" y="71"/>
                    <a:pt x="63" y="71"/>
                  </a:cubicBezTo>
                  <a:cubicBezTo>
                    <a:pt x="66" y="72"/>
                    <a:pt x="66" y="72"/>
                    <a:pt x="66" y="72"/>
                  </a:cubicBezTo>
                  <a:cubicBezTo>
                    <a:pt x="66" y="72"/>
                    <a:pt x="68" y="73"/>
                    <a:pt x="69" y="73"/>
                  </a:cubicBezTo>
                  <a:cubicBezTo>
                    <a:pt x="69" y="73"/>
                    <a:pt x="71" y="74"/>
                    <a:pt x="72" y="74"/>
                  </a:cubicBezTo>
                  <a:cubicBezTo>
                    <a:pt x="72" y="75"/>
                    <a:pt x="73" y="78"/>
                    <a:pt x="73" y="78"/>
                  </a:cubicBezTo>
                  <a:cubicBezTo>
                    <a:pt x="74" y="78"/>
                    <a:pt x="76" y="80"/>
                    <a:pt x="76" y="82"/>
                  </a:cubicBezTo>
                  <a:cubicBezTo>
                    <a:pt x="77" y="83"/>
                    <a:pt x="77" y="83"/>
                    <a:pt x="77" y="85"/>
                  </a:cubicBezTo>
                  <a:cubicBezTo>
                    <a:pt x="78" y="86"/>
                    <a:pt x="80" y="88"/>
                    <a:pt x="80" y="88"/>
                  </a:cubicBezTo>
                  <a:cubicBezTo>
                    <a:pt x="80" y="88"/>
                    <a:pt x="80" y="88"/>
                    <a:pt x="81" y="90"/>
                  </a:cubicBezTo>
                  <a:cubicBezTo>
                    <a:pt x="82" y="91"/>
                    <a:pt x="83" y="92"/>
                    <a:pt x="83" y="93"/>
                  </a:cubicBezTo>
                  <a:cubicBezTo>
                    <a:pt x="83" y="93"/>
                    <a:pt x="83" y="93"/>
                    <a:pt x="83" y="94"/>
                  </a:cubicBezTo>
                  <a:cubicBezTo>
                    <a:pt x="83" y="94"/>
                    <a:pt x="83" y="95"/>
                    <a:pt x="83" y="95"/>
                  </a:cubicBezTo>
                  <a:cubicBezTo>
                    <a:pt x="83" y="95"/>
                    <a:pt x="84" y="97"/>
                    <a:pt x="84" y="98"/>
                  </a:cubicBezTo>
                  <a:cubicBezTo>
                    <a:pt x="84" y="98"/>
                    <a:pt x="85" y="100"/>
                    <a:pt x="85" y="100"/>
                  </a:cubicBezTo>
                  <a:cubicBezTo>
                    <a:pt x="85" y="101"/>
                    <a:pt x="85" y="101"/>
                    <a:pt x="85" y="101"/>
                  </a:cubicBezTo>
                  <a:cubicBezTo>
                    <a:pt x="86" y="104"/>
                    <a:pt x="86" y="104"/>
                    <a:pt x="86" y="104"/>
                  </a:cubicBezTo>
                  <a:cubicBezTo>
                    <a:pt x="85" y="106"/>
                    <a:pt x="85" y="106"/>
                    <a:pt x="85" y="106"/>
                  </a:cubicBezTo>
                  <a:cubicBezTo>
                    <a:pt x="85" y="106"/>
                    <a:pt x="84" y="107"/>
                    <a:pt x="85" y="107"/>
                  </a:cubicBezTo>
                  <a:cubicBezTo>
                    <a:pt x="86" y="107"/>
                    <a:pt x="87" y="108"/>
                    <a:pt x="86" y="109"/>
                  </a:cubicBezTo>
                  <a:cubicBezTo>
                    <a:pt x="86" y="109"/>
                    <a:pt x="85" y="111"/>
                    <a:pt x="85" y="111"/>
                  </a:cubicBezTo>
                  <a:cubicBezTo>
                    <a:pt x="85" y="112"/>
                    <a:pt x="85" y="112"/>
                    <a:pt x="85" y="112"/>
                  </a:cubicBezTo>
                  <a:cubicBezTo>
                    <a:pt x="84" y="114"/>
                    <a:pt x="84" y="114"/>
                    <a:pt x="84" y="114"/>
                  </a:cubicBezTo>
                  <a:cubicBezTo>
                    <a:pt x="84" y="114"/>
                    <a:pt x="86" y="115"/>
                    <a:pt x="86" y="115"/>
                  </a:cubicBezTo>
                  <a:cubicBezTo>
                    <a:pt x="86" y="116"/>
                    <a:pt x="87" y="117"/>
                    <a:pt x="86" y="118"/>
                  </a:cubicBezTo>
                  <a:cubicBezTo>
                    <a:pt x="86" y="118"/>
                    <a:pt x="86" y="120"/>
                    <a:pt x="86" y="120"/>
                  </a:cubicBezTo>
                  <a:cubicBezTo>
                    <a:pt x="86" y="120"/>
                    <a:pt x="86" y="122"/>
                    <a:pt x="86" y="122"/>
                  </a:cubicBezTo>
                  <a:cubicBezTo>
                    <a:pt x="86" y="122"/>
                    <a:pt x="88" y="123"/>
                    <a:pt x="87" y="124"/>
                  </a:cubicBezTo>
                  <a:cubicBezTo>
                    <a:pt x="87" y="124"/>
                    <a:pt x="87" y="125"/>
                    <a:pt x="87" y="126"/>
                  </a:cubicBezTo>
                  <a:cubicBezTo>
                    <a:pt x="88" y="128"/>
                    <a:pt x="90" y="131"/>
                    <a:pt x="90" y="131"/>
                  </a:cubicBezTo>
                  <a:cubicBezTo>
                    <a:pt x="90" y="131"/>
                    <a:pt x="91" y="133"/>
                    <a:pt x="91" y="133"/>
                  </a:cubicBezTo>
                  <a:cubicBezTo>
                    <a:pt x="91" y="134"/>
                    <a:pt x="90" y="134"/>
                    <a:pt x="91" y="135"/>
                  </a:cubicBezTo>
                  <a:cubicBezTo>
                    <a:pt x="91" y="135"/>
                    <a:pt x="90" y="136"/>
                    <a:pt x="91" y="136"/>
                  </a:cubicBezTo>
                  <a:cubicBezTo>
                    <a:pt x="92" y="137"/>
                    <a:pt x="93" y="139"/>
                    <a:pt x="93" y="139"/>
                  </a:cubicBezTo>
                  <a:cubicBezTo>
                    <a:pt x="93" y="139"/>
                    <a:pt x="93" y="139"/>
                    <a:pt x="94" y="140"/>
                  </a:cubicBezTo>
                  <a:cubicBezTo>
                    <a:pt x="94" y="141"/>
                    <a:pt x="94" y="143"/>
                    <a:pt x="94" y="143"/>
                  </a:cubicBezTo>
                  <a:cubicBezTo>
                    <a:pt x="94" y="144"/>
                    <a:pt x="95" y="144"/>
                    <a:pt x="94" y="144"/>
                  </a:cubicBezTo>
                  <a:cubicBezTo>
                    <a:pt x="94" y="144"/>
                    <a:pt x="93" y="145"/>
                    <a:pt x="93" y="145"/>
                  </a:cubicBezTo>
                  <a:cubicBezTo>
                    <a:pt x="92" y="147"/>
                    <a:pt x="92" y="147"/>
                    <a:pt x="92" y="147"/>
                  </a:cubicBezTo>
                  <a:cubicBezTo>
                    <a:pt x="92" y="147"/>
                    <a:pt x="93" y="148"/>
                    <a:pt x="94" y="148"/>
                  </a:cubicBezTo>
                  <a:cubicBezTo>
                    <a:pt x="94" y="148"/>
                    <a:pt x="95" y="148"/>
                    <a:pt x="95" y="148"/>
                  </a:cubicBezTo>
                  <a:cubicBezTo>
                    <a:pt x="97" y="150"/>
                    <a:pt x="97" y="150"/>
                    <a:pt x="97" y="150"/>
                  </a:cubicBezTo>
                  <a:cubicBezTo>
                    <a:pt x="97" y="152"/>
                    <a:pt x="97" y="152"/>
                    <a:pt x="97" y="152"/>
                  </a:cubicBezTo>
                  <a:lnTo>
                    <a:pt x="99" y="152"/>
                  </a:ln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491" name="Google Shape;491;p12"/>
            <p:cNvSpPr/>
            <p:nvPr/>
          </p:nvSpPr>
          <p:spPr>
            <a:xfrm>
              <a:off x="4446566" y="2676821"/>
              <a:ext cx="294647" cy="240785"/>
            </a:xfrm>
            <a:custGeom>
              <a:rect b="b" l="l" r="r" t="t"/>
              <a:pathLst>
                <a:path extrusionOk="0" h="109" w="129">
                  <a:moveTo>
                    <a:pt x="1" y="18"/>
                  </a:moveTo>
                  <a:cubicBezTo>
                    <a:pt x="1" y="18"/>
                    <a:pt x="21" y="6"/>
                    <a:pt x="21" y="6"/>
                  </a:cubicBezTo>
                  <a:cubicBezTo>
                    <a:pt x="27" y="5"/>
                    <a:pt x="27" y="5"/>
                    <a:pt x="27" y="5"/>
                  </a:cubicBezTo>
                  <a:cubicBezTo>
                    <a:pt x="30" y="5"/>
                    <a:pt x="30" y="5"/>
                    <a:pt x="30" y="5"/>
                  </a:cubicBezTo>
                  <a:cubicBezTo>
                    <a:pt x="31" y="4"/>
                    <a:pt x="31" y="4"/>
                    <a:pt x="31" y="4"/>
                  </a:cubicBezTo>
                  <a:cubicBezTo>
                    <a:pt x="31" y="4"/>
                    <a:pt x="32" y="7"/>
                    <a:pt x="33" y="7"/>
                  </a:cubicBezTo>
                  <a:cubicBezTo>
                    <a:pt x="33" y="7"/>
                    <a:pt x="35" y="9"/>
                    <a:pt x="35" y="8"/>
                  </a:cubicBezTo>
                  <a:cubicBezTo>
                    <a:pt x="36" y="7"/>
                    <a:pt x="36" y="6"/>
                    <a:pt x="37" y="6"/>
                  </a:cubicBezTo>
                  <a:cubicBezTo>
                    <a:pt x="37" y="5"/>
                    <a:pt x="38" y="4"/>
                    <a:pt x="40" y="5"/>
                  </a:cubicBezTo>
                  <a:cubicBezTo>
                    <a:pt x="41" y="6"/>
                    <a:pt x="41" y="10"/>
                    <a:pt x="41" y="10"/>
                  </a:cubicBezTo>
                  <a:cubicBezTo>
                    <a:pt x="49" y="12"/>
                    <a:pt x="44" y="13"/>
                    <a:pt x="55" y="10"/>
                  </a:cubicBezTo>
                  <a:cubicBezTo>
                    <a:pt x="55" y="10"/>
                    <a:pt x="57" y="8"/>
                    <a:pt x="57" y="8"/>
                  </a:cubicBezTo>
                  <a:cubicBezTo>
                    <a:pt x="57" y="7"/>
                    <a:pt x="56" y="5"/>
                    <a:pt x="58" y="6"/>
                  </a:cubicBezTo>
                  <a:cubicBezTo>
                    <a:pt x="59" y="7"/>
                    <a:pt x="60" y="7"/>
                    <a:pt x="61" y="7"/>
                  </a:cubicBezTo>
                  <a:cubicBezTo>
                    <a:pt x="62" y="7"/>
                    <a:pt x="64" y="7"/>
                    <a:pt x="64" y="7"/>
                  </a:cubicBezTo>
                  <a:cubicBezTo>
                    <a:pt x="64" y="7"/>
                    <a:pt x="65" y="6"/>
                    <a:pt x="64" y="5"/>
                  </a:cubicBezTo>
                  <a:cubicBezTo>
                    <a:pt x="64" y="4"/>
                    <a:pt x="63" y="3"/>
                    <a:pt x="64" y="3"/>
                  </a:cubicBezTo>
                  <a:cubicBezTo>
                    <a:pt x="64" y="2"/>
                    <a:pt x="66" y="1"/>
                    <a:pt x="66" y="1"/>
                  </a:cubicBezTo>
                  <a:cubicBezTo>
                    <a:pt x="66" y="1"/>
                    <a:pt x="67" y="1"/>
                    <a:pt x="67" y="2"/>
                  </a:cubicBezTo>
                  <a:cubicBezTo>
                    <a:pt x="68" y="3"/>
                    <a:pt x="68" y="3"/>
                    <a:pt x="68" y="4"/>
                  </a:cubicBezTo>
                  <a:cubicBezTo>
                    <a:pt x="69" y="4"/>
                    <a:pt x="69" y="5"/>
                    <a:pt x="70" y="5"/>
                  </a:cubicBezTo>
                  <a:cubicBezTo>
                    <a:pt x="72" y="5"/>
                    <a:pt x="72" y="5"/>
                    <a:pt x="73" y="4"/>
                  </a:cubicBezTo>
                  <a:cubicBezTo>
                    <a:pt x="74" y="3"/>
                    <a:pt x="74" y="3"/>
                    <a:pt x="75" y="2"/>
                  </a:cubicBezTo>
                  <a:cubicBezTo>
                    <a:pt x="76" y="0"/>
                    <a:pt x="76" y="0"/>
                    <a:pt x="77" y="1"/>
                  </a:cubicBezTo>
                  <a:cubicBezTo>
                    <a:pt x="78" y="1"/>
                    <a:pt x="80" y="2"/>
                    <a:pt x="80" y="2"/>
                  </a:cubicBezTo>
                  <a:cubicBezTo>
                    <a:pt x="78" y="4"/>
                    <a:pt x="78" y="4"/>
                    <a:pt x="78" y="4"/>
                  </a:cubicBezTo>
                  <a:cubicBezTo>
                    <a:pt x="78" y="4"/>
                    <a:pt x="77" y="4"/>
                    <a:pt x="79" y="5"/>
                  </a:cubicBezTo>
                  <a:cubicBezTo>
                    <a:pt x="82" y="6"/>
                    <a:pt x="83" y="6"/>
                    <a:pt x="83" y="6"/>
                  </a:cubicBezTo>
                  <a:cubicBezTo>
                    <a:pt x="85" y="3"/>
                    <a:pt x="85" y="3"/>
                    <a:pt x="85" y="3"/>
                  </a:cubicBezTo>
                  <a:cubicBezTo>
                    <a:pt x="85" y="3"/>
                    <a:pt x="85" y="1"/>
                    <a:pt x="86" y="3"/>
                  </a:cubicBezTo>
                  <a:cubicBezTo>
                    <a:pt x="86" y="4"/>
                    <a:pt x="87" y="6"/>
                    <a:pt x="87" y="6"/>
                  </a:cubicBezTo>
                  <a:cubicBezTo>
                    <a:pt x="87" y="6"/>
                    <a:pt x="87" y="9"/>
                    <a:pt x="88" y="9"/>
                  </a:cubicBezTo>
                  <a:cubicBezTo>
                    <a:pt x="89" y="9"/>
                    <a:pt x="89" y="8"/>
                    <a:pt x="89" y="9"/>
                  </a:cubicBezTo>
                  <a:cubicBezTo>
                    <a:pt x="89" y="10"/>
                    <a:pt x="88" y="10"/>
                    <a:pt x="89" y="10"/>
                  </a:cubicBezTo>
                  <a:cubicBezTo>
                    <a:pt x="89" y="11"/>
                    <a:pt x="91" y="11"/>
                    <a:pt x="91" y="11"/>
                  </a:cubicBezTo>
                  <a:cubicBezTo>
                    <a:pt x="91" y="11"/>
                    <a:pt x="92" y="11"/>
                    <a:pt x="92" y="12"/>
                  </a:cubicBezTo>
                  <a:cubicBezTo>
                    <a:pt x="92" y="13"/>
                    <a:pt x="92" y="14"/>
                    <a:pt x="92" y="14"/>
                  </a:cubicBezTo>
                  <a:cubicBezTo>
                    <a:pt x="92" y="14"/>
                    <a:pt x="95" y="14"/>
                    <a:pt x="95" y="14"/>
                  </a:cubicBezTo>
                  <a:cubicBezTo>
                    <a:pt x="96" y="14"/>
                    <a:pt x="97" y="15"/>
                    <a:pt x="98" y="15"/>
                  </a:cubicBezTo>
                  <a:cubicBezTo>
                    <a:pt x="99" y="14"/>
                    <a:pt x="100" y="13"/>
                    <a:pt x="100" y="13"/>
                  </a:cubicBezTo>
                  <a:cubicBezTo>
                    <a:pt x="100" y="14"/>
                    <a:pt x="102" y="14"/>
                    <a:pt x="102" y="15"/>
                  </a:cubicBezTo>
                  <a:cubicBezTo>
                    <a:pt x="101" y="17"/>
                    <a:pt x="100" y="17"/>
                    <a:pt x="102" y="18"/>
                  </a:cubicBezTo>
                  <a:cubicBezTo>
                    <a:pt x="104" y="18"/>
                    <a:pt x="106" y="19"/>
                    <a:pt x="107" y="19"/>
                  </a:cubicBezTo>
                  <a:cubicBezTo>
                    <a:pt x="108" y="20"/>
                    <a:pt x="111" y="21"/>
                    <a:pt x="111" y="21"/>
                  </a:cubicBezTo>
                  <a:cubicBezTo>
                    <a:pt x="112" y="21"/>
                    <a:pt x="113" y="21"/>
                    <a:pt x="113" y="22"/>
                  </a:cubicBezTo>
                  <a:cubicBezTo>
                    <a:pt x="113" y="23"/>
                    <a:pt x="111" y="25"/>
                    <a:pt x="111" y="25"/>
                  </a:cubicBezTo>
                  <a:cubicBezTo>
                    <a:pt x="111" y="25"/>
                    <a:pt x="110" y="26"/>
                    <a:pt x="110" y="27"/>
                  </a:cubicBezTo>
                  <a:cubicBezTo>
                    <a:pt x="110" y="27"/>
                    <a:pt x="109" y="30"/>
                    <a:pt x="109" y="30"/>
                  </a:cubicBezTo>
                  <a:cubicBezTo>
                    <a:pt x="108" y="31"/>
                    <a:pt x="107" y="33"/>
                    <a:pt x="107" y="33"/>
                  </a:cubicBezTo>
                  <a:cubicBezTo>
                    <a:pt x="107" y="33"/>
                    <a:pt x="106" y="35"/>
                    <a:pt x="105" y="35"/>
                  </a:cubicBezTo>
                  <a:cubicBezTo>
                    <a:pt x="105" y="35"/>
                    <a:pt x="104" y="36"/>
                    <a:pt x="104" y="36"/>
                  </a:cubicBezTo>
                  <a:cubicBezTo>
                    <a:pt x="104" y="37"/>
                    <a:pt x="104" y="39"/>
                    <a:pt x="104" y="39"/>
                  </a:cubicBezTo>
                  <a:cubicBezTo>
                    <a:pt x="105" y="41"/>
                    <a:pt x="105" y="41"/>
                    <a:pt x="105" y="41"/>
                  </a:cubicBezTo>
                  <a:cubicBezTo>
                    <a:pt x="105" y="43"/>
                    <a:pt x="105" y="43"/>
                    <a:pt x="105" y="43"/>
                  </a:cubicBezTo>
                  <a:cubicBezTo>
                    <a:pt x="109" y="42"/>
                    <a:pt x="109" y="42"/>
                    <a:pt x="109" y="42"/>
                  </a:cubicBezTo>
                  <a:cubicBezTo>
                    <a:pt x="109" y="42"/>
                    <a:pt x="109" y="42"/>
                    <a:pt x="110" y="43"/>
                  </a:cubicBezTo>
                  <a:cubicBezTo>
                    <a:pt x="112" y="43"/>
                    <a:pt x="113" y="42"/>
                    <a:pt x="114" y="42"/>
                  </a:cubicBezTo>
                  <a:cubicBezTo>
                    <a:pt x="114" y="42"/>
                    <a:pt x="116" y="44"/>
                    <a:pt x="116" y="44"/>
                  </a:cubicBezTo>
                  <a:cubicBezTo>
                    <a:pt x="116" y="44"/>
                    <a:pt x="117" y="45"/>
                    <a:pt x="117" y="45"/>
                  </a:cubicBezTo>
                  <a:cubicBezTo>
                    <a:pt x="118" y="45"/>
                    <a:pt x="120" y="46"/>
                    <a:pt x="120" y="46"/>
                  </a:cubicBezTo>
                  <a:cubicBezTo>
                    <a:pt x="120" y="49"/>
                    <a:pt x="120" y="49"/>
                    <a:pt x="120" y="49"/>
                  </a:cubicBezTo>
                  <a:cubicBezTo>
                    <a:pt x="120" y="49"/>
                    <a:pt x="122" y="49"/>
                    <a:pt x="122" y="49"/>
                  </a:cubicBezTo>
                  <a:cubicBezTo>
                    <a:pt x="123" y="49"/>
                    <a:pt x="124" y="50"/>
                    <a:pt x="124" y="50"/>
                  </a:cubicBezTo>
                  <a:cubicBezTo>
                    <a:pt x="124" y="50"/>
                    <a:pt x="124" y="53"/>
                    <a:pt x="123" y="53"/>
                  </a:cubicBezTo>
                  <a:cubicBezTo>
                    <a:pt x="123" y="54"/>
                    <a:pt x="122" y="55"/>
                    <a:pt x="122" y="55"/>
                  </a:cubicBezTo>
                  <a:cubicBezTo>
                    <a:pt x="122" y="55"/>
                    <a:pt x="123" y="57"/>
                    <a:pt x="124" y="57"/>
                  </a:cubicBezTo>
                  <a:cubicBezTo>
                    <a:pt x="124" y="57"/>
                    <a:pt x="126" y="57"/>
                    <a:pt x="126" y="57"/>
                  </a:cubicBezTo>
                  <a:cubicBezTo>
                    <a:pt x="127" y="57"/>
                    <a:pt x="128" y="59"/>
                    <a:pt x="128" y="59"/>
                  </a:cubicBezTo>
                  <a:cubicBezTo>
                    <a:pt x="128" y="59"/>
                    <a:pt x="129" y="60"/>
                    <a:pt x="129" y="61"/>
                  </a:cubicBezTo>
                  <a:cubicBezTo>
                    <a:pt x="129" y="62"/>
                    <a:pt x="128" y="64"/>
                    <a:pt x="128" y="64"/>
                  </a:cubicBezTo>
                  <a:cubicBezTo>
                    <a:pt x="128" y="64"/>
                    <a:pt x="128" y="65"/>
                    <a:pt x="128" y="66"/>
                  </a:cubicBezTo>
                  <a:cubicBezTo>
                    <a:pt x="128" y="66"/>
                    <a:pt x="127" y="67"/>
                    <a:pt x="127" y="67"/>
                  </a:cubicBezTo>
                  <a:cubicBezTo>
                    <a:pt x="125" y="67"/>
                    <a:pt x="125" y="67"/>
                    <a:pt x="125" y="67"/>
                  </a:cubicBezTo>
                  <a:cubicBezTo>
                    <a:pt x="125" y="67"/>
                    <a:pt x="125" y="70"/>
                    <a:pt x="124" y="70"/>
                  </a:cubicBezTo>
                  <a:cubicBezTo>
                    <a:pt x="124" y="70"/>
                    <a:pt x="123" y="70"/>
                    <a:pt x="123" y="70"/>
                  </a:cubicBezTo>
                  <a:cubicBezTo>
                    <a:pt x="122" y="70"/>
                    <a:pt x="121" y="71"/>
                    <a:pt x="121" y="71"/>
                  </a:cubicBezTo>
                  <a:cubicBezTo>
                    <a:pt x="121" y="72"/>
                    <a:pt x="121" y="72"/>
                    <a:pt x="121" y="72"/>
                  </a:cubicBezTo>
                  <a:cubicBezTo>
                    <a:pt x="120" y="74"/>
                    <a:pt x="120" y="74"/>
                    <a:pt x="120" y="74"/>
                  </a:cubicBezTo>
                  <a:cubicBezTo>
                    <a:pt x="120" y="74"/>
                    <a:pt x="120" y="74"/>
                    <a:pt x="119" y="74"/>
                  </a:cubicBezTo>
                  <a:cubicBezTo>
                    <a:pt x="119" y="74"/>
                    <a:pt x="119" y="74"/>
                    <a:pt x="118" y="74"/>
                  </a:cubicBezTo>
                  <a:cubicBezTo>
                    <a:pt x="118" y="75"/>
                    <a:pt x="117" y="75"/>
                    <a:pt x="117" y="75"/>
                  </a:cubicBezTo>
                  <a:cubicBezTo>
                    <a:pt x="117" y="75"/>
                    <a:pt x="116" y="74"/>
                    <a:pt x="115" y="74"/>
                  </a:cubicBezTo>
                  <a:cubicBezTo>
                    <a:pt x="115" y="74"/>
                    <a:pt x="114" y="74"/>
                    <a:pt x="114" y="75"/>
                  </a:cubicBezTo>
                  <a:cubicBezTo>
                    <a:pt x="113" y="76"/>
                    <a:pt x="113" y="77"/>
                    <a:pt x="112" y="77"/>
                  </a:cubicBezTo>
                  <a:cubicBezTo>
                    <a:pt x="112" y="77"/>
                    <a:pt x="111" y="78"/>
                    <a:pt x="111" y="78"/>
                  </a:cubicBezTo>
                  <a:cubicBezTo>
                    <a:pt x="111" y="78"/>
                    <a:pt x="111" y="80"/>
                    <a:pt x="110" y="80"/>
                  </a:cubicBezTo>
                  <a:cubicBezTo>
                    <a:pt x="110" y="81"/>
                    <a:pt x="109" y="82"/>
                    <a:pt x="109" y="82"/>
                  </a:cubicBezTo>
                  <a:cubicBezTo>
                    <a:pt x="109" y="82"/>
                    <a:pt x="109" y="83"/>
                    <a:pt x="109" y="83"/>
                  </a:cubicBezTo>
                  <a:cubicBezTo>
                    <a:pt x="109" y="84"/>
                    <a:pt x="109" y="85"/>
                    <a:pt x="108" y="86"/>
                  </a:cubicBezTo>
                  <a:cubicBezTo>
                    <a:pt x="107" y="86"/>
                    <a:pt x="105" y="88"/>
                    <a:pt x="105" y="88"/>
                  </a:cubicBezTo>
                  <a:cubicBezTo>
                    <a:pt x="105" y="88"/>
                    <a:pt x="105" y="88"/>
                    <a:pt x="105" y="89"/>
                  </a:cubicBezTo>
                  <a:cubicBezTo>
                    <a:pt x="106" y="89"/>
                    <a:pt x="106" y="90"/>
                    <a:pt x="106" y="90"/>
                  </a:cubicBezTo>
                  <a:cubicBezTo>
                    <a:pt x="106" y="92"/>
                    <a:pt x="106" y="92"/>
                    <a:pt x="106" y="92"/>
                  </a:cubicBezTo>
                  <a:cubicBezTo>
                    <a:pt x="106" y="92"/>
                    <a:pt x="105" y="93"/>
                    <a:pt x="105" y="94"/>
                  </a:cubicBezTo>
                  <a:cubicBezTo>
                    <a:pt x="106" y="94"/>
                    <a:pt x="106" y="94"/>
                    <a:pt x="106" y="94"/>
                  </a:cubicBezTo>
                  <a:cubicBezTo>
                    <a:pt x="107" y="96"/>
                    <a:pt x="107" y="96"/>
                    <a:pt x="107" y="96"/>
                  </a:cubicBezTo>
                  <a:cubicBezTo>
                    <a:pt x="108" y="98"/>
                    <a:pt x="108" y="98"/>
                    <a:pt x="108" y="98"/>
                  </a:cubicBezTo>
                  <a:cubicBezTo>
                    <a:pt x="109" y="98"/>
                    <a:pt x="109" y="98"/>
                    <a:pt x="109" y="98"/>
                  </a:cubicBezTo>
                  <a:cubicBezTo>
                    <a:pt x="109" y="98"/>
                    <a:pt x="110" y="100"/>
                    <a:pt x="110" y="101"/>
                  </a:cubicBezTo>
                  <a:cubicBezTo>
                    <a:pt x="110" y="101"/>
                    <a:pt x="110" y="103"/>
                    <a:pt x="110" y="103"/>
                  </a:cubicBezTo>
                  <a:cubicBezTo>
                    <a:pt x="108" y="105"/>
                    <a:pt x="108" y="105"/>
                    <a:pt x="108" y="105"/>
                  </a:cubicBezTo>
                  <a:cubicBezTo>
                    <a:pt x="107" y="107"/>
                    <a:pt x="107" y="107"/>
                    <a:pt x="107" y="107"/>
                  </a:cubicBezTo>
                  <a:cubicBezTo>
                    <a:pt x="107" y="107"/>
                    <a:pt x="106" y="107"/>
                    <a:pt x="106" y="107"/>
                  </a:cubicBezTo>
                  <a:cubicBezTo>
                    <a:pt x="105" y="107"/>
                    <a:pt x="104" y="107"/>
                    <a:pt x="104" y="107"/>
                  </a:cubicBezTo>
                  <a:cubicBezTo>
                    <a:pt x="103" y="108"/>
                    <a:pt x="103" y="108"/>
                    <a:pt x="103" y="108"/>
                  </a:cubicBezTo>
                  <a:cubicBezTo>
                    <a:pt x="101" y="108"/>
                    <a:pt x="101" y="108"/>
                    <a:pt x="101" y="108"/>
                  </a:cubicBezTo>
                  <a:cubicBezTo>
                    <a:pt x="99" y="109"/>
                    <a:pt x="99" y="109"/>
                    <a:pt x="99" y="109"/>
                  </a:cubicBezTo>
                  <a:cubicBezTo>
                    <a:pt x="96" y="109"/>
                    <a:pt x="96" y="109"/>
                    <a:pt x="96" y="109"/>
                  </a:cubicBezTo>
                  <a:cubicBezTo>
                    <a:pt x="95" y="107"/>
                    <a:pt x="95" y="107"/>
                    <a:pt x="95" y="107"/>
                  </a:cubicBezTo>
                  <a:cubicBezTo>
                    <a:pt x="94" y="105"/>
                    <a:pt x="94" y="105"/>
                    <a:pt x="94" y="105"/>
                  </a:cubicBezTo>
                  <a:cubicBezTo>
                    <a:pt x="93" y="104"/>
                    <a:pt x="93" y="104"/>
                    <a:pt x="93" y="104"/>
                  </a:cubicBezTo>
                  <a:cubicBezTo>
                    <a:pt x="92" y="104"/>
                    <a:pt x="92" y="104"/>
                    <a:pt x="92" y="104"/>
                  </a:cubicBezTo>
                  <a:cubicBezTo>
                    <a:pt x="89" y="103"/>
                    <a:pt x="89" y="103"/>
                    <a:pt x="89" y="103"/>
                  </a:cubicBezTo>
                  <a:cubicBezTo>
                    <a:pt x="90" y="101"/>
                    <a:pt x="90" y="101"/>
                    <a:pt x="90" y="101"/>
                  </a:cubicBezTo>
                  <a:cubicBezTo>
                    <a:pt x="90" y="101"/>
                    <a:pt x="89" y="99"/>
                    <a:pt x="89" y="99"/>
                  </a:cubicBezTo>
                  <a:cubicBezTo>
                    <a:pt x="88" y="99"/>
                    <a:pt x="87" y="99"/>
                    <a:pt x="87" y="99"/>
                  </a:cubicBezTo>
                  <a:cubicBezTo>
                    <a:pt x="85" y="97"/>
                    <a:pt x="85" y="97"/>
                    <a:pt x="85" y="97"/>
                  </a:cubicBezTo>
                  <a:cubicBezTo>
                    <a:pt x="85" y="97"/>
                    <a:pt x="85" y="96"/>
                    <a:pt x="84" y="95"/>
                  </a:cubicBezTo>
                  <a:cubicBezTo>
                    <a:pt x="83" y="95"/>
                    <a:pt x="83" y="94"/>
                    <a:pt x="82" y="94"/>
                  </a:cubicBezTo>
                  <a:cubicBezTo>
                    <a:pt x="81" y="94"/>
                    <a:pt x="79" y="94"/>
                    <a:pt x="79" y="94"/>
                  </a:cubicBezTo>
                  <a:cubicBezTo>
                    <a:pt x="79" y="94"/>
                    <a:pt x="78" y="92"/>
                    <a:pt x="77" y="92"/>
                  </a:cubicBezTo>
                  <a:cubicBezTo>
                    <a:pt x="77" y="92"/>
                    <a:pt x="73" y="92"/>
                    <a:pt x="73" y="92"/>
                  </a:cubicBezTo>
                  <a:cubicBezTo>
                    <a:pt x="73" y="92"/>
                    <a:pt x="74" y="89"/>
                    <a:pt x="74" y="89"/>
                  </a:cubicBezTo>
                  <a:cubicBezTo>
                    <a:pt x="74" y="88"/>
                    <a:pt x="74" y="85"/>
                    <a:pt x="74" y="85"/>
                  </a:cubicBezTo>
                  <a:cubicBezTo>
                    <a:pt x="74" y="84"/>
                    <a:pt x="74" y="84"/>
                    <a:pt x="74" y="84"/>
                  </a:cubicBezTo>
                  <a:cubicBezTo>
                    <a:pt x="74" y="84"/>
                    <a:pt x="73" y="83"/>
                    <a:pt x="74" y="81"/>
                  </a:cubicBezTo>
                  <a:cubicBezTo>
                    <a:pt x="75" y="79"/>
                    <a:pt x="74" y="80"/>
                    <a:pt x="75" y="78"/>
                  </a:cubicBezTo>
                  <a:cubicBezTo>
                    <a:pt x="76" y="75"/>
                    <a:pt x="76" y="74"/>
                    <a:pt x="76" y="74"/>
                  </a:cubicBezTo>
                  <a:cubicBezTo>
                    <a:pt x="74" y="73"/>
                    <a:pt x="74" y="73"/>
                    <a:pt x="74" y="73"/>
                  </a:cubicBezTo>
                  <a:cubicBezTo>
                    <a:pt x="74" y="73"/>
                    <a:pt x="73" y="72"/>
                    <a:pt x="72" y="73"/>
                  </a:cubicBezTo>
                  <a:cubicBezTo>
                    <a:pt x="72" y="75"/>
                    <a:pt x="71" y="75"/>
                    <a:pt x="71" y="75"/>
                  </a:cubicBezTo>
                  <a:cubicBezTo>
                    <a:pt x="69" y="78"/>
                    <a:pt x="69" y="78"/>
                    <a:pt x="69" y="78"/>
                  </a:cubicBezTo>
                  <a:cubicBezTo>
                    <a:pt x="69" y="81"/>
                    <a:pt x="69" y="81"/>
                    <a:pt x="69" y="81"/>
                  </a:cubicBezTo>
                  <a:cubicBezTo>
                    <a:pt x="69" y="81"/>
                    <a:pt x="70" y="82"/>
                    <a:pt x="67" y="82"/>
                  </a:cubicBezTo>
                  <a:cubicBezTo>
                    <a:pt x="65" y="82"/>
                    <a:pt x="63" y="82"/>
                    <a:pt x="63" y="82"/>
                  </a:cubicBezTo>
                  <a:cubicBezTo>
                    <a:pt x="63" y="82"/>
                    <a:pt x="65" y="84"/>
                    <a:pt x="63" y="84"/>
                  </a:cubicBezTo>
                  <a:cubicBezTo>
                    <a:pt x="60" y="84"/>
                    <a:pt x="57" y="84"/>
                    <a:pt x="57" y="84"/>
                  </a:cubicBezTo>
                  <a:cubicBezTo>
                    <a:pt x="55" y="82"/>
                    <a:pt x="55" y="82"/>
                    <a:pt x="55" y="82"/>
                  </a:cubicBezTo>
                  <a:cubicBezTo>
                    <a:pt x="51" y="83"/>
                    <a:pt x="51" y="83"/>
                    <a:pt x="51" y="83"/>
                  </a:cubicBezTo>
                  <a:cubicBezTo>
                    <a:pt x="51" y="83"/>
                    <a:pt x="51" y="82"/>
                    <a:pt x="51" y="80"/>
                  </a:cubicBezTo>
                  <a:cubicBezTo>
                    <a:pt x="51" y="79"/>
                    <a:pt x="50" y="77"/>
                    <a:pt x="51" y="77"/>
                  </a:cubicBezTo>
                  <a:cubicBezTo>
                    <a:pt x="52" y="77"/>
                    <a:pt x="53" y="76"/>
                    <a:pt x="53" y="76"/>
                  </a:cubicBezTo>
                  <a:cubicBezTo>
                    <a:pt x="52" y="73"/>
                    <a:pt x="52" y="73"/>
                    <a:pt x="52" y="73"/>
                  </a:cubicBezTo>
                  <a:cubicBezTo>
                    <a:pt x="52" y="73"/>
                    <a:pt x="52" y="73"/>
                    <a:pt x="52" y="73"/>
                  </a:cubicBezTo>
                  <a:cubicBezTo>
                    <a:pt x="52" y="73"/>
                    <a:pt x="51" y="73"/>
                    <a:pt x="51" y="72"/>
                  </a:cubicBezTo>
                  <a:cubicBezTo>
                    <a:pt x="51" y="71"/>
                    <a:pt x="52" y="69"/>
                    <a:pt x="52" y="69"/>
                  </a:cubicBezTo>
                  <a:cubicBezTo>
                    <a:pt x="53" y="68"/>
                    <a:pt x="53" y="66"/>
                    <a:pt x="53" y="66"/>
                  </a:cubicBezTo>
                  <a:cubicBezTo>
                    <a:pt x="52" y="66"/>
                    <a:pt x="52" y="66"/>
                    <a:pt x="52" y="66"/>
                  </a:cubicBezTo>
                  <a:cubicBezTo>
                    <a:pt x="52" y="66"/>
                    <a:pt x="50" y="67"/>
                    <a:pt x="50" y="65"/>
                  </a:cubicBezTo>
                  <a:cubicBezTo>
                    <a:pt x="50" y="64"/>
                    <a:pt x="49" y="62"/>
                    <a:pt x="49" y="62"/>
                  </a:cubicBezTo>
                  <a:cubicBezTo>
                    <a:pt x="49" y="62"/>
                    <a:pt x="47" y="61"/>
                    <a:pt x="47" y="61"/>
                  </a:cubicBezTo>
                  <a:cubicBezTo>
                    <a:pt x="46" y="61"/>
                    <a:pt x="46" y="61"/>
                    <a:pt x="45" y="62"/>
                  </a:cubicBezTo>
                  <a:cubicBezTo>
                    <a:pt x="45" y="62"/>
                    <a:pt x="42" y="61"/>
                    <a:pt x="42" y="61"/>
                  </a:cubicBezTo>
                  <a:cubicBezTo>
                    <a:pt x="42" y="61"/>
                    <a:pt x="39" y="61"/>
                    <a:pt x="39" y="61"/>
                  </a:cubicBezTo>
                  <a:cubicBezTo>
                    <a:pt x="38" y="61"/>
                    <a:pt x="37" y="63"/>
                    <a:pt x="37" y="63"/>
                  </a:cubicBezTo>
                  <a:cubicBezTo>
                    <a:pt x="35" y="60"/>
                    <a:pt x="35" y="60"/>
                    <a:pt x="35" y="60"/>
                  </a:cubicBezTo>
                  <a:cubicBezTo>
                    <a:pt x="36" y="57"/>
                    <a:pt x="36" y="57"/>
                    <a:pt x="36" y="57"/>
                  </a:cubicBezTo>
                  <a:cubicBezTo>
                    <a:pt x="36" y="57"/>
                    <a:pt x="34" y="55"/>
                    <a:pt x="34" y="54"/>
                  </a:cubicBezTo>
                  <a:cubicBezTo>
                    <a:pt x="34" y="54"/>
                    <a:pt x="33" y="52"/>
                    <a:pt x="33" y="52"/>
                  </a:cubicBezTo>
                  <a:cubicBezTo>
                    <a:pt x="31" y="52"/>
                    <a:pt x="31" y="52"/>
                    <a:pt x="31" y="52"/>
                  </a:cubicBezTo>
                  <a:cubicBezTo>
                    <a:pt x="30" y="51"/>
                    <a:pt x="30" y="51"/>
                    <a:pt x="30" y="51"/>
                  </a:cubicBezTo>
                  <a:cubicBezTo>
                    <a:pt x="30" y="51"/>
                    <a:pt x="28" y="51"/>
                    <a:pt x="27" y="51"/>
                  </a:cubicBezTo>
                  <a:cubicBezTo>
                    <a:pt x="26" y="51"/>
                    <a:pt x="26" y="51"/>
                    <a:pt x="25" y="51"/>
                  </a:cubicBezTo>
                  <a:cubicBezTo>
                    <a:pt x="25" y="51"/>
                    <a:pt x="23" y="49"/>
                    <a:pt x="23" y="49"/>
                  </a:cubicBezTo>
                  <a:cubicBezTo>
                    <a:pt x="23" y="48"/>
                    <a:pt x="23" y="47"/>
                    <a:pt x="23" y="46"/>
                  </a:cubicBezTo>
                  <a:cubicBezTo>
                    <a:pt x="22" y="45"/>
                    <a:pt x="21" y="43"/>
                    <a:pt x="21" y="42"/>
                  </a:cubicBezTo>
                  <a:cubicBezTo>
                    <a:pt x="21" y="42"/>
                    <a:pt x="22" y="40"/>
                    <a:pt x="22" y="40"/>
                  </a:cubicBezTo>
                  <a:cubicBezTo>
                    <a:pt x="21" y="39"/>
                    <a:pt x="19" y="37"/>
                    <a:pt x="19" y="37"/>
                  </a:cubicBezTo>
                  <a:cubicBezTo>
                    <a:pt x="18" y="35"/>
                    <a:pt x="18" y="35"/>
                    <a:pt x="18" y="35"/>
                  </a:cubicBezTo>
                  <a:cubicBezTo>
                    <a:pt x="18" y="35"/>
                    <a:pt x="15" y="37"/>
                    <a:pt x="14" y="37"/>
                  </a:cubicBezTo>
                  <a:cubicBezTo>
                    <a:pt x="13" y="37"/>
                    <a:pt x="11" y="36"/>
                    <a:pt x="11" y="37"/>
                  </a:cubicBezTo>
                  <a:cubicBezTo>
                    <a:pt x="11" y="37"/>
                    <a:pt x="12" y="39"/>
                    <a:pt x="11" y="39"/>
                  </a:cubicBezTo>
                  <a:cubicBezTo>
                    <a:pt x="10" y="39"/>
                    <a:pt x="8" y="39"/>
                    <a:pt x="7" y="38"/>
                  </a:cubicBezTo>
                  <a:cubicBezTo>
                    <a:pt x="6" y="37"/>
                    <a:pt x="6" y="36"/>
                    <a:pt x="6" y="35"/>
                  </a:cubicBezTo>
                  <a:cubicBezTo>
                    <a:pt x="5" y="35"/>
                    <a:pt x="5" y="33"/>
                    <a:pt x="4" y="33"/>
                  </a:cubicBezTo>
                  <a:cubicBezTo>
                    <a:pt x="3" y="33"/>
                    <a:pt x="2" y="33"/>
                    <a:pt x="2" y="32"/>
                  </a:cubicBezTo>
                  <a:cubicBezTo>
                    <a:pt x="2" y="32"/>
                    <a:pt x="2" y="29"/>
                    <a:pt x="2" y="29"/>
                  </a:cubicBezTo>
                  <a:cubicBezTo>
                    <a:pt x="2" y="27"/>
                    <a:pt x="2" y="27"/>
                    <a:pt x="2" y="27"/>
                  </a:cubicBezTo>
                  <a:cubicBezTo>
                    <a:pt x="2" y="27"/>
                    <a:pt x="2" y="24"/>
                    <a:pt x="1" y="24"/>
                  </a:cubicBezTo>
                  <a:cubicBezTo>
                    <a:pt x="1" y="23"/>
                    <a:pt x="0" y="22"/>
                    <a:pt x="0" y="22"/>
                  </a:cubicBezTo>
                  <a:cubicBezTo>
                    <a:pt x="0" y="19"/>
                    <a:pt x="0" y="19"/>
                    <a:pt x="0" y="19"/>
                  </a:cubicBezTo>
                  <a:lnTo>
                    <a:pt x="1" y="18"/>
                  </a:ln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492" name="Google Shape;492;p12"/>
            <p:cNvSpPr/>
            <p:nvPr/>
          </p:nvSpPr>
          <p:spPr>
            <a:xfrm>
              <a:off x="5187582" y="2730092"/>
              <a:ext cx="547516" cy="294055"/>
            </a:xfrm>
            <a:custGeom>
              <a:rect b="b" l="l" r="r" t="t"/>
              <a:pathLst>
                <a:path extrusionOk="0" h="133" w="240">
                  <a:moveTo>
                    <a:pt x="43" y="27"/>
                  </a:moveTo>
                  <a:cubicBezTo>
                    <a:pt x="44" y="27"/>
                    <a:pt x="50" y="22"/>
                    <a:pt x="50" y="22"/>
                  </a:cubicBezTo>
                  <a:cubicBezTo>
                    <a:pt x="56" y="20"/>
                    <a:pt x="56" y="20"/>
                    <a:pt x="56" y="20"/>
                  </a:cubicBezTo>
                  <a:cubicBezTo>
                    <a:pt x="58" y="18"/>
                    <a:pt x="58" y="18"/>
                    <a:pt x="58" y="18"/>
                  </a:cubicBezTo>
                  <a:cubicBezTo>
                    <a:pt x="60" y="14"/>
                    <a:pt x="60" y="14"/>
                    <a:pt x="60" y="14"/>
                  </a:cubicBezTo>
                  <a:cubicBezTo>
                    <a:pt x="60" y="14"/>
                    <a:pt x="59" y="12"/>
                    <a:pt x="62" y="12"/>
                  </a:cubicBezTo>
                  <a:cubicBezTo>
                    <a:pt x="65" y="12"/>
                    <a:pt x="74" y="10"/>
                    <a:pt x="74" y="10"/>
                  </a:cubicBezTo>
                  <a:cubicBezTo>
                    <a:pt x="75" y="8"/>
                    <a:pt x="75" y="8"/>
                    <a:pt x="75" y="8"/>
                  </a:cubicBezTo>
                  <a:cubicBezTo>
                    <a:pt x="73" y="5"/>
                    <a:pt x="73" y="5"/>
                    <a:pt x="73" y="5"/>
                  </a:cubicBezTo>
                  <a:cubicBezTo>
                    <a:pt x="73" y="5"/>
                    <a:pt x="73" y="1"/>
                    <a:pt x="73" y="1"/>
                  </a:cubicBezTo>
                  <a:cubicBezTo>
                    <a:pt x="74" y="0"/>
                    <a:pt x="78" y="0"/>
                    <a:pt x="80" y="0"/>
                  </a:cubicBezTo>
                  <a:cubicBezTo>
                    <a:pt x="82" y="1"/>
                    <a:pt x="84" y="2"/>
                    <a:pt x="85" y="3"/>
                  </a:cubicBezTo>
                  <a:cubicBezTo>
                    <a:pt x="85" y="4"/>
                    <a:pt x="85" y="3"/>
                    <a:pt x="85" y="5"/>
                  </a:cubicBezTo>
                  <a:cubicBezTo>
                    <a:pt x="85" y="7"/>
                    <a:pt x="85" y="9"/>
                    <a:pt x="85" y="9"/>
                  </a:cubicBezTo>
                  <a:cubicBezTo>
                    <a:pt x="85" y="9"/>
                    <a:pt x="86" y="10"/>
                    <a:pt x="87" y="11"/>
                  </a:cubicBezTo>
                  <a:cubicBezTo>
                    <a:pt x="89" y="11"/>
                    <a:pt x="91" y="13"/>
                    <a:pt x="91" y="12"/>
                  </a:cubicBezTo>
                  <a:cubicBezTo>
                    <a:pt x="91" y="12"/>
                    <a:pt x="92" y="11"/>
                    <a:pt x="93" y="10"/>
                  </a:cubicBezTo>
                  <a:cubicBezTo>
                    <a:pt x="93" y="10"/>
                    <a:pt x="93" y="10"/>
                    <a:pt x="93" y="10"/>
                  </a:cubicBezTo>
                  <a:cubicBezTo>
                    <a:pt x="93" y="12"/>
                    <a:pt x="94" y="11"/>
                    <a:pt x="95" y="11"/>
                  </a:cubicBezTo>
                  <a:cubicBezTo>
                    <a:pt x="96" y="11"/>
                    <a:pt x="100" y="9"/>
                    <a:pt x="100" y="9"/>
                  </a:cubicBezTo>
                  <a:cubicBezTo>
                    <a:pt x="100" y="9"/>
                    <a:pt x="99" y="6"/>
                    <a:pt x="99" y="6"/>
                  </a:cubicBezTo>
                  <a:cubicBezTo>
                    <a:pt x="99" y="5"/>
                    <a:pt x="99" y="4"/>
                    <a:pt x="99" y="3"/>
                  </a:cubicBezTo>
                  <a:cubicBezTo>
                    <a:pt x="100" y="2"/>
                    <a:pt x="100" y="2"/>
                    <a:pt x="100" y="2"/>
                  </a:cubicBezTo>
                  <a:cubicBezTo>
                    <a:pt x="101" y="2"/>
                    <a:pt x="103" y="3"/>
                    <a:pt x="103" y="3"/>
                  </a:cubicBezTo>
                  <a:cubicBezTo>
                    <a:pt x="103" y="3"/>
                    <a:pt x="105" y="4"/>
                    <a:pt x="106" y="4"/>
                  </a:cubicBezTo>
                  <a:cubicBezTo>
                    <a:pt x="108" y="4"/>
                    <a:pt x="107" y="6"/>
                    <a:pt x="107" y="6"/>
                  </a:cubicBezTo>
                  <a:cubicBezTo>
                    <a:pt x="107" y="6"/>
                    <a:pt x="108" y="9"/>
                    <a:pt x="110" y="10"/>
                  </a:cubicBezTo>
                  <a:cubicBezTo>
                    <a:pt x="112" y="11"/>
                    <a:pt x="112" y="12"/>
                    <a:pt x="112" y="13"/>
                  </a:cubicBezTo>
                  <a:cubicBezTo>
                    <a:pt x="113" y="13"/>
                    <a:pt x="115" y="13"/>
                    <a:pt x="115" y="13"/>
                  </a:cubicBezTo>
                  <a:cubicBezTo>
                    <a:pt x="118" y="12"/>
                    <a:pt x="118" y="12"/>
                    <a:pt x="118" y="12"/>
                  </a:cubicBezTo>
                  <a:cubicBezTo>
                    <a:pt x="118" y="12"/>
                    <a:pt x="120" y="13"/>
                    <a:pt x="121" y="15"/>
                  </a:cubicBezTo>
                  <a:cubicBezTo>
                    <a:pt x="121" y="16"/>
                    <a:pt x="124" y="16"/>
                    <a:pt x="125" y="15"/>
                  </a:cubicBezTo>
                  <a:cubicBezTo>
                    <a:pt x="126" y="15"/>
                    <a:pt x="126" y="15"/>
                    <a:pt x="126" y="15"/>
                  </a:cubicBezTo>
                  <a:cubicBezTo>
                    <a:pt x="127" y="16"/>
                    <a:pt x="127" y="16"/>
                    <a:pt x="127" y="16"/>
                  </a:cubicBezTo>
                  <a:cubicBezTo>
                    <a:pt x="127" y="16"/>
                    <a:pt x="129" y="20"/>
                    <a:pt x="132" y="17"/>
                  </a:cubicBezTo>
                  <a:cubicBezTo>
                    <a:pt x="135" y="14"/>
                    <a:pt x="133" y="17"/>
                    <a:pt x="133" y="17"/>
                  </a:cubicBezTo>
                  <a:cubicBezTo>
                    <a:pt x="133" y="17"/>
                    <a:pt x="135" y="20"/>
                    <a:pt x="136" y="20"/>
                  </a:cubicBezTo>
                  <a:cubicBezTo>
                    <a:pt x="138" y="20"/>
                    <a:pt x="138" y="20"/>
                    <a:pt x="138" y="20"/>
                  </a:cubicBezTo>
                  <a:cubicBezTo>
                    <a:pt x="142" y="18"/>
                    <a:pt x="142" y="18"/>
                    <a:pt x="142" y="18"/>
                  </a:cubicBezTo>
                  <a:cubicBezTo>
                    <a:pt x="145" y="17"/>
                    <a:pt x="145" y="17"/>
                    <a:pt x="145" y="17"/>
                  </a:cubicBezTo>
                  <a:cubicBezTo>
                    <a:pt x="145" y="17"/>
                    <a:pt x="148" y="17"/>
                    <a:pt x="147" y="22"/>
                  </a:cubicBezTo>
                  <a:cubicBezTo>
                    <a:pt x="147" y="26"/>
                    <a:pt x="146" y="25"/>
                    <a:pt x="146" y="25"/>
                  </a:cubicBezTo>
                  <a:cubicBezTo>
                    <a:pt x="144" y="28"/>
                    <a:pt x="144" y="28"/>
                    <a:pt x="144" y="28"/>
                  </a:cubicBezTo>
                  <a:cubicBezTo>
                    <a:pt x="144" y="31"/>
                    <a:pt x="144" y="31"/>
                    <a:pt x="144" y="31"/>
                  </a:cubicBezTo>
                  <a:cubicBezTo>
                    <a:pt x="144" y="31"/>
                    <a:pt x="145" y="31"/>
                    <a:pt x="146" y="31"/>
                  </a:cubicBezTo>
                  <a:cubicBezTo>
                    <a:pt x="147" y="31"/>
                    <a:pt x="148" y="35"/>
                    <a:pt x="148" y="35"/>
                  </a:cubicBezTo>
                  <a:cubicBezTo>
                    <a:pt x="151" y="36"/>
                    <a:pt x="151" y="36"/>
                    <a:pt x="151" y="36"/>
                  </a:cubicBezTo>
                  <a:cubicBezTo>
                    <a:pt x="151" y="36"/>
                    <a:pt x="152" y="37"/>
                    <a:pt x="154" y="38"/>
                  </a:cubicBezTo>
                  <a:cubicBezTo>
                    <a:pt x="155" y="39"/>
                    <a:pt x="156" y="41"/>
                    <a:pt x="156" y="41"/>
                  </a:cubicBezTo>
                  <a:cubicBezTo>
                    <a:pt x="156" y="41"/>
                    <a:pt x="157" y="45"/>
                    <a:pt x="158" y="46"/>
                  </a:cubicBezTo>
                  <a:cubicBezTo>
                    <a:pt x="158" y="48"/>
                    <a:pt x="164" y="44"/>
                    <a:pt x="164" y="44"/>
                  </a:cubicBezTo>
                  <a:cubicBezTo>
                    <a:pt x="165" y="39"/>
                    <a:pt x="165" y="39"/>
                    <a:pt x="165" y="39"/>
                  </a:cubicBezTo>
                  <a:cubicBezTo>
                    <a:pt x="171" y="37"/>
                    <a:pt x="171" y="37"/>
                    <a:pt x="171" y="37"/>
                  </a:cubicBezTo>
                  <a:cubicBezTo>
                    <a:pt x="169" y="31"/>
                    <a:pt x="169" y="31"/>
                    <a:pt x="169" y="31"/>
                  </a:cubicBezTo>
                  <a:cubicBezTo>
                    <a:pt x="167" y="27"/>
                    <a:pt x="167" y="27"/>
                    <a:pt x="167" y="27"/>
                  </a:cubicBezTo>
                  <a:cubicBezTo>
                    <a:pt x="167" y="27"/>
                    <a:pt x="171" y="28"/>
                    <a:pt x="172" y="27"/>
                  </a:cubicBezTo>
                  <a:cubicBezTo>
                    <a:pt x="173" y="27"/>
                    <a:pt x="176" y="28"/>
                    <a:pt x="176" y="28"/>
                  </a:cubicBezTo>
                  <a:cubicBezTo>
                    <a:pt x="187" y="33"/>
                    <a:pt x="187" y="33"/>
                    <a:pt x="187" y="33"/>
                  </a:cubicBezTo>
                  <a:cubicBezTo>
                    <a:pt x="187" y="33"/>
                    <a:pt x="190" y="32"/>
                    <a:pt x="192" y="32"/>
                  </a:cubicBezTo>
                  <a:cubicBezTo>
                    <a:pt x="194" y="31"/>
                    <a:pt x="194" y="29"/>
                    <a:pt x="194" y="29"/>
                  </a:cubicBezTo>
                  <a:cubicBezTo>
                    <a:pt x="194" y="29"/>
                    <a:pt x="195" y="30"/>
                    <a:pt x="197" y="32"/>
                  </a:cubicBezTo>
                  <a:cubicBezTo>
                    <a:pt x="198" y="35"/>
                    <a:pt x="196" y="34"/>
                    <a:pt x="196" y="35"/>
                  </a:cubicBezTo>
                  <a:cubicBezTo>
                    <a:pt x="195" y="36"/>
                    <a:pt x="193" y="39"/>
                    <a:pt x="193" y="39"/>
                  </a:cubicBezTo>
                  <a:cubicBezTo>
                    <a:pt x="193" y="39"/>
                    <a:pt x="194" y="41"/>
                    <a:pt x="196" y="41"/>
                  </a:cubicBezTo>
                  <a:cubicBezTo>
                    <a:pt x="197" y="41"/>
                    <a:pt x="196" y="42"/>
                    <a:pt x="198" y="44"/>
                  </a:cubicBezTo>
                  <a:cubicBezTo>
                    <a:pt x="199" y="45"/>
                    <a:pt x="203" y="46"/>
                    <a:pt x="203" y="46"/>
                  </a:cubicBezTo>
                  <a:cubicBezTo>
                    <a:pt x="206" y="46"/>
                    <a:pt x="206" y="46"/>
                    <a:pt x="206" y="46"/>
                  </a:cubicBezTo>
                  <a:cubicBezTo>
                    <a:pt x="209" y="43"/>
                    <a:pt x="209" y="43"/>
                    <a:pt x="209" y="43"/>
                  </a:cubicBezTo>
                  <a:cubicBezTo>
                    <a:pt x="209" y="43"/>
                    <a:pt x="212" y="44"/>
                    <a:pt x="213" y="45"/>
                  </a:cubicBezTo>
                  <a:cubicBezTo>
                    <a:pt x="214" y="46"/>
                    <a:pt x="219" y="48"/>
                    <a:pt x="219" y="48"/>
                  </a:cubicBezTo>
                  <a:cubicBezTo>
                    <a:pt x="227" y="46"/>
                    <a:pt x="227" y="46"/>
                    <a:pt x="227" y="46"/>
                  </a:cubicBezTo>
                  <a:cubicBezTo>
                    <a:pt x="228" y="54"/>
                    <a:pt x="228" y="54"/>
                    <a:pt x="228" y="54"/>
                  </a:cubicBezTo>
                  <a:cubicBezTo>
                    <a:pt x="228" y="54"/>
                    <a:pt x="230" y="54"/>
                    <a:pt x="232" y="57"/>
                  </a:cubicBezTo>
                  <a:cubicBezTo>
                    <a:pt x="234" y="59"/>
                    <a:pt x="233" y="57"/>
                    <a:pt x="233" y="57"/>
                  </a:cubicBezTo>
                  <a:cubicBezTo>
                    <a:pt x="233" y="57"/>
                    <a:pt x="237" y="59"/>
                    <a:pt x="237" y="60"/>
                  </a:cubicBezTo>
                  <a:cubicBezTo>
                    <a:pt x="237" y="62"/>
                    <a:pt x="238" y="64"/>
                    <a:pt x="238" y="64"/>
                  </a:cubicBezTo>
                  <a:cubicBezTo>
                    <a:pt x="240" y="68"/>
                    <a:pt x="240" y="68"/>
                    <a:pt x="240" y="68"/>
                  </a:cubicBezTo>
                  <a:cubicBezTo>
                    <a:pt x="239" y="68"/>
                    <a:pt x="237" y="68"/>
                    <a:pt x="236" y="68"/>
                  </a:cubicBezTo>
                  <a:cubicBezTo>
                    <a:pt x="236" y="68"/>
                    <a:pt x="235" y="69"/>
                    <a:pt x="234" y="69"/>
                  </a:cubicBezTo>
                  <a:cubicBezTo>
                    <a:pt x="233" y="69"/>
                    <a:pt x="232" y="69"/>
                    <a:pt x="232" y="69"/>
                  </a:cubicBezTo>
                  <a:cubicBezTo>
                    <a:pt x="229" y="70"/>
                    <a:pt x="229" y="70"/>
                    <a:pt x="229" y="70"/>
                  </a:cubicBezTo>
                  <a:cubicBezTo>
                    <a:pt x="227" y="72"/>
                    <a:pt x="227" y="72"/>
                    <a:pt x="227" y="72"/>
                  </a:cubicBezTo>
                  <a:cubicBezTo>
                    <a:pt x="225" y="74"/>
                    <a:pt x="225" y="74"/>
                    <a:pt x="225" y="74"/>
                  </a:cubicBezTo>
                  <a:cubicBezTo>
                    <a:pt x="223" y="78"/>
                    <a:pt x="223" y="78"/>
                    <a:pt x="223" y="78"/>
                  </a:cubicBezTo>
                  <a:cubicBezTo>
                    <a:pt x="223" y="80"/>
                    <a:pt x="223" y="80"/>
                    <a:pt x="223" y="80"/>
                  </a:cubicBezTo>
                  <a:cubicBezTo>
                    <a:pt x="220" y="83"/>
                    <a:pt x="220" y="83"/>
                    <a:pt x="220" y="83"/>
                  </a:cubicBezTo>
                  <a:cubicBezTo>
                    <a:pt x="220" y="83"/>
                    <a:pt x="217" y="85"/>
                    <a:pt x="216" y="85"/>
                  </a:cubicBezTo>
                  <a:cubicBezTo>
                    <a:pt x="215" y="85"/>
                    <a:pt x="215" y="89"/>
                    <a:pt x="215" y="89"/>
                  </a:cubicBezTo>
                  <a:cubicBezTo>
                    <a:pt x="216" y="92"/>
                    <a:pt x="216" y="92"/>
                    <a:pt x="216" y="92"/>
                  </a:cubicBezTo>
                  <a:cubicBezTo>
                    <a:pt x="215" y="97"/>
                    <a:pt x="215" y="97"/>
                    <a:pt x="215" y="97"/>
                  </a:cubicBezTo>
                  <a:cubicBezTo>
                    <a:pt x="210" y="99"/>
                    <a:pt x="210" y="99"/>
                    <a:pt x="210" y="99"/>
                  </a:cubicBezTo>
                  <a:cubicBezTo>
                    <a:pt x="209" y="102"/>
                    <a:pt x="209" y="102"/>
                    <a:pt x="209" y="102"/>
                  </a:cubicBezTo>
                  <a:cubicBezTo>
                    <a:pt x="208" y="104"/>
                    <a:pt x="208" y="104"/>
                    <a:pt x="208" y="104"/>
                  </a:cubicBezTo>
                  <a:cubicBezTo>
                    <a:pt x="208" y="104"/>
                    <a:pt x="206" y="105"/>
                    <a:pt x="206" y="105"/>
                  </a:cubicBezTo>
                  <a:cubicBezTo>
                    <a:pt x="205" y="104"/>
                    <a:pt x="205" y="107"/>
                    <a:pt x="205" y="107"/>
                  </a:cubicBezTo>
                  <a:cubicBezTo>
                    <a:pt x="203" y="109"/>
                    <a:pt x="203" y="109"/>
                    <a:pt x="203" y="109"/>
                  </a:cubicBezTo>
                  <a:cubicBezTo>
                    <a:pt x="202" y="109"/>
                    <a:pt x="202" y="109"/>
                    <a:pt x="202" y="109"/>
                  </a:cubicBezTo>
                  <a:cubicBezTo>
                    <a:pt x="200" y="110"/>
                    <a:pt x="200" y="110"/>
                    <a:pt x="200" y="110"/>
                  </a:cubicBezTo>
                  <a:cubicBezTo>
                    <a:pt x="200" y="110"/>
                    <a:pt x="199" y="111"/>
                    <a:pt x="198" y="111"/>
                  </a:cubicBezTo>
                  <a:cubicBezTo>
                    <a:pt x="198" y="112"/>
                    <a:pt x="197" y="111"/>
                    <a:pt x="197" y="111"/>
                  </a:cubicBezTo>
                  <a:cubicBezTo>
                    <a:pt x="197" y="111"/>
                    <a:pt x="195" y="110"/>
                    <a:pt x="194" y="110"/>
                  </a:cubicBezTo>
                  <a:cubicBezTo>
                    <a:pt x="194" y="110"/>
                    <a:pt x="194" y="111"/>
                    <a:pt x="193" y="111"/>
                  </a:cubicBezTo>
                  <a:cubicBezTo>
                    <a:pt x="193" y="111"/>
                    <a:pt x="193" y="111"/>
                    <a:pt x="192" y="112"/>
                  </a:cubicBezTo>
                  <a:cubicBezTo>
                    <a:pt x="192" y="112"/>
                    <a:pt x="191" y="111"/>
                    <a:pt x="190" y="111"/>
                  </a:cubicBezTo>
                  <a:cubicBezTo>
                    <a:pt x="189" y="111"/>
                    <a:pt x="189" y="110"/>
                    <a:pt x="189" y="110"/>
                  </a:cubicBezTo>
                  <a:cubicBezTo>
                    <a:pt x="188" y="110"/>
                    <a:pt x="187" y="110"/>
                    <a:pt x="187" y="110"/>
                  </a:cubicBezTo>
                  <a:cubicBezTo>
                    <a:pt x="186" y="110"/>
                    <a:pt x="185" y="110"/>
                    <a:pt x="185" y="110"/>
                  </a:cubicBezTo>
                  <a:cubicBezTo>
                    <a:pt x="185" y="110"/>
                    <a:pt x="184" y="111"/>
                    <a:pt x="184" y="111"/>
                  </a:cubicBezTo>
                  <a:cubicBezTo>
                    <a:pt x="182" y="112"/>
                    <a:pt x="182" y="112"/>
                    <a:pt x="182" y="112"/>
                  </a:cubicBezTo>
                  <a:cubicBezTo>
                    <a:pt x="182" y="112"/>
                    <a:pt x="182" y="113"/>
                    <a:pt x="182" y="114"/>
                  </a:cubicBezTo>
                  <a:cubicBezTo>
                    <a:pt x="182" y="114"/>
                    <a:pt x="182" y="115"/>
                    <a:pt x="181" y="115"/>
                  </a:cubicBezTo>
                  <a:cubicBezTo>
                    <a:pt x="181" y="115"/>
                    <a:pt x="180" y="117"/>
                    <a:pt x="180" y="117"/>
                  </a:cubicBezTo>
                  <a:cubicBezTo>
                    <a:pt x="180" y="117"/>
                    <a:pt x="180" y="120"/>
                    <a:pt x="179" y="120"/>
                  </a:cubicBezTo>
                  <a:cubicBezTo>
                    <a:pt x="179" y="120"/>
                    <a:pt x="179" y="121"/>
                    <a:pt x="179" y="121"/>
                  </a:cubicBezTo>
                  <a:cubicBezTo>
                    <a:pt x="179" y="123"/>
                    <a:pt x="179" y="123"/>
                    <a:pt x="179" y="123"/>
                  </a:cubicBezTo>
                  <a:cubicBezTo>
                    <a:pt x="179" y="124"/>
                    <a:pt x="179" y="124"/>
                    <a:pt x="179" y="124"/>
                  </a:cubicBezTo>
                  <a:cubicBezTo>
                    <a:pt x="177" y="123"/>
                    <a:pt x="177" y="123"/>
                    <a:pt x="177" y="123"/>
                  </a:cubicBezTo>
                  <a:cubicBezTo>
                    <a:pt x="175" y="117"/>
                    <a:pt x="175" y="117"/>
                    <a:pt x="175" y="117"/>
                  </a:cubicBezTo>
                  <a:cubicBezTo>
                    <a:pt x="175" y="117"/>
                    <a:pt x="172" y="118"/>
                    <a:pt x="169" y="118"/>
                  </a:cubicBezTo>
                  <a:cubicBezTo>
                    <a:pt x="166" y="117"/>
                    <a:pt x="164" y="115"/>
                    <a:pt x="163" y="115"/>
                  </a:cubicBezTo>
                  <a:cubicBezTo>
                    <a:pt x="163" y="114"/>
                    <a:pt x="159" y="115"/>
                    <a:pt x="159" y="115"/>
                  </a:cubicBezTo>
                  <a:cubicBezTo>
                    <a:pt x="158" y="119"/>
                    <a:pt x="158" y="119"/>
                    <a:pt x="158" y="119"/>
                  </a:cubicBezTo>
                  <a:cubicBezTo>
                    <a:pt x="147" y="118"/>
                    <a:pt x="147" y="118"/>
                    <a:pt x="147" y="118"/>
                  </a:cubicBezTo>
                  <a:cubicBezTo>
                    <a:pt x="143" y="116"/>
                    <a:pt x="143" y="116"/>
                    <a:pt x="143" y="116"/>
                  </a:cubicBezTo>
                  <a:cubicBezTo>
                    <a:pt x="136" y="113"/>
                    <a:pt x="136" y="113"/>
                    <a:pt x="136" y="113"/>
                  </a:cubicBezTo>
                  <a:cubicBezTo>
                    <a:pt x="134" y="112"/>
                    <a:pt x="134" y="112"/>
                    <a:pt x="134" y="112"/>
                  </a:cubicBezTo>
                  <a:cubicBezTo>
                    <a:pt x="134" y="112"/>
                    <a:pt x="130" y="112"/>
                    <a:pt x="129" y="112"/>
                  </a:cubicBezTo>
                  <a:cubicBezTo>
                    <a:pt x="128" y="112"/>
                    <a:pt x="124" y="111"/>
                    <a:pt x="124" y="111"/>
                  </a:cubicBezTo>
                  <a:cubicBezTo>
                    <a:pt x="124" y="111"/>
                    <a:pt x="120" y="110"/>
                    <a:pt x="119" y="110"/>
                  </a:cubicBezTo>
                  <a:cubicBezTo>
                    <a:pt x="118" y="110"/>
                    <a:pt x="116" y="110"/>
                    <a:pt x="116" y="110"/>
                  </a:cubicBezTo>
                  <a:cubicBezTo>
                    <a:pt x="111" y="109"/>
                    <a:pt x="111" y="109"/>
                    <a:pt x="111" y="109"/>
                  </a:cubicBezTo>
                  <a:cubicBezTo>
                    <a:pt x="111" y="109"/>
                    <a:pt x="108" y="107"/>
                    <a:pt x="106" y="108"/>
                  </a:cubicBezTo>
                  <a:cubicBezTo>
                    <a:pt x="105" y="108"/>
                    <a:pt x="106" y="111"/>
                    <a:pt x="106" y="111"/>
                  </a:cubicBezTo>
                  <a:cubicBezTo>
                    <a:pt x="106" y="111"/>
                    <a:pt x="105" y="116"/>
                    <a:pt x="106" y="117"/>
                  </a:cubicBezTo>
                  <a:cubicBezTo>
                    <a:pt x="106" y="119"/>
                    <a:pt x="104" y="121"/>
                    <a:pt x="104" y="121"/>
                  </a:cubicBezTo>
                  <a:cubicBezTo>
                    <a:pt x="101" y="122"/>
                    <a:pt x="101" y="122"/>
                    <a:pt x="101" y="122"/>
                  </a:cubicBezTo>
                  <a:cubicBezTo>
                    <a:pt x="101" y="122"/>
                    <a:pt x="99" y="125"/>
                    <a:pt x="98" y="125"/>
                  </a:cubicBezTo>
                  <a:cubicBezTo>
                    <a:pt x="97" y="125"/>
                    <a:pt x="97" y="131"/>
                    <a:pt x="97" y="131"/>
                  </a:cubicBezTo>
                  <a:cubicBezTo>
                    <a:pt x="93" y="132"/>
                    <a:pt x="93" y="132"/>
                    <a:pt x="93" y="132"/>
                  </a:cubicBezTo>
                  <a:cubicBezTo>
                    <a:pt x="89" y="129"/>
                    <a:pt x="89" y="129"/>
                    <a:pt x="89" y="129"/>
                  </a:cubicBezTo>
                  <a:cubicBezTo>
                    <a:pt x="86" y="131"/>
                    <a:pt x="86" y="131"/>
                    <a:pt x="86" y="131"/>
                  </a:cubicBezTo>
                  <a:cubicBezTo>
                    <a:pt x="85" y="133"/>
                    <a:pt x="85" y="133"/>
                    <a:pt x="85" y="133"/>
                  </a:cubicBezTo>
                  <a:cubicBezTo>
                    <a:pt x="85" y="133"/>
                    <a:pt x="80" y="132"/>
                    <a:pt x="80" y="132"/>
                  </a:cubicBezTo>
                  <a:cubicBezTo>
                    <a:pt x="79" y="132"/>
                    <a:pt x="74" y="131"/>
                    <a:pt x="74" y="131"/>
                  </a:cubicBezTo>
                  <a:cubicBezTo>
                    <a:pt x="74" y="131"/>
                    <a:pt x="71" y="128"/>
                    <a:pt x="70" y="127"/>
                  </a:cubicBezTo>
                  <a:cubicBezTo>
                    <a:pt x="69" y="126"/>
                    <a:pt x="65" y="124"/>
                    <a:pt x="64" y="123"/>
                  </a:cubicBezTo>
                  <a:cubicBezTo>
                    <a:pt x="63" y="123"/>
                    <a:pt x="63" y="122"/>
                    <a:pt x="63" y="122"/>
                  </a:cubicBezTo>
                  <a:cubicBezTo>
                    <a:pt x="61" y="120"/>
                    <a:pt x="62" y="120"/>
                    <a:pt x="60" y="119"/>
                  </a:cubicBezTo>
                  <a:cubicBezTo>
                    <a:pt x="58" y="118"/>
                    <a:pt x="56" y="118"/>
                    <a:pt x="56" y="117"/>
                  </a:cubicBezTo>
                  <a:cubicBezTo>
                    <a:pt x="56" y="116"/>
                    <a:pt x="57" y="114"/>
                    <a:pt x="55" y="114"/>
                  </a:cubicBezTo>
                  <a:cubicBezTo>
                    <a:pt x="52" y="115"/>
                    <a:pt x="51" y="116"/>
                    <a:pt x="50" y="115"/>
                  </a:cubicBezTo>
                  <a:cubicBezTo>
                    <a:pt x="48" y="113"/>
                    <a:pt x="48" y="113"/>
                    <a:pt x="47" y="111"/>
                  </a:cubicBezTo>
                  <a:cubicBezTo>
                    <a:pt x="47" y="109"/>
                    <a:pt x="47" y="107"/>
                    <a:pt x="45" y="107"/>
                  </a:cubicBezTo>
                  <a:cubicBezTo>
                    <a:pt x="43" y="107"/>
                    <a:pt x="42" y="106"/>
                    <a:pt x="42" y="106"/>
                  </a:cubicBezTo>
                  <a:cubicBezTo>
                    <a:pt x="42" y="106"/>
                    <a:pt x="41" y="107"/>
                    <a:pt x="40" y="105"/>
                  </a:cubicBezTo>
                  <a:cubicBezTo>
                    <a:pt x="39" y="102"/>
                    <a:pt x="42" y="104"/>
                    <a:pt x="39" y="100"/>
                  </a:cubicBezTo>
                  <a:cubicBezTo>
                    <a:pt x="35" y="97"/>
                    <a:pt x="36" y="98"/>
                    <a:pt x="34" y="96"/>
                  </a:cubicBezTo>
                  <a:cubicBezTo>
                    <a:pt x="32" y="94"/>
                    <a:pt x="26" y="96"/>
                    <a:pt x="26" y="96"/>
                  </a:cubicBezTo>
                  <a:cubicBezTo>
                    <a:pt x="26" y="96"/>
                    <a:pt x="26" y="95"/>
                    <a:pt x="24" y="93"/>
                  </a:cubicBezTo>
                  <a:cubicBezTo>
                    <a:pt x="22" y="91"/>
                    <a:pt x="23" y="92"/>
                    <a:pt x="21" y="90"/>
                  </a:cubicBezTo>
                  <a:cubicBezTo>
                    <a:pt x="19" y="87"/>
                    <a:pt x="19" y="88"/>
                    <a:pt x="19" y="85"/>
                  </a:cubicBezTo>
                  <a:cubicBezTo>
                    <a:pt x="18" y="82"/>
                    <a:pt x="19" y="81"/>
                    <a:pt x="17" y="79"/>
                  </a:cubicBezTo>
                  <a:cubicBezTo>
                    <a:pt x="15" y="77"/>
                    <a:pt x="14" y="75"/>
                    <a:pt x="14" y="75"/>
                  </a:cubicBezTo>
                  <a:cubicBezTo>
                    <a:pt x="14" y="75"/>
                    <a:pt x="12" y="73"/>
                    <a:pt x="14" y="70"/>
                  </a:cubicBezTo>
                  <a:cubicBezTo>
                    <a:pt x="16" y="68"/>
                    <a:pt x="16" y="68"/>
                    <a:pt x="16" y="66"/>
                  </a:cubicBezTo>
                  <a:cubicBezTo>
                    <a:pt x="16" y="65"/>
                    <a:pt x="17" y="63"/>
                    <a:pt x="14" y="61"/>
                  </a:cubicBezTo>
                  <a:cubicBezTo>
                    <a:pt x="11" y="59"/>
                    <a:pt x="11" y="59"/>
                    <a:pt x="8" y="57"/>
                  </a:cubicBezTo>
                  <a:cubicBezTo>
                    <a:pt x="6" y="56"/>
                    <a:pt x="5" y="56"/>
                    <a:pt x="4" y="55"/>
                  </a:cubicBezTo>
                  <a:cubicBezTo>
                    <a:pt x="3" y="54"/>
                    <a:pt x="1" y="47"/>
                    <a:pt x="1" y="47"/>
                  </a:cubicBezTo>
                  <a:cubicBezTo>
                    <a:pt x="0" y="44"/>
                    <a:pt x="0" y="44"/>
                    <a:pt x="0" y="44"/>
                  </a:cubicBezTo>
                  <a:cubicBezTo>
                    <a:pt x="5" y="44"/>
                    <a:pt x="5" y="44"/>
                    <a:pt x="5" y="44"/>
                  </a:cubicBezTo>
                  <a:cubicBezTo>
                    <a:pt x="6" y="48"/>
                    <a:pt x="6" y="48"/>
                    <a:pt x="6" y="48"/>
                  </a:cubicBezTo>
                  <a:cubicBezTo>
                    <a:pt x="7" y="51"/>
                    <a:pt x="7" y="51"/>
                    <a:pt x="7" y="51"/>
                  </a:cubicBezTo>
                  <a:cubicBezTo>
                    <a:pt x="10" y="45"/>
                    <a:pt x="10" y="45"/>
                    <a:pt x="10" y="45"/>
                  </a:cubicBezTo>
                  <a:cubicBezTo>
                    <a:pt x="14" y="40"/>
                    <a:pt x="14" y="40"/>
                    <a:pt x="14" y="40"/>
                  </a:cubicBezTo>
                  <a:cubicBezTo>
                    <a:pt x="14" y="40"/>
                    <a:pt x="14" y="40"/>
                    <a:pt x="17" y="40"/>
                  </a:cubicBezTo>
                  <a:cubicBezTo>
                    <a:pt x="19" y="40"/>
                    <a:pt x="22" y="38"/>
                    <a:pt x="23" y="38"/>
                  </a:cubicBezTo>
                  <a:cubicBezTo>
                    <a:pt x="25" y="38"/>
                    <a:pt x="28" y="39"/>
                    <a:pt x="29" y="39"/>
                  </a:cubicBezTo>
                  <a:cubicBezTo>
                    <a:pt x="31" y="38"/>
                    <a:pt x="32" y="38"/>
                    <a:pt x="32" y="36"/>
                  </a:cubicBezTo>
                  <a:cubicBezTo>
                    <a:pt x="33" y="35"/>
                    <a:pt x="31" y="33"/>
                    <a:pt x="35" y="32"/>
                  </a:cubicBezTo>
                  <a:cubicBezTo>
                    <a:pt x="38" y="30"/>
                    <a:pt x="39" y="30"/>
                    <a:pt x="39" y="30"/>
                  </a:cubicBezTo>
                  <a:lnTo>
                    <a:pt x="43" y="27"/>
                  </a:ln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493" name="Google Shape;493;p12"/>
            <p:cNvSpPr/>
            <p:nvPr/>
          </p:nvSpPr>
          <p:spPr>
            <a:xfrm>
              <a:off x="7687686" y="3123231"/>
              <a:ext cx="662956" cy="236523"/>
            </a:xfrm>
            <a:custGeom>
              <a:rect b="b" l="l" r="r" t="t"/>
              <a:pathLst>
                <a:path extrusionOk="0" h="107" w="291">
                  <a:moveTo>
                    <a:pt x="231" y="69"/>
                  </a:moveTo>
                  <a:cubicBezTo>
                    <a:pt x="232" y="69"/>
                    <a:pt x="232" y="69"/>
                    <a:pt x="232" y="69"/>
                  </a:cubicBezTo>
                  <a:cubicBezTo>
                    <a:pt x="231" y="68"/>
                    <a:pt x="231" y="68"/>
                    <a:pt x="231" y="68"/>
                  </a:cubicBezTo>
                  <a:cubicBezTo>
                    <a:pt x="231" y="68"/>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4" y="67"/>
                    <a:pt x="234" y="67"/>
                    <a:pt x="234" y="67"/>
                  </a:cubicBezTo>
                  <a:cubicBezTo>
                    <a:pt x="234" y="67"/>
                    <a:pt x="234" y="67"/>
                    <a:pt x="234" y="67"/>
                  </a:cubicBezTo>
                  <a:cubicBezTo>
                    <a:pt x="235" y="67"/>
                    <a:pt x="237"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9" y="67"/>
                    <a:pt x="249" y="67"/>
                    <a:pt x="249" y="67"/>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2" y="70"/>
                    <a:pt x="252" y="70"/>
                    <a:pt x="252" y="70"/>
                  </a:cubicBezTo>
                  <a:cubicBezTo>
                    <a:pt x="252" y="70"/>
                    <a:pt x="263" y="72"/>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31" y="69"/>
                    <a:pt x="231" y="69"/>
                    <a:pt x="231" y="69"/>
                  </a:cubicBezTo>
                  <a:close/>
                  <a:moveTo>
                    <a:pt x="233" y="67"/>
                  </a:moveTo>
                  <a:cubicBezTo>
                    <a:pt x="233" y="67"/>
                    <a:pt x="233" y="67"/>
                    <a:pt x="233" y="67"/>
                  </a:cubicBezTo>
                  <a:cubicBezTo>
                    <a:pt x="233" y="67"/>
                    <a:pt x="233" y="67"/>
                    <a:pt x="233" y="67"/>
                  </a:cubicBezTo>
                  <a:cubicBezTo>
                    <a:pt x="233" y="67"/>
                    <a:pt x="233" y="67"/>
                    <a:pt x="233" y="67"/>
                  </a:cubicBezTo>
                  <a:close/>
                  <a:moveTo>
                    <a:pt x="269" y="71"/>
                  </a:move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70" y="71"/>
                    <a:pt x="270" y="71"/>
                    <a:pt x="270" y="71"/>
                  </a:cubicBezTo>
                  <a:cubicBezTo>
                    <a:pt x="270" y="71"/>
                    <a:pt x="270" y="71"/>
                    <a:pt x="270" y="71"/>
                  </a:cubicBezTo>
                  <a:cubicBezTo>
                    <a:pt x="270" y="71"/>
                    <a:pt x="270" y="71"/>
                    <a:pt x="270" y="71"/>
                  </a:cubicBezTo>
                  <a:cubicBezTo>
                    <a:pt x="270" y="71"/>
                    <a:pt x="270" y="71"/>
                    <a:pt x="270" y="71"/>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2" y="70"/>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6" y="69"/>
                    <a:pt x="276" y="69"/>
                    <a:pt x="278" y="70"/>
                  </a:cubicBezTo>
                  <a:cubicBezTo>
                    <a:pt x="280" y="71"/>
                    <a:pt x="283" y="72"/>
                    <a:pt x="285" y="72"/>
                  </a:cubicBezTo>
                  <a:cubicBezTo>
                    <a:pt x="289" y="72"/>
                    <a:pt x="289" y="72"/>
                    <a:pt x="289" y="72"/>
                  </a:cubicBezTo>
                  <a:cubicBezTo>
                    <a:pt x="290" y="69"/>
                    <a:pt x="290" y="69"/>
                    <a:pt x="290" y="69"/>
                  </a:cubicBezTo>
                  <a:cubicBezTo>
                    <a:pt x="291" y="71"/>
                    <a:pt x="289" y="61"/>
                    <a:pt x="290" y="58"/>
                  </a:cubicBezTo>
                  <a:cubicBezTo>
                    <a:pt x="289" y="57"/>
                    <a:pt x="288" y="56"/>
                    <a:pt x="288" y="55"/>
                  </a:cubicBezTo>
                  <a:cubicBezTo>
                    <a:pt x="287" y="54"/>
                    <a:pt x="282" y="54"/>
                    <a:pt x="282" y="54"/>
                  </a:cubicBezTo>
                  <a:cubicBezTo>
                    <a:pt x="278" y="53"/>
                    <a:pt x="278" y="53"/>
                    <a:pt x="278" y="53"/>
                  </a:cubicBezTo>
                  <a:cubicBezTo>
                    <a:pt x="275" y="52"/>
                    <a:pt x="275" y="52"/>
                    <a:pt x="275" y="52"/>
                  </a:cubicBezTo>
                  <a:cubicBezTo>
                    <a:pt x="272" y="47"/>
                    <a:pt x="272" y="47"/>
                    <a:pt x="272" y="47"/>
                  </a:cubicBezTo>
                  <a:cubicBezTo>
                    <a:pt x="269" y="45"/>
                    <a:pt x="269" y="45"/>
                    <a:pt x="269" y="45"/>
                  </a:cubicBezTo>
                  <a:cubicBezTo>
                    <a:pt x="266" y="41"/>
                    <a:pt x="266" y="41"/>
                    <a:pt x="266" y="41"/>
                  </a:cubicBezTo>
                  <a:cubicBezTo>
                    <a:pt x="267" y="39"/>
                    <a:pt x="267" y="39"/>
                    <a:pt x="267" y="39"/>
                  </a:cubicBezTo>
                  <a:cubicBezTo>
                    <a:pt x="270" y="35"/>
                    <a:pt x="270" y="35"/>
                    <a:pt x="270" y="35"/>
                  </a:cubicBezTo>
                  <a:cubicBezTo>
                    <a:pt x="270" y="35"/>
                    <a:pt x="271" y="35"/>
                    <a:pt x="272" y="33"/>
                  </a:cubicBezTo>
                  <a:cubicBezTo>
                    <a:pt x="274" y="30"/>
                    <a:pt x="272" y="30"/>
                    <a:pt x="272" y="30"/>
                  </a:cubicBezTo>
                  <a:cubicBezTo>
                    <a:pt x="272" y="30"/>
                    <a:pt x="268" y="28"/>
                    <a:pt x="266" y="27"/>
                  </a:cubicBezTo>
                  <a:cubicBezTo>
                    <a:pt x="264" y="26"/>
                    <a:pt x="261" y="29"/>
                    <a:pt x="261" y="29"/>
                  </a:cubicBezTo>
                  <a:cubicBezTo>
                    <a:pt x="255" y="28"/>
                    <a:pt x="255" y="28"/>
                    <a:pt x="255" y="28"/>
                  </a:cubicBezTo>
                  <a:cubicBezTo>
                    <a:pt x="250" y="28"/>
                    <a:pt x="250" y="28"/>
                    <a:pt x="250" y="28"/>
                  </a:cubicBezTo>
                  <a:cubicBezTo>
                    <a:pt x="246" y="24"/>
                    <a:pt x="246" y="24"/>
                    <a:pt x="246" y="24"/>
                  </a:cubicBezTo>
                  <a:cubicBezTo>
                    <a:pt x="239" y="22"/>
                    <a:pt x="239" y="22"/>
                    <a:pt x="239" y="22"/>
                  </a:cubicBezTo>
                  <a:cubicBezTo>
                    <a:pt x="235" y="20"/>
                    <a:pt x="235" y="20"/>
                    <a:pt x="235" y="20"/>
                  </a:cubicBezTo>
                  <a:cubicBezTo>
                    <a:pt x="235" y="20"/>
                    <a:pt x="235" y="12"/>
                    <a:pt x="235" y="11"/>
                  </a:cubicBezTo>
                  <a:cubicBezTo>
                    <a:pt x="235" y="9"/>
                    <a:pt x="235" y="6"/>
                    <a:pt x="235" y="6"/>
                  </a:cubicBezTo>
                  <a:cubicBezTo>
                    <a:pt x="235" y="6"/>
                    <a:pt x="229" y="5"/>
                    <a:pt x="226" y="6"/>
                  </a:cubicBezTo>
                  <a:cubicBezTo>
                    <a:pt x="224" y="7"/>
                    <a:pt x="221" y="6"/>
                    <a:pt x="221" y="6"/>
                  </a:cubicBezTo>
                  <a:cubicBezTo>
                    <a:pt x="221" y="6"/>
                    <a:pt x="213" y="5"/>
                    <a:pt x="212" y="3"/>
                  </a:cubicBezTo>
                  <a:cubicBezTo>
                    <a:pt x="212" y="1"/>
                    <a:pt x="212" y="2"/>
                    <a:pt x="211" y="2"/>
                  </a:cubicBezTo>
                  <a:cubicBezTo>
                    <a:pt x="209" y="2"/>
                    <a:pt x="203" y="2"/>
                    <a:pt x="203" y="2"/>
                  </a:cubicBezTo>
                  <a:cubicBezTo>
                    <a:pt x="197" y="0"/>
                    <a:pt x="197" y="0"/>
                    <a:pt x="197" y="0"/>
                  </a:cubicBezTo>
                  <a:cubicBezTo>
                    <a:pt x="197" y="9"/>
                    <a:pt x="197" y="9"/>
                    <a:pt x="197" y="9"/>
                  </a:cubicBezTo>
                  <a:cubicBezTo>
                    <a:pt x="196" y="7"/>
                    <a:pt x="196" y="7"/>
                    <a:pt x="196" y="7"/>
                  </a:cubicBezTo>
                  <a:cubicBezTo>
                    <a:pt x="186" y="6"/>
                    <a:pt x="186" y="6"/>
                    <a:pt x="186" y="6"/>
                  </a:cubicBezTo>
                  <a:cubicBezTo>
                    <a:pt x="180" y="9"/>
                    <a:pt x="180" y="9"/>
                    <a:pt x="180" y="9"/>
                  </a:cubicBezTo>
                  <a:cubicBezTo>
                    <a:pt x="175" y="11"/>
                    <a:pt x="175" y="11"/>
                    <a:pt x="175" y="11"/>
                  </a:cubicBezTo>
                  <a:cubicBezTo>
                    <a:pt x="175" y="14"/>
                    <a:pt x="175" y="14"/>
                    <a:pt x="175" y="14"/>
                  </a:cubicBezTo>
                  <a:cubicBezTo>
                    <a:pt x="173" y="17"/>
                    <a:pt x="173" y="17"/>
                    <a:pt x="173" y="17"/>
                  </a:cubicBezTo>
                  <a:cubicBezTo>
                    <a:pt x="173" y="17"/>
                    <a:pt x="170" y="18"/>
                    <a:pt x="168" y="18"/>
                  </a:cubicBezTo>
                  <a:cubicBezTo>
                    <a:pt x="168" y="19"/>
                    <a:pt x="167" y="21"/>
                    <a:pt x="167" y="22"/>
                  </a:cubicBezTo>
                  <a:cubicBezTo>
                    <a:pt x="166" y="23"/>
                    <a:pt x="164" y="23"/>
                    <a:pt x="164" y="23"/>
                  </a:cubicBezTo>
                  <a:cubicBezTo>
                    <a:pt x="160" y="22"/>
                    <a:pt x="160" y="22"/>
                    <a:pt x="160" y="22"/>
                  </a:cubicBezTo>
                  <a:cubicBezTo>
                    <a:pt x="157" y="22"/>
                    <a:pt x="157" y="22"/>
                    <a:pt x="157" y="22"/>
                  </a:cubicBezTo>
                  <a:cubicBezTo>
                    <a:pt x="155" y="20"/>
                    <a:pt x="155" y="20"/>
                    <a:pt x="155" y="20"/>
                  </a:cubicBezTo>
                  <a:cubicBezTo>
                    <a:pt x="157" y="16"/>
                    <a:pt x="157" y="16"/>
                    <a:pt x="157" y="16"/>
                  </a:cubicBezTo>
                  <a:cubicBezTo>
                    <a:pt x="157" y="14"/>
                    <a:pt x="157" y="14"/>
                    <a:pt x="157" y="14"/>
                  </a:cubicBezTo>
                  <a:cubicBezTo>
                    <a:pt x="151" y="14"/>
                    <a:pt x="151" y="14"/>
                    <a:pt x="151" y="14"/>
                  </a:cubicBezTo>
                  <a:cubicBezTo>
                    <a:pt x="145" y="12"/>
                    <a:pt x="145" y="12"/>
                    <a:pt x="145" y="12"/>
                  </a:cubicBezTo>
                  <a:cubicBezTo>
                    <a:pt x="132" y="11"/>
                    <a:pt x="132" y="11"/>
                    <a:pt x="132" y="11"/>
                  </a:cubicBezTo>
                  <a:cubicBezTo>
                    <a:pt x="124" y="9"/>
                    <a:pt x="124" y="9"/>
                    <a:pt x="124" y="9"/>
                  </a:cubicBezTo>
                  <a:cubicBezTo>
                    <a:pt x="119" y="4"/>
                    <a:pt x="119" y="4"/>
                    <a:pt x="119" y="4"/>
                  </a:cubicBezTo>
                  <a:cubicBezTo>
                    <a:pt x="111" y="2"/>
                    <a:pt x="111" y="2"/>
                    <a:pt x="111" y="2"/>
                  </a:cubicBezTo>
                  <a:cubicBezTo>
                    <a:pt x="104" y="7"/>
                    <a:pt x="104" y="7"/>
                    <a:pt x="104" y="7"/>
                  </a:cubicBezTo>
                  <a:cubicBezTo>
                    <a:pt x="104" y="7"/>
                    <a:pt x="97" y="4"/>
                    <a:pt x="94" y="4"/>
                  </a:cubicBezTo>
                  <a:cubicBezTo>
                    <a:pt x="92" y="5"/>
                    <a:pt x="88" y="6"/>
                    <a:pt x="87" y="7"/>
                  </a:cubicBezTo>
                  <a:cubicBezTo>
                    <a:pt x="86" y="7"/>
                    <a:pt x="84" y="10"/>
                    <a:pt x="83" y="10"/>
                  </a:cubicBezTo>
                  <a:cubicBezTo>
                    <a:pt x="81" y="11"/>
                    <a:pt x="79" y="10"/>
                    <a:pt x="77" y="10"/>
                  </a:cubicBezTo>
                  <a:cubicBezTo>
                    <a:pt x="76" y="11"/>
                    <a:pt x="75" y="12"/>
                    <a:pt x="73" y="12"/>
                  </a:cubicBezTo>
                  <a:cubicBezTo>
                    <a:pt x="71" y="12"/>
                    <a:pt x="70" y="11"/>
                    <a:pt x="68" y="11"/>
                  </a:cubicBezTo>
                  <a:cubicBezTo>
                    <a:pt x="67" y="12"/>
                    <a:pt x="66" y="13"/>
                    <a:pt x="64" y="13"/>
                  </a:cubicBezTo>
                  <a:cubicBezTo>
                    <a:pt x="62" y="13"/>
                    <a:pt x="61" y="11"/>
                    <a:pt x="61" y="11"/>
                  </a:cubicBezTo>
                  <a:cubicBezTo>
                    <a:pt x="58" y="11"/>
                    <a:pt x="58" y="11"/>
                    <a:pt x="58" y="11"/>
                  </a:cubicBezTo>
                  <a:cubicBezTo>
                    <a:pt x="55" y="8"/>
                    <a:pt x="55" y="8"/>
                    <a:pt x="55" y="8"/>
                  </a:cubicBezTo>
                  <a:cubicBezTo>
                    <a:pt x="55" y="8"/>
                    <a:pt x="54" y="10"/>
                    <a:pt x="51" y="10"/>
                  </a:cubicBezTo>
                  <a:cubicBezTo>
                    <a:pt x="49" y="9"/>
                    <a:pt x="47" y="8"/>
                    <a:pt x="45" y="9"/>
                  </a:cubicBezTo>
                  <a:cubicBezTo>
                    <a:pt x="43" y="9"/>
                    <a:pt x="40" y="10"/>
                    <a:pt x="40" y="10"/>
                  </a:cubicBezTo>
                  <a:cubicBezTo>
                    <a:pt x="32" y="7"/>
                    <a:pt x="32" y="7"/>
                    <a:pt x="32" y="7"/>
                  </a:cubicBezTo>
                  <a:cubicBezTo>
                    <a:pt x="27" y="6"/>
                    <a:pt x="27" y="6"/>
                    <a:pt x="27" y="6"/>
                  </a:cubicBezTo>
                  <a:cubicBezTo>
                    <a:pt x="23" y="5"/>
                    <a:pt x="23" y="5"/>
                    <a:pt x="23" y="5"/>
                  </a:cubicBezTo>
                  <a:cubicBezTo>
                    <a:pt x="21" y="8"/>
                    <a:pt x="21" y="8"/>
                    <a:pt x="21" y="8"/>
                  </a:cubicBezTo>
                  <a:cubicBezTo>
                    <a:pt x="16" y="8"/>
                    <a:pt x="16" y="8"/>
                    <a:pt x="16" y="8"/>
                  </a:cubicBezTo>
                  <a:cubicBezTo>
                    <a:pt x="16" y="8"/>
                    <a:pt x="10" y="6"/>
                    <a:pt x="6" y="7"/>
                  </a:cubicBezTo>
                  <a:cubicBezTo>
                    <a:pt x="5" y="7"/>
                    <a:pt x="2" y="10"/>
                    <a:pt x="1" y="10"/>
                  </a:cubicBezTo>
                  <a:cubicBezTo>
                    <a:pt x="0" y="11"/>
                    <a:pt x="1" y="11"/>
                    <a:pt x="2" y="14"/>
                  </a:cubicBezTo>
                  <a:cubicBezTo>
                    <a:pt x="2" y="16"/>
                    <a:pt x="1" y="20"/>
                    <a:pt x="1" y="20"/>
                  </a:cubicBezTo>
                  <a:cubicBezTo>
                    <a:pt x="7" y="21"/>
                    <a:pt x="7" y="21"/>
                    <a:pt x="7" y="21"/>
                  </a:cubicBezTo>
                  <a:cubicBezTo>
                    <a:pt x="12" y="23"/>
                    <a:pt x="12" y="23"/>
                    <a:pt x="12" y="23"/>
                  </a:cubicBezTo>
                  <a:cubicBezTo>
                    <a:pt x="13" y="27"/>
                    <a:pt x="13" y="27"/>
                    <a:pt x="13" y="27"/>
                  </a:cubicBezTo>
                  <a:cubicBezTo>
                    <a:pt x="13" y="27"/>
                    <a:pt x="16" y="30"/>
                    <a:pt x="17" y="29"/>
                  </a:cubicBezTo>
                  <a:cubicBezTo>
                    <a:pt x="18" y="29"/>
                    <a:pt x="17" y="28"/>
                    <a:pt x="18" y="27"/>
                  </a:cubicBezTo>
                  <a:cubicBezTo>
                    <a:pt x="18" y="27"/>
                    <a:pt x="19" y="29"/>
                    <a:pt x="21" y="29"/>
                  </a:cubicBezTo>
                  <a:cubicBezTo>
                    <a:pt x="21" y="29"/>
                    <a:pt x="23" y="28"/>
                    <a:pt x="24" y="28"/>
                  </a:cubicBezTo>
                  <a:cubicBezTo>
                    <a:pt x="26" y="29"/>
                    <a:pt x="27" y="30"/>
                    <a:pt x="28" y="30"/>
                  </a:cubicBezTo>
                  <a:cubicBezTo>
                    <a:pt x="29" y="30"/>
                    <a:pt x="31" y="29"/>
                    <a:pt x="31" y="29"/>
                  </a:cubicBezTo>
                  <a:cubicBezTo>
                    <a:pt x="33" y="28"/>
                    <a:pt x="36" y="27"/>
                    <a:pt x="39" y="30"/>
                  </a:cubicBezTo>
                  <a:cubicBezTo>
                    <a:pt x="41" y="32"/>
                    <a:pt x="40" y="33"/>
                    <a:pt x="42" y="33"/>
                  </a:cubicBezTo>
                  <a:cubicBezTo>
                    <a:pt x="43" y="33"/>
                    <a:pt x="43" y="31"/>
                    <a:pt x="44" y="31"/>
                  </a:cubicBezTo>
                  <a:cubicBezTo>
                    <a:pt x="46" y="31"/>
                    <a:pt x="46" y="32"/>
                    <a:pt x="47" y="33"/>
                  </a:cubicBezTo>
                  <a:cubicBezTo>
                    <a:pt x="49" y="35"/>
                    <a:pt x="49" y="37"/>
                    <a:pt x="51" y="38"/>
                  </a:cubicBezTo>
                  <a:cubicBezTo>
                    <a:pt x="51" y="39"/>
                    <a:pt x="52" y="40"/>
                    <a:pt x="54" y="40"/>
                  </a:cubicBezTo>
                  <a:cubicBezTo>
                    <a:pt x="54" y="40"/>
                    <a:pt x="55" y="39"/>
                    <a:pt x="55" y="39"/>
                  </a:cubicBezTo>
                  <a:cubicBezTo>
                    <a:pt x="57" y="39"/>
                    <a:pt x="59" y="39"/>
                    <a:pt x="60" y="40"/>
                  </a:cubicBezTo>
                  <a:cubicBezTo>
                    <a:pt x="64" y="40"/>
                    <a:pt x="65" y="40"/>
                    <a:pt x="66" y="41"/>
                  </a:cubicBezTo>
                  <a:cubicBezTo>
                    <a:pt x="67" y="43"/>
                    <a:pt x="69" y="46"/>
                    <a:pt x="70" y="48"/>
                  </a:cubicBezTo>
                  <a:cubicBezTo>
                    <a:pt x="71" y="50"/>
                    <a:pt x="72" y="54"/>
                    <a:pt x="73" y="55"/>
                  </a:cubicBezTo>
                  <a:cubicBezTo>
                    <a:pt x="74" y="57"/>
                    <a:pt x="77" y="58"/>
                    <a:pt x="78" y="60"/>
                  </a:cubicBezTo>
                  <a:cubicBezTo>
                    <a:pt x="79" y="61"/>
                    <a:pt x="81" y="67"/>
                    <a:pt x="82" y="69"/>
                  </a:cubicBezTo>
                  <a:cubicBezTo>
                    <a:pt x="82" y="71"/>
                    <a:pt x="85" y="74"/>
                    <a:pt x="86" y="78"/>
                  </a:cubicBezTo>
                  <a:cubicBezTo>
                    <a:pt x="88" y="82"/>
                    <a:pt x="88" y="85"/>
                    <a:pt x="88" y="85"/>
                  </a:cubicBezTo>
                  <a:cubicBezTo>
                    <a:pt x="88" y="89"/>
                    <a:pt x="88" y="89"/>
                    <a:pt x="88" y="89"/>
                  </a:cubicBezTo>
                  <a:cubicBezTo>
                    <a:pt x="88" y="89"/>
                    <a:pt x="85" y="98"/>
                    <a:pt x="83" y="100"/>
                  </a:cubicBezTo>
                  <a:cubicBezTo>
                    <a:pt x="81" y="102"/>
                    <a:pt x="84" y="105"/>
                    <a:pt x="87" y="106"/>
                  </a:cubicBezTo>
                  <a:cubicBezTo>
                    <a:pt x="90" y="107"/>
                    <a:pt x="98" y="103"/>
                    <a:pt x="98" y="103"/>
                  </a:cubicBezTo>
                  <a:cubicBezTo>
                    <a:pt x="103" y="101"/>
                    <a:pt x="103" y="101"/>
                    <a:pt x="103" y="101"/>
                  </a:cubicBezTo>
                  <a:cubicBezTo>
                    <a:pt x="108" y="100"/>
                    <a:pt x="108" y="100"/>
                    <a:pt x="108" y="100"/>
                  </a:cubicBezTo>
                  <a:cubicBezTo>
                    <a:pt x="108" y="100"/>
                    <a:pt x="120" y="99"/>
                    <a:pt x="122" y="98"/>
                  </a:cubicBezTo>
                  <a:cubicBezTo>
                    <a:pt x="125" y="96"/>
                    <a:pt x="125" y="94"/>
                    <a:pt x="125" y="94"/>
                  </a:cubicBezTo>
                  <a:cubicBezTo>
                    <a:pt x="124" y="91"/>
                    <a:pt x="124" y="91"/>
                    <a:pt x="124" y="91"/>
                  </a:cubicBezTo>
                  <a:cubicBezTo>
                    <a:pt x="124" y="91"/>
                    <a:pt x="130" y="88"/>
                    <a:pt x="133" y="87"/>
                  </a:cubicBezTo>
                  <a:cubicBezTo>
                    <a:pt x="135" y="86"/>
                    <a:pt x="137" y="88"/>
                    <a:pt x="137" y="88"/>
                  </a:cubicBezTo>
                  <a:cubicBezTo>
                    <a:pt x="140" y="91"/>
                    <a:pt x="140" y="91"/>
                    <a:pt x="140" y="91"/>
                  </a:cubicBezTo>
                  <a:cubicBezTo>
                    <a:pt x="144" y="95"/>
                    <a:pt x="144" y="95"/>
                    <a:pt x="144" y="95"/>
                  </a:cubicBezTo>
                  <a:cubicBezTo>
                    <a:pt x="149" y="96"/>
                    <a:pt x="149" y="96"/>
                    <a:pt x="149" y="96"/>
                  </a:cubicBezTo>
                  <a:cubicBezTo>
                    <a:pt x="149" y="96"/>
                    <a:pt x="152" y="99"/>
                    <a:pt x="153" y="100"/>
                  </a:cubicBezTo>
                  <a:cubicBezTo>
                    <a:pt x="153" y="102"/>
                    <a:pt x="153" y="102"/>
                    <a:pt x="153" y="102"/>
                  </a:cubicBezTo>
                  <a:cubicBezTo>
                    <a:pt x="159" y="102"/>
                    <a:pt x="159" y="102"/>
                    <a:pt x="159" y="102"/>
                  </a:cubicBezTo>
                  <a:cubicBezTo>
                    <a:pt x="164" y="100"/>
                    <a:pt x="164" y="100"/>
                    <a:pt x="164" y="100"/>
                  </a:cubicBezTo>
                  <a:cubicBezTo>
                    <a:pt x="169" y="103"/>
                    <a:pt x="169" y="103"/>
                    <a:pt x="169" y="103"/>
                  </a:cubicBezTo>
                  <a:cubicBezTo>
                    <a:pt x="174" y="101"/>
                    <a:pt x="174" y="101"/>
                    <a:pt x="174" y="101"/>
                  </a:cubicBezTo>
                  <a:cubicBezTo>
                    <a:pt x="173" y="100"/>
                    <a:pt x="169" y="99"/>
                    <a:pt x="169" y="99"/>
                  </a:cubicBezTo>
                  <a:cubicBezTo>
                    <a:pt x="164" y="99"/>
                    <a:pt x="164" y="99"/>
                    <a:pt x="164" y="99"/>
                  </a:cubicBezTo>
                  <a:cubicBezTo>
                    <a:pt x="163" y="98"/>
                    <a:pt x="163" y="98"/>
                    <a:pt x="163" y="98"/>
                  </a:cubicBezTo>
                  <a:cubicBezTo>
                    <a:pt x="161" y="96"/>
                    <a:pt x="161" y="96"/>
                    <a:pt x="161" y="96"/>
                  </a:cubicBezTo>
                  <a:cubicBezTo>
                    <a:pt x="165" y="93"/>
                    <a:pt x="165" y="93"/>
                    <a:pt x="165" y="93"/>
                  </a:cubicBezTo>
                  <a:cubicBezTo>
                    <a:pt x="165" y="93"/>
                    <a:pt x="167" y="93"/>
                    <a:pt x="168" y="92"/>
                  </a:cubicBezTo>
                  <a:cubicBezTo>
                    <a:pt x="170" y="92"/>
                    <a:pt x="176" y="90"/>
                    <a:pt x="176" y="90"/>
                  </a:cubicBezTo>
                  <a:cubicBezTo>
                    <a:pt x="178" y="88"/>
                    <a:pt x="178" y="88"/>
                    <a:pt x="178" y="88"/>
                  </a:cubicBezTo>
                  <a:cubicBezTo>
                    <a:pt x="178" y="88"/>
                    <a:pt x="180" y="86"/>
                    <a:pt x="180" y="86"/>
                  </a:cubicBezTo>
                  <a:cubicBezTo>
                    <a:pt x="181" y="86"/>
                    <a:pt x="183" y="86"/>
                    <a:pt x="184" y="85"/>
                  </a:cubicBezTo>
                  <a:cubicBezTo>
                    <a:pt x="184" y="85"/>
                    <a:pt x="185" y="84"/>
                    <a:pt x="185" y="84"/>
                  </a:cubicBezTo>
                  <a:cubicBezTo>
                    <a:pt x="185" y="84"/>
                    <a:pt x="185" y="83"/>
                    <a:pt x="186" y="83"/>
                  </a:cubicBezTo>
                  <a:cubicBezTo>
                    <a:pt x="186" y="83"/>
                    <a:pt x="187" y="83"/>
                    <a:pt x="188" y="82"/>
                  </a:cubicBezTo>
                  <a:cubicBezTo>
                    <a:pt x="189" y="82"/>
                    <a:pt x="189" y="82"/>
                    <a:pt x="190" y="81"/>
                  </a:cubicBezTo>
                  <a:cubicBezTo>
                    <a:pt x="190" y="81"/>
                    <a:pt x="191" y="78"/>
                    <a:pt x="191" y="78"/>
                  </a:cubicBezTo>
                  <a:cubicBezTo>
                    <a:pt x="191" y="78"/>
                    <a:pt x="191" y="78"/>
                    <a:pt x="191" y="78"/>
                  </a:cubicBezTo>
                  <a:cubicBezTo>
                    <a:pt x="192" y="78"/>
                    <a:pt x="193" y="79"/>
                    <a:pt x="193" y="79"/>
                  </a:cubicBezTo>
                  <a:cubicBezTo>
                    <a:pt x="193" y="79"/>
                    <a:pt x="195" y="79"/>
                    <a:pt x="196" y="79"/>
                  </a:cubicBezTo>
                  <a:cubicBezTo>
                    <a:pt x="196" y="79"/>
                    <a:pt x="198" y="78"/>
                    <a:pt x="198" y="78"/>
                  </a:cubicBezTo>
                  <a:cubicBezTo>
                    <a:pt x="198" y="78"/>
                    <a:pt x="198" y="77"/>
                    <a:pt x="199" y="77"/>
                  </a:cubicBezTo>
                  <a:cubicBezTo>
                    <a:pt x="200" y="77"/>
                    <a:pt x="201" y="77"/>
                    <a:pt x="202" y="77"/>
                  </a:cubicBezTo>
                  <a:cubicBezTo>
                    <a:pt x="202" y="77"/>
                    <a:pt x="204" y="77"/>
                    <a:pt x="204" y="77"/>
                  </a:cubicBezTo>
                  <a:cubicBezTo>
                    <a:pt x="205" y="76"/>
                    <a:pt x="205" y="76"/>
                    <a:pt x="205" y="76"/>
                  </a:cubicBezTo>
                  <a:cubicBezTo>
                    <a:pt x="206" y="76"/>
                    <a:pt x="205" y="75"/>
                    <a:pt x="206" y="76"/>
                  </a:cubicBezTo>
                  <a:cubicBezTo>
                    <a:pt x="207" y="76"/>
                    <a:pt x="206" y="77"/>
                    <a:pt x="207" y="76"/>
                  </a:cubicBezTo>
                  <a:cubicBezTo>
                    <a:pt x="208" y="75"/>
                    <a:pt x="209" y="73"/>
                    <a:pt x="209" y="73"/>
                  </a:cubicBezTo>
                  <a:cubicBezTo>
                    <a:pt x="209" y="73"/>
                    <a:pt x="208" y="73"/>
                    <a:pt x="210" y="73"/>
                  </a:cubicBezTo>
                  <a:cubicBezTo>
                    <a:pt x="212" y="73"/>
                    <a:pt x="212" y="73"/>
                    <a:pt x="214" y="73"/>
                  </a:cubicBezTo>
                  <a:cubicBezTo>
                    <a:pt x="215" y="73"/>
                    <a:pt x="217" y="72"/>
                    <a:pt x="217" y="72"/>
                  </a:cubicBezTo>
                  <a:cubicBezTo>
                    <a:pt x="218" y="72"/>
                    <a:pt x="219" y="71"/>
                    <a:pt x="219" y="71"/>
                  </a:cubicBezTo>
                  <a:cubicBezTo>
                    <a:pt x="219" y="70"/>
                    <a:pt x="215" y="68"/>
                    <a:pt x="215" y="68"/>
                  </a:cubicBezTo>
                  <a:cubicBezTo>
                    <a:pt x="215" y="68"/>
                    <a:pt x="213" y="67"/>
                    <a:pt x="216" y="67"/>
                  </a:cubicBezTo>
                  <a:cubicBezTo>
                    <a:pt x="219" y="68"/>
                    <a:pt x="220" y="68"/>
                    <a:pt x="220" y="68"/>
                  </a:cubicBezTo>
                  <a:cubicBezTo>
                    <a:pt x="221" y="68"/>
                    <a:pt x="221" y="67"/>
                    <a:pt x="222" y="67"/>
                  </a:cubicBezTo>
                  <a:cubicBezTo>
                    <a:pt x="223" y="66"/>
                    <a:pt x="224" y="65"/>
                    <a:pt x="224" y="65"/>
                  </a:cubicBezTo>
                  <a:cubicBezTo>
                    <a:pt x="225" y="65"/>
                    <a:pt x="227" y="67"/>
                    <a:pt x="227" y="67"/>
                  </a:cubicBezTo>
                  <a:cubicBezTo>
                    <a:pt x="227" y="69"/>
                    <a:pt x="227" y="69"/>
                    <a:pt x="227" y="69"/>
                  </a:cubicBezTo>
                  <a:cubicBezTo>
                    <a:pt x="230" y="69"/>
                    <a:pt x="230" y="69"/>
                    <a:pt x="230" y="69"/>
                  </a:cubicBezTo>
                  <a:cubicBezTo>
                    <a:pt x="230" y="69"/>
                    <a:pt x="231" y="69"/>
                    <a:pt x="231" y="69"/>
                  </a:cubicBezTo>
                  <a:cubicBezTo>
                    <a:pt x="269" y="71"/>
                    <a:pt x="269" y="71"/>
                    <a:pt x="269" y="71"/>
                  </a:cubicBezTo>
                  <a:close/>
                  <a:moveTo>
                    <a:pt x="269" y="71"/>
                  </a:moveTo>
                  <a:cubicBezTo>
                    <a:pt x="269" y="71"/>
                    <a:pt x="269" y="71"/>
                    <a:pt x="269" y="71"/>
                  </a:cubicBezTo>
                  <a:cubicBezTo>
                    <a:pt x="269" y="71"/>
                    <a:pt x="269" y="71"/>
                    <a:pt x="269" y="71"/>
                  </a:cubicBez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494" name="Google Shape;494;p12"/>
            <p:cNvSpPr/>
            <p:nvPr/>
          </p:nvSpPr>
          <p:spPr>
            <a:xfrm>
              <a:off x="5769181" y="1991757"/>
              <a:ext cx="413386" cy="308971"/>
            </a:xfrm>
            <a:custGeom>
              <a:rect b="b" l="l" r="r" t="t"/>
              <a:pathLst>
                <a:path extrusionOk="0" h="140" w="181">
                  <a:moveTo>
                    <a:pt x="18" y="26"/>
                  </a:moveTo>
                  <a:cubicBezTo>
                    <a:pt x="24" y="22"/>
                    <a:pt x="24" y="22"/>
                    <a:pt x="24" y="22"/>
                  </a:cubicBezTo>
                  <a:cubicBezTo>
                    <a:pt x="27" y="19"/>
                    <a:pt x="27" y="19"/>
                    <a:pt x="27" y="19"/>
                  </a:cubicBezTo>
                  <a:cubicBezTo>
                    <a:pt x="34" y="20"/>
                    <a:pt x="34" y="20"/>
                    <a:pt x="34" y="20"/>
                  </a:cubicBezTo>
                  <a:cubicBezTo>
                    <a:pt x="34" y="20"/>
                    <a:pt x="39" y="18"/>
                    <a:pt x="40" y="18"/>
                  </a:cubicBezTo>
                  <a:cubicBezTo>
                    <a:pt x="41" y="18"/>
                    <a:pt x="48" y="17"/>
                    <a:pt x="48" y="17"/>
                  </a:cubicBezTo>
                  <a:cubicBezTo>
                    <a:pt x="52" y="14"/>
                    <a:pt x="52" y="14"/>
                    <a:pt x="52" y="14"/>
                  </a:cubicBezTo>
                  <a:cubicBezTo>
                    <a:pt x="52" y="14"/>
                    <a:pt x="55" y="15"/>
                    <a:pt x="55" y="16"/>
                  </a:cubicBezTo>
                  <a:cubicBezTo>
                    <a:pt x="56" y="17"/>
                    <a:pt x="59" y="20"/>
                    <a:pt x="60" y="20"/>
                  </a:cubicBezTo>
                  <a:cubicBezTo>
                    <a:pt x="61" y="19"/>
                    <a:pt x="62" y="15"/>
                    <a:pt x="62" y="15"/>
                  </a:cubicBezTo>
                  <a:cubicBezTo>
                    <a:pt x="68" y="14"/>
                    <a:pt x="68" y="14"/>
                    <a:pt x="68" y="14"/>
                  </a:cubicBezTo>
                  <a:cubicBezTo>
                    <a:pt x="73" y="13"/>
                    <a:pt x="73" y="13"/>
                    <a:pt x="73" y="13"/>
                  </a:cubicBezTo>
                  <a:cubicBezTo>
                    <a:pt x="73" y="13"/>
                    <a:pt x="73" y="12"/>
                    <a:pt x="74" y="12"/>
                  </a:cubicBezTo>
                  <a:cubicBezTo>
                    <a:pt x="75" y="13"/>
                    <a:pt x="81" y="13"/>
                    <a:pt x="81" y="13"/>
                  </a:cubicBezTo>
                  <a:cubicBezTo>
                    <a:pt x="87" y="13"/>
                    <a:pt x="87" y="13"/>
                    <a:pt x="87" y="13"/>
                  </a:cubicBezTo>
                  <a:cubicBezTo>
                    <a:pt x="87" y="13"/>
                    <a:pt x="91" y="15"/>
                    <a:pt x="92" y="15"/>
                  </a:cubicBezTo>
                  <a:cubicBezTo>
                    <a:pt x="92" y="14"/>
                    <a:pt x="95" y="10"/>
                    <a:pt x="95" y="10"/>
                  </a:cubicBezTo>
                  <a:cubicBezTo>
                    <a:pt x="101" y="12"/>
                    <a:pt x="101" y="12"/>
                    <a:pt x="101" y="12"/>
                  </a:cubicBezTo>
                  <a:cubicBezTo>
                    <a:pt x="102" y="8"/>
                    <a:pt x="102" y="8"/>
                    <a:pt x="102" y="8"/>
                  </a:cubicBezTo>
                  <a:cubicBezTo>
                    <a:pt x="102" y="8"/>
                    <a:pt x="105" y="3"/>
                    <a:pt x="105" y="3"/>
                  </a:cubicBezTo>
                  <a:cubicBezTo>
                    <a:pt x="106" y="3"/>
                    <a:pt x="110" y="0"/>
                    <a:pt x="110" y="0"/>
                  </a:cubicBezTo>
                  <a:cubicBezTo>
                    <a:pt x="112" y="6"/>
                    <a:pt x="112" y="6"/>
                    <a:pt x="112" y="6"/>
                  </a:cubicBezTo>
                  <a:cubicBezTo>
                    <a:pt x="116" y="9"/>
                    <a:pt x="116" y="9"/>
                    <a:pt x="116" y="9"/>
                  </a:cubicBezTo>
                  <a:cubicBezTo>
                    <a:pt x="117" y="10"/>
                    <a:pt x="117" y="10"/>
                    <a:pt x="117" y="10"/>
                  </a:cubicBezTo>
                  <a:cubicBezTo>
                    <a:pt x="121" y="13"/>
                    <a:pt x="121" y="13"/>
                    <a:pt x="121" y="13"/>
                  </a:cubicBezTo>
                  <a:cubicBezTo>
                    <a:pt x="128" y="11"/>
                    <a:pt x="128" y="11"/>
                    <a:pt x="128" y="11"/>
                  </a:cubicBezTo>
                  <a:cubicBezTo>
                    <a:pt x="132" y="10"/>
                    <a:pt x="132" y="10"/>
                    <a:pt x="132" y="10"/>
                  </a:cubicBezTo>
                  <a:cubicBezTo>
                    <a:pt x="135" y="10"/>
                    <a:pt x="135" y="10"/>
                    <a:pt x="135" y="10"/>
                  </a:cubicBezTo>
                  <a:cubicBezTo>
                    <a:pt x="136" y="12"/>
                    <a:pt x="136" y="12"/>
                    <a:pt x="136" y="12"/>
                  </a:cubicBezTo>
                  <a:cubicBezTo>
                    <a:pt x="139" y="14"/>
                    <a:pt x="139" y="14"/>
                    <a:pt x="139" y="14"/>
                  </a:cubicBezTo>
                  <a:cubicBezTo>
                    <a:pt x="144" y="14"/>
                    <a:pt x="144" y="14"/>
                    <a:pt x="144" y="14"/>
                  </a:cubicBezTo>
                  <a:cubicBezTo>
                    <a:pt x="146" y="17"/>
                    <a:pt x="146" y="17"/>
                    <a:pt x="146" y="17"/>
                  </a:cubicBezTo>
                  <a:cubicBezTo>
                    <a:pt x="150" y="18"/>
                    <a:pt x="150" y="18"/>
                    <a:pt x="150" y="18"/>
                  </a:cubicBezTo>
                  <a:cubicBezTo>
                    <a:pt x="153" y="22"/>
                    <a:pt x="153" y="22"/>
                    <a:pt x="153" y="22"/>
                  </a:cubicBezTo>
                  <a:cubicBezTo>
                    <a:pt x="156" y="23"/>
                    <a:pt x="156" y="23"/>
                    <a:pt x="156" y="23"/>
                  </a:cubicBezTo>
                  <a:cubicBezTo>
                    <a:pt x="158" y="27"/>
                    <a:pt x="158" y="27"/>
                    <a:pt x="158" y="27"/>
                  </a:cubicBezTo>
                  <a:cubicBezTo>
                    <a:pt x="162" y="27"/>
                    <a:pt x="162" y="27"/>
                    <a:pt x="162" y="27"/>
                  </a:cubicBezTo>
                  <a:cubicBezTo>
                    <a:pt x="167" y="28"/>
                    <a:pt x="167" y="28"/>
                    <a:pt x="167" y="28"/>
                  </a:cubicBezTo>
                  <a:cubicBezTo>
                    <a:pt x="170" y="28"/>
                    <a:pt x="170" y="28"/>
                    <a:pt x="170" y="28"/>
                  </a:cubicBezTo>
                  <a:cubicBezTo>
                    <a:pt x="170" y="28"/>
                    <a:pt x="170" y="28"/>
                    <a:pt x="170" y="28"/>
                  </a:cubicBezTo>
                  <a:cubicBezTo>
                    <a:pt x="171" y="28"/>
                    <a:pt x="171" y="28"/>
                    <a:pt x="171" y="28"/>
                  </a:cubicBezTo>
                  <a:cubicBezTo>
                    <a:pt x="172" y="37"/>
                    <a:pt x="172" y="37"/>
                    <a:pt x="172" y="37"/>
                  </a:cubicBezTo>
                  <a:cubicBezTo>
                    <a:pt x="170" y="42"/>
                    <a:pt x="170" y="42"/>
                    <a:pt x="170" y="42"/>
                  </a:cubicBezTo>
                  <a:cubicBezTo>
                    <a:pt x="170" y="47"/>
                    <a:pt x="170" y="47"/>
                    <a:pt x="170" y="47"/>
                  </a:cubicBezTo>
                  <a:cubicBezTo>
                    <a:pt x="173" y="48"/>
                    <a:pt x="173" y="48"/>
                    <a:pt x="173" y="48"/>
                  </a:cubicBezTo>
                  <a:cubicBezTo>
                    <a:pt x="180" y="47"/>
                    <a:pt x="180" y="47"/>
                    <a:pt x="180" y="47"/>
                  </a:cubicBezTo>
                  <a:cubicBezTo>
                    <a:pt x="181" y="51"/>
                    <a:pt x="181" y="51"/>
                    <a:pt x="181" y="51"/>
                  </a:cubicBezTo>
                  <a:cubicBezTo>
                    <a:pt x="177" y="53"/>
                    <a:pt x="177" y="53"/>
                    <a:pt x="177" y="53"/>
                  </a:cubicBezTo>
                  <a:cubicBezTo>
                    <a:pt x="178" y="58"/>
                    <a:pt x="178" y="58"/>
                    <a:pt x="178" y="58"/>
                  </a:cubicBezTo>
                  <a:cubicBezTo>
                    <a:pt x="170" y="57"/>
                    <a:pt x="170" y="57"/>
                    <a:pt x="170" y="57"/>
                  </a:cubicBezTo>
                  <a:cubicBezTo>
                    <a:pt x="167" y="60"/>
                    <a:pt x="167" y="60"/>
                    <a:pt x="167" y="60"/>
                  </a:cubicBezTo>
                  <a:cubicBezTo>
                    <a:pt x="167" y="67"/>
                    <a:pt x="167" y="67"/>
                    <a:pt x="167" y="67"/>
                  </a:cubicBezTo>
                  <a:cubicBezTo>
                    <a:pt x="159" y="70"/>
                    <a:pt x="159" y="70"/>
                    <a:pt x="159" y="70"/>
                  </a:cubicBezTo>
                  <a:cubicBezTo>
                    <a:pt x="157" y="74"/>
                    <a:pt x="157" y="74"/>
                    <a:pt x="157" y="74"/>
                  </a:cubicBezTo>
                  <a:cubicBezTo>
                    <a:pt x="157" y="78"/>
                    <a:pt x="157" y="78"/>
                    <a:pt x="157" y="78"/>
                  </a:cubicBezTo>
                  <a:cubicBezTo>
                    <a:pt x="156" y="82"/>
                    <a:pt x="156" y="82"/>
                    <a:pt x="156" y="82"/>
                  </a:cubicBezTo>
                  <a:cubicBezTo>
                    <a:pt x="157" y="89"/>
                    <a:pt x="157" y="89"/>
                    <a:pt x="157" y="89"/>
                  </a:cubicBezTo>
                  <a:cubicBezTo>
                    <a:pt x="158" y="95"/>
                    <a:pt x="158" y="95"/>
                    <a:pt x="158" y="95"/>
                  </a:cubicBezTo>
                  <a:cubicBezTo>
                    <a:pt x="158" y="95"/>
                    <a:pt x="156" y="100"/>
                    <a:pt x="155" y="103"/>
                  </a:cubicBezTo>
                  <a:cubicBezTo>
                    <a:pt x="155" y="105"/>
                    <a:pt x="157" y="104"/>
                    <a:pt x="157" y="104"/>
                  </a:cubicBezTo>
                  <a:cubicBezTo>
                    <a:pt x="162" y="106"/>
                    <a:pt x="162" y="106"/>
                    <a:pt x="162" y="106"/>
                  </a:cubicBezTo>
                  <a:cubicBezTo>
                    <a:pt x="164" y="107"/>
                    <a:pt x="164" y="107"/>
                    <a:pt x="164" y="107"/>
                  </a:cubicBezTo>
                  <a:cubicBezTo>
                    <a:pt x="162" y="113"/>
                    <a:pt x="162" y="113"/>
                    <a:pt x="162" y="113"/>
                  </a:cubicBezTo>
                  <a:cubicBezTo>
                    <a:pt x="157" y="114"/>
                    <a:pt x="157" y="114"/>
                    <a:pt x="157" y="114"/>
                  </a:cubicBezTo>
                  <a:cubicBezTo>
                    <a:pt x="158" y="110"/>
                    <a:pt x="158" y="110"/>
                    <a:pt x="158" y="110"/>
                  </a:cubicBezTo>
                  <a:cubicBezTo>
                    <a:pt x="156" y="108"/>
                    <a:pt x="156" y="108"/>
                    <a:pt x="156" y="108"/>
                  </a:cubicBezTo>
                  <a:cubicBezTo>
                    <a:pt x="153" y="111"/>
                    <a:pt x="153" y="111"/>
                    <a:pt x="153" y="111"/>
                  </a:cubicBezTo>
                  <a:cubicBezTo>
                    <a:pt x="146" y="113"/>
                    <a:pt x="146" y="113"/>
                    <a:pt x="146" y="113"/>
                  </a:cubicBezTo>
                  <a:cubicBezTo>
                    <a:pt x="146" y="115"/>
                    <a:pt x="146" y="115"/>
                    <a:pt x="146" y="115"/>
                  </a:cubicBezTo>
                  <a:cubicBezTo>
                    <a:pt x="144" y="119"/>
                    <a:pt x="144" y="119"/>
                    <a:pt x="144" y="119"/>
                  </a:cubicBezTo>
                  <a:cubicBezTo>
                    <a:pt x="144" y="119"/>
                    <a:pt x="140" y="119"/>
                    <a:pt x="138" y="119"/>
                  </a:cubicBezTo>
                  <a:cubicBezTo>
                    <a:pt x="137" y="118"/>
                    <a:pt x="136" y="121"/>
                    <a:pt x="136" y="121"/>
                  </a:cubicBezTo>
                  <a:cubicBezTo>
                    <a:pt x="138" y="128"/>
                    <a:pt x="138" y="128"/>
                    <a:pt x="138" y="128"/>
                  </a:cubicBezTo>
                  <a:cubicBezTo>
                    <a:pt x="133" y="128"/>
                    <a:pt x="133" y="128"/>
                    <a:pt x="133" y="128"/>
                  </a:cubicBezTo>
                  <a:cubicBezTo>
                    <a:pt x="129" y="133"/>
                    <a:pt x="129" y="133"/>
                    <a:pt x="129" y="133"/>
                  </a:cubicBezTo>
                  <a:cubicBezTo>
                    <a:pt x="122" y="134"/>
                    <a:pt x="122" y="134"/>
                    <a:pt x="122" y="134"/>
                  </a:cubicBezTo>
                  <a:cubicBezTo>
                    <a:pt x="116" y="133"/>
                    <a:pt x="116" y="133"/>
                    <a:pt x="116" y="133"/>
                  </a:cubicBezTo>
                  <a:cubicBezTo>
                    <a:pt x="106" y="137"/>
                    <a:pt x="106" y="137"/>
                    <a:pt x="106" y="137"/>
                  </a:cubicBezTo>
                  <a:cubicBezTo>
                    <a:pt x="97" y="139"/>
                    <a:pt x="97" y="139"/>
                    <a:pt x="97" y="139"/>
                  </a:cubicBezTo>
                  <a:cubicBezTo>
                    <a:pt x="97" y="140"/>
                    <a:pt x="97" y="140"/>
                    <a:pt x="97" y="140"/>
                  </a:cubicBezTo>
                  <a:cubicBezTo>
                    <a:pt x="96" y="134"/>
                    <a:pt x="96" y="134"/>
                    <a:pt x="96" y="134"/>
                  </a:cubicBezTo>
                  <a:cubicBezTo>
                    <a:pt x="93" y="131"/>
                    <a:pt x="93" y="131"/>
                    <a:pt x="93" y="131"/>
                  </a:cubicBezTo>
                  <a:cubicBezTo>
                    <a:pt x="93" y="131"/>
                    <a:pt x="90" y="125"/>
                    <a:pt x="90" y="124"/>
                  </a:cubicBezTo>
                  <a:cubicBezTo>
                    <a:pt x="90" y="124"/>
                    <a:pt x="79" y="124"/>
                    <a:pt x="79" y="124"/>
                  </a:cubicBezTo>
                  <a:cubicBezTo>
                    <a:pt x="79" y="124"/>
                    <a:pt x="77" y="121"/>
                    <a:pt x="76" y="119"/>
                  </a:cubicBezTo>
                  <a:cubicBezTo>
                    <a:pt x="76" y="118"/>
                    <a:pt x="73" y="121"/>
                    <a:pt x="73" y="121"/>
                  </a:cubicBezTo>
                  <a:cubicBezTo>
                    <a:pt x="69" y="122"/>
                    <a:pt x="69" y="122"/>
                    <a:pt x="69" y="122"/>
                  </a:cubicBezTo>
                  <a:cubicBezTo>
                    <a:pt x="69" y="121"/>
                    <a:pt x="69" y="121"/>
                    <a:pt x="69" y="121"/>
                  </a:cubicBezTo>
                  <a:cubicBezTo>
                    <a:pt x="66" y="117"/>
                    <a:pt x="66" y="117"/>
                    <a:pt x="66" y="117"/>
                  </a:cubicBezTo>
                  <a:cubicBezTo>
                    <a:pt x="66" y="107"/>
                    <a:pt x="66" y="107"/>
                    <a:pt x="66" y="107"/>
                  </a:cubicBezTo>
                  <a:cubicBezTo>
                    <a:pt x="66" y="104"/>
                    <a:pt x="66" y="104"/>
                    <a:pt x="66" y="104"/>
                  </a:cubicBezTo>
                  <a:cubicBezTo>
                    <a:pt x="68" y="97"/>
                    <a:pt x="68" y="97"/>
                    <a:pt x="68" y="97"/>
                  </a:cubicBezTo>
                  <a:cubicBezTo>
                    <a:pt x="68" y="97"/>
                    <a:pt x="66" y="96"/>
                    <a:pt x="65" y="94"/>
                  </a:cubicBezTo>
                  <a:cubicBezTo>
                    <a:pt x="63" y="92"/>
                    <a:pt x="61" y="90"/>
                    <a:pt x="61" y="90"/>
                  </a:cubicBezTo>
                  <a:cubicBezTo>
                    <a:pt x="59" y="90"/>
                    <a:pt x="59" y="90"/>
                    <a:pt x="59" y="90"/>
                  </a:cubicBezTo>
                  <a:cubicBezTo>
                    <a:pt x="56" y="86"/>
                    <a:pt x="56" y="86"/>
                    <a:pt x="56" y="86"/>
                  </a:cubicBezTo>
                  <a:cubicBezTo>
                    <a:pt x="49" y="88"/>
                    <a:pt x="49" y="88"/>
                    <a:pt x="49" y="88"/>
                  </a:cubicBezTo>
                  <a:cubicBezTo>
                    <a:pt x="45" y="89"/>
                    <a:pt x="45" y="89"/>
                    <a:pt x="45" y="89"/>
                  </a:cubicBezTo>
                  <a:cubicBezTo>
                    <a:pt x="43" y="91"/>
                    <a:pt x="43" y="91"/>
                    <a:pt x="43" y="91"/>
                  </a:cubicBezTo>
                  <a:cubicBezTo>
                    <a:pt x="31" y="90"/>
                    <a:pt x="31" y="90"/>
                    <a:pt x="31" y="90"/>
                  </a:cubicBezTo>
                  <a:cubicBezTo>
                    <a:pt x="25" y="87"/>
                    <a:pt x="25" y="87"/>
                    <a:pt x="25" y="87"/>
                  </a:cubicBezTo>
                  <a:cubicBezTo>
                    <a:pt x="22" y="86"/>
                    <a:pt x="22" y="86"/>
                    <a:pt x="22" y="86"/>
                  </a:cubicBezTo>
                  <a:cubicBezTo>
                    <a:pt x="18" y="83"/>
                    <a:pt x="18" y="83"/>
                    <a:pt x="18" y="83"/>
                  </a:cubicBezTo>
                  <a:cubicBezTo>
                    <a:pt x="13" y="79"/>
                    <a:pt x="13" y="79"/>
                    <a:pt x="13" y="79"/>
                  </a:cubicBezTo>
                  <a:cubicBezTo>
                    <a:pt x="12" y="73"/>
                    <a:pt x="12" y="73"/>
                    <a:pt x="12" y="73"/>
                  </a:cubicBezTo>
                  <a:cubicBezTo>
                    <a:pt x="11" y="69"/>
                    <a:pt x="11" y="69"/>
                    <a:pt x="11" y="69"/>
                  </a:cubicBezTo>
                  <a:cubicBezTo>
                    <a:pt x="6" y="64"/>
                    <a:pt x="6" y="64"/>
                    <a:pt x="6" y="64"/>
                  </a:cubicBezTo>
                  <a:cubicBezTo>
                    <a:pt x="4" y="60"/>
                    <a:pt x="4" y="60"/>
                    <a:pt x="4" y="60"/>
                  </a:cubicBezTo>
                  <a:cubicBezTo>
                    <a:pt x="4" y="54"/>
                    <a:pt x="4" y="54"/>
                    <a:pt x="4" y="54"/>
                  </a:cubicBezTo>
                  <a:cubicBezTo>
                    <a:pt x="1" y="49"/>
                    <a:pt x="1" y="49"/>
                    <a:pt x="1" y="49"/>
                  </a:cubicBezTo>
                  <a:cubicBezTo>
                    <a:pt x="2" y="44"/>
                    <a:pt x="2" y="44"/>
                    <a:pt x="2" y="44"/>
                  </a:cubicBezTo>
                  <a:cubicBezTo>
                    <a:pt x="2" y="44"/>
                    <a:pt x="0" y="43"/>
                    <a:pt x="1" y="42"/>
                  </a:cubicBezTo>
                  <a:cubicBezTo>
                    <a:pt x="3" y="42"/>
                    <a:pt x="6" y="41"/>
                    <a:pt x="6" y="41"/>
                  </a:cubicBezTo>
                  <a:cubicBezTo>
                    <a:pt x="7" y="35"/>
                    <a:pt x="7" y="35"/>
                    <a:pt x="7" y="35"/>
                  </a:cubicBezTo>
                  <a:cubicBezTo>
                    <a:pt x="8" y="33"/>
                    <a:pt x="8" y="33"/>
                    <a:pt x="8" y="33"/>
                  </a:cubicBezTo>
                  <a:cubicBezTo>
                    <a:pt x="12" y="31"/>
                    <a:pt x="12" y="31"/>
                    <a:pt x="12" y="31"/>
                  </a:cubicBezTo>
                  <a:cubicBezTo>
                    <a:pt x="14" y="26"/>
                    <a:pt x="14" y="26"/>
                    <a:pt x="14" y="26"/>
                  </a:cubicBezTo>
                  <a:lnTo>
                    <a:pt x="18" y="26"/>
                  </a:ln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495" name="Google Shape;495;p12"/>
            <p:cNvSpPr/>
            <p:nvPr/>
          </p:nvSpPr>
          <p:spPr>
            <a:xfrm>
              <a:off x="5766982" y="1595422"/>
              <a:ext cx="401292" cy="265289"/>
            </a:xfrm>
            <a:custGeom>
              <a:rect b="b" l="l" r="r" t="t"/>
              <a:pathLst>
                <a:path extrusionOk="0" h="120" w="176">
                  <a:moveTo>
                    <a:pt x="39" y="52"/>
                  </a:moveTo>
                  <a:cubicBezTo>
                    <a:pt x="40" y="50"/>
                    <a:pt x="40" y="50"/>
                    <a:pt x="40" y="50"/>
                  </a:cubicBezTo>
                  <a:cubicBezTo>
                    <a:pt x="41" y="48"/>
                    <a:pt x="41" y="48"/>
                    <a:pt x="41" y="48"/>
                  </a:cubicBezTo>
                  <a:cubicBezTo>
                    <a:pt x="41" y="45"/>
                    <a:pt x="41" y="45"/>
                    <a:pt x="41" y="45"/>
                  </a:cubicBezTo>
                  <a:cubicBezTo>
                    <a:pt x="39" y="45"/>
                    <a:pt x="39" y="45"/>
                    <a:pt x="39" y="45"/>
                  </a:cubicBezTo>
                  <a:cubicBezTo>
                    <a:pt x="38" y="42"/>
                    <a:pt x="38" y="42"/>
                    <a:pt x="38" y="42"/>
                  </a:cubicBezTo>
                  <a:cubicBezTo>
                    <a:pt x="38" y="42"/>
                    <a:pt x="39" y="41"/>
                    <a:pt x="40" y="41"/>
                  </a:cubicBezTo>
                  <a:cubicBezTo>
                    <a:pt x="40" y="40"/>
                    <a:pt x="43" y="40"/>
                    <a:pt x="43" y="40"/>
                  </a:cubicBezTo>
                  <a:cubicBezTo>
                    <a:pt x="45" y="38"/>
                    <a:pt x="45" y="38"/>
                    <a:pt x="45" y="38"/>
                  </a:cubicBezTo>
                  <a:cubicBezTo>
                    <a:pt x="45" y="38"/>
                    <a:pt x="44" y="36"/>
                    <a:pt x="46" y="36"/>
                  </a:cubicBezTo>
                  <a:cubicBezTo>
                    <a:pt x="47" y="36"/>
                    <a:pt x="49" y="36"/>
                    <a:pt x="50" y="36"/>
                  </a:cubicBezTo>
                  <a:cubicBezTo>
                    <a:pt x="51" y="36"/>
                    <a:pt x="52" y="35"/>
                    <a:pt x="52" y="35"/>
                  </a:cubicBezTo>
                  <a:cubicBezTo>
                    <a:pt x="54" y="35"/>
                    <a:pt x="55" y="36"/>
                    <a:pt x="54" y="35"/>
                  </a:cubicBezTo>
                  <a:cubicBezTo>
                    <a:pt x="54" y="35"/>
                    <a:pt x="54" y="34"/>
                    <a:pt x="53" y="33"/>
                  </a:cubicBezTo>
                  <a:cubicBezTo>
                    <a:pt x="52" y="32"/>
                    <a:pt x="49" y="30"/>
                    <a:pt x="51" y="29"/>
                  </a:cubicBezTo>
                  <a:cubicBezTo>
                    <a:pt x="52" y="28"/>
                    <a:pt x="53" y="28"/>
                    <a:pt x="54" y="29"/>
                  </a:cubicBezTo>
                  <a:cubicBezTo>
                    <a:pt x="55" y="29"/>
                    <a:pt x="56" y="31"/>
                    <a:pt x="56" y="31"/>
                  </a:cubicBezTo>
                  <a:cubicBezTo>
                    <a:pt x="56" y="27"/>
                    <a:pt x="56" y="27"/>
                    <a:pt x="56" y="27"/>
                  </a:cubicBezTo>
                  <a:cubicBezTo>
                    <a:pt x="56" y="27"/>
                    <a:pt x="59" y="27"/>
                    <a:pt x="60" y="26"/>
                  </a:cubicBezTo>
                  <a:cubicBezTo>
                    <a:pt x="60" y="25"/>
                    <a:pt x="59" y="23"/>
                    <a:pt x="59" y="23"/>
                  </a:cubicBezTo>
                  <a:cubicBezTo>
                    <a:pt x="59" y="23"/>
                    <a:pt x="59" y="23"/>
                    <a:pt x="62" y="23"/>
                  </a:cubicBezTo>
                  <a:cubicBezTo>
                    <a:pt x="65" y="22"/>
                    <a:pt x="64" y="22"/>
                    <a:pt x="66" y="22"/>
                  </a:cubicBezTo>
                  <a:cubicBezTo>
                    <a:pt x="67" y="22"/>
                    <a:pt x="70" y="22"/>
                    <a:pt x="70" y="22"/>
                  </a:cubicBezTo>
                  <a:cubicBezTo>
                    <a:pt x="70" y="22"/>
                    <a:pt x="72" y="21"/>
                    <a:pt x="71" y="20"/>
                  </a:cubicBezTo>
                  <a:cubicBezTo>
                    <a:pt x="71" y="19"/>
                    <a:pt x="69" y="17"/>
                    <a:pt x="69" y="17"/>
                  </a:cubicBezTo>
                  <a:cubicBezTo>
                    <a:pt x="69" y="17"/>
                    <a:pt x="70" y="14"/>
                    <a:pt x="70" y="15"/>
                  </a:cubicBezTo>
                  <a:cubicBezTo>
                    <a:pt x="70" y="17"/>
                    <a:pt x="73" y="19"/>
                    <a:pt x="73" y="19"/>
                  </a:cubicBezTo>
                  <a:cubicBezTo>
                    <a:pt x="75" y="17"/>
                    <a:pt x="75" y="17"/>
                    <a:pt x="75" y="17"/>
                  </a:cubicBezTo>
                  <a:cubicBezTo>
                    <a:pt x="78" y="16"/>
                    <a:pt x="78" y="16"/>
                    <a:pt x="78" y="16"/>
                  </a:cubicBezTo>
                  <a:cubicBezTo>
                    <a:pt x="81" y="15"/>
                    <a:pt x="81" y="15"/>
                    <a:pt x="81" y="15"/>
                  </a:cubicBezTo>
                  <a:cubicBezTo>
                    <a:pt x="81" y="15"/>
                    <a:pt x="84" y="15"/>
                    <a:pt x="86" y="15"/>
                  </a:cubicBezTo>
                  <a:cubicBezTo>
                    <a:pt x="87" y="15"/>
                    <a:pt x="90" y="14"/>
                    <a:pt x="90" y="14"/>
                  </a:cubicBezTo>
                  <a:cubicBezTo>
                    <a:pt x="91" y="12"/>
                    <a:pt x="91" y="12"/>
                    <a:pt x="91" y="12"/>
                  </a:cubicBezTo>
                  <a:cubicBezTo>
                    <a:pt x="87" y="8"/>
                    <a:pt x="87" y="8"/>
                    <a:pt x="87" y="8"/>
                  </a:cubicBezTo>
                  <a:cubicBezTo>
                    <a:pt x="87" y="8"/>
                    <a:pt x="89" y="5"/>
                    <a:pt x="89" y="6"/>
                  </a:cubicBezTo>
                  <a:cubicBezTo>
                    <a:pt x="90" y="7"/>
                    <a:pt x="90" y="9"/>
                    <a:pt x="91" y="9"/>
                  </a:cubicBezTo>
                  <a:cubicBezTo>
                    <a:pt x="92" y="9"/>
                    <a:pt x="93" y="10"/>
                    <a:pt x="94" y="9"/>
                  </a:cubicBezTo>
                  <a:cubicBezTo>
                    <a:pt x="94" y="8"/>
                    <a:pt x="94" y="5"/>
                    <a:pt x="94" y="5"/>
                  </a:cubicBezTo>
                  <a:cubicBezTo>
                    <a:pt x="94" y="5"/>
                    <a:pt x="93" y="4"/>
                    <a:pt x="94" y="4"/>
                  </a:cubicBezTo>
                  <a:cubicBezTo>
                    <a:pt x="95" y="5"/>
                    <a:pt x="97" y="7"/>
                    <a:pt x="97" y="7"/>
                  </a:cubicBezTo>
                  <a:cubicBezTo>
                    <a:pt x="100" y="7"/>
                    <a:pt x="100" y="7"/>
                    <a:pt x="100" y="7"/>
                  </a:cubicBezTo>
                  <a:cubicBezTo>
                    <a:pt x="103" y="4"/>
                    <a:pt x="103" y="4"/>
                    <a:pt x="103" y="4"/>
                  </a:cubicBezTo>
                  <a:cubicBezTo>
                    <a:pt x="104" y="6"/>
                    <a:pt x="104" y="6"/>
                    <a:pt x="104" y="6"/>
                  </a:cubicBezTo>
                  <a:cubicBezTo>
                    <a:pt x="104" y="6"/>
                    <a:pt x="106" y="5"/>
                    <a:pt x="107" y="5"/>
                  </a:cubicBezTo>
                  <a:cubicBezTo>
                    <a:pt x="108" y="5"/>
                    <a:pt x="108" y="4"/>
                    <a:pt x="109" y="4"/>
                  </a:cubicBezTo>
                  <a:cubicBezTo>
                    <a:pt x="110" y="4"/>
                    <a:pt x="112" y="5"/>
                    <a:pt x="112" y="5"/>
                  </a:cubicBezTo>
                  <a:cubicBezTo>
                    <a:pt x="117" y="6"/>
                    <a:pt x="117" y="6"/>
                    <a:pt x="117" y="6"/>
                  </a:cubicBezTo>
                  <a:cubicBezTo>
                    <a:pt x="119" y="3"/>
                    <a:pt x="119" y="3"/>
                    <a:pt x="119" y="3"/>
                  </a:cubicBezTo>
                  <a:cubicBezTo>
                    <a:pt x="124" y="5"/>
                    <a:pt x="124" y="5"/>
                    <a:pt x="124" y="5"/>
                  </a:cubicBezTo>
                  <a:cubicBezTo>
                    <a:pt x="128" y="7"/>
                    <a:pt x="128" y="7"/>
                    <a:pt x="128" y="7"/>
                  </a:cubicBezTo>
                  <a:cubicBezTo>
                    <a:pt x="133" y="7"/>
                    <a:pt x="133" y="7"/>
                    <a:pt x="133" y="7"/>
                  </a:cubicBezTo>
                  <a:cubicBezTo>
                    <a:pt x="133" y="7"/>
                    <a:pt x="137" y="5"/>
                    <a:pt x="138" y="5"/>
                  </a:cubicBezTo>
                  <a:cubicBezTo>
                    <a:pt x="140" y="4"/>
                    <a:pt x="144" y="4"/>
                    <a:pt x="144" y="4"/>
                  </a:cubicBezTo>
                  <a:cubicBezTo>
                    <a:pt x="144" y="4"/>
                    <a:pt x="145" y="4"/>
                    <a:pt x="147" y="4"/>
                  </a:cubicBezTo>
                  <a:cubicBezTo>
                    <a:pt x="149" y="3"/>
                    <a:pt x="154" y="3"/>
                    <a:pt x="154" y="3"/>
                  </a:cubicBezTo>
                  <a:cubicBezTo>
                    <a:pt x="157" y="0"/>
                    <a:pt x="157" y="0"/>
                    <a:pt x="157" y="0"/>
                  </a:cubicBezTo>
                  <a:cubicBezTo>
                    <a:pt x="162" y="2"/>
                    <a:pt x="162" y="2"/>
                    <a:pt x="162" y="2"/>
                  </a:cubicBezTo>
                  <a:cubicBezTo>
                    <a:pt x="162" y="4"/>
                    <a:pt x="162" y="4"/>
                    <a:pt x="162" y="4"/>
                  </a:cubicBezTo>
                  <a:cubicBezTo>
                    <a:pt x="157" y="8"/>
                    <a:pt x="157" y="8"/>
                    <a:pt x="157" y="8"/>
                  </a:cubicBezTo>
                  <a:cubicBezTo>
                    <a:pt x="157" y="15"/>
                    <a:pt x="157" y="15"/>
                    <a:pt x="157" y="15"/>
                  </a:cubicBezTo>
                  <a:cubicBezTo>
                    <a:pt x="156" y="25"/>
                    <a:pt x="153" y="30"/>
                    <a:pt x="152" y="36"/>
                  </a:cubicBezTo>
                  <a:cubicBezTo>
                    <a:pt x="151" y="39"/>
                    <a:pt x="149" y="40"/>
                    <a:pt x="152" y="45"/>
                  </a:cubicBezTo>
                  <a:cubicBezTo>
                    <a:pt x="154" y="47"/>
                    <a:pt x="154" y="54"/>
                    <a:pt x="158" y="58"/>
                  </a:cubicBezTo>
                  <a:cubicBezTo>
                    <a:pt x="160" y="60"/>
                    <a:pt x="158" y="65"/>
                    <a:pt x="161" y="67"/>
                  </a:cubicBezTo>
                  <a:cubicBezTo>
                    <a:pt x="161" y="67"/>
                    <a:pt x="161" y="68"/>
                    <a:pt x="162" y="70"/>
                  </a:cubicBezTo>
                  <a:cubicBezTo>
                    <a:pt x="164" y="72"/>
                    <a:pt x="164" y="71"/>
                    <a:pt x="165" y="72"/>
                  </a:cubicBezTo>
                  <a:cubicBezTo>
                    <a:pt x="165" y="72"/>
                    <a:pt x="167" y="73"/>
                    <a:pt x="168" y="74"/>
                  </a:cubicBezTo>
                  <a:cubicBezTo>
                    <a:pt x="169" y="75"/>
                    <a:pt x="169" y="77"/>
                    <a:pt x="169" y="78"/>
                  </a:cubicBezTo>
                  <a:cubicBezTo>
                    <a:pt x="169" y="79"/>
                    <a:pt x="170" y="80"/>
                    <a:pt x="170" y="80"/>
                  </a:cubicBezTo>
                  <a:cubicBezTo>
                    <a:pt x="170" y="80"/>
                    <a:pt x="171" y="79"/>
                    <a:pt x="171" y="80"/>
                  </a:cubicBezTo>
                  <a:cubicBezTo>
                    <a:pt x="171" y="81"/>
                    <a:pt x="170" y="79"/>
                    <a:pt x="171" y="81"/>
                  </a:cubicBezTo>
                  <a:cubicBezTo>
                    <a:pt x="173" y="83"/>
                    <a:pt x="176" y="83"/>
                    <a:pt x="176" y="83"/>
                  </a:cubicBezTo>
                  <a:cubicBezTo>
                    <a:pt x="175" y="87"/>
                    <a:pt x="175" y="87"/>
                    <a:pt x="175" y="87"/>
                  </a:cubicBezTo>
                  <a:cubicBezTo>
                    <a:pt x="173" y="88"/>
                    <a:pt x="173" y="88"/>
                    <a:pt x="173" y="88"/>
                  </a:cubicBezTo>
                  <a:cubicBezTo>
                    <a:pt x="173" y="88"/>
                    <a:pt x="168" y="88"/>
                    <a:pt x="168" y="90"/>
                  </a:cubicBezTo>
                  <a:cubicBezTo>
                    <a:pt x="168" y="91"/>
                    <a:pt x="168" y="95"/>
                    <a:pt x="168" y="95"/>
                  </a:cubicBezTo>
                  <a:cubicBezTo>
                    <a:pt x="165" y="98"/>
                    <a:pt x="165" y="98"/>
                    <a:pt x="165" y="98"/>
                  </a:cubicBezTo>
                  <a:cubicBezTo>
                    <a:pt x="165" y="98"/>
                    <a:pt x="167" y="102"/>
                    <a:pt x="167" y="103"/>
                  </a:cubicBezTo>
                  <a:cubicBezTo>
                    <a:pt x="167" y="104"/>
                    <a:pt x="168" y="104"/>
                    <a:pt x="168" y="104"/>
                  </a:cubicBezTo>
                  <a:cubicBezTo>
                    <a:pt x="165" y="105"/>
                    <a:pt x="165" y="105"/>
                    <a:pt x="165" y="105"/>
                  </a:cubicBezTo>
                  <a:cubicBezTo>
                    <a:pt x="161" y="105"/>
                    <a:pt x="161" y="105"/>
                    <a:pt x="161" y="105"/>
                  </a:cubicBezTo>
                  <a:cubicBezTo>
                    <a:pt x="153" y="103"/>
                    <a:pt x="153" y="103"/>
                    <a:pt x="153" y="103"/>
                  </a:cubicBezTo>
                  <a:cubicBezTo>
                    <a:pt x="151" y="106"/>
                    <a:pt x="151" y="106"/>
                    <a:pt x="151" y="106"/>
                  </a:cubicBezTo>
                  <a:cubicBezTo>
                    <a:pt x="149" y="106"/>
                    <a:pt x="149" y="106"/>
                    <a:pt x="149" y="106"/>
                  </a:cubicBezTo>
                  <a:cubicBezTo>
                    <a:pt x="149" y="106"/>
                    <a:pt x="148" y="108"/>
                    <a:pt x="146" y="109"/>
                  </a:cubicBezTo>
                  <a:cubicBezTo>
                    <a:pt x="145" y="110"/>
                    <a:pt x="144" y="111"/>
                    <a:pt x="143" y="111"/>
                  </a:cubicBezTo>
                  <a:cubicBezTo>
                    <a:pt x="141" y="112"/>
                    <a:pt x="139" y="110"/>
                    <a:pt x="139" y="110"/>
                  </a:cubicBezTo>
                  <a:cubicBezTo>
                    <a:pt x="136" y="109"/>
                    <a:pt x="136" y="109"/>
                    <a:pt x="136" y="109"/>
                  </a:cubicBezTo>
                  <a:cubicBezTo>
                    <a:pt x="133" y="105"/>
                    <a:pt x="133" y="105"/>
                    <a:pt x="133" y="105"/>
                  </a:cubicBezTo>
                  <a:cubicBezTo>
                    <a:pt x="124" y="99"/>
                    <a:pt x="124" y="99"/>
                    <a:pt x="124" y="99"/>
                  </a:cubicBezTo>
                  <a:cubicBezTo>
                    <a:pt x="119" y="97"/>
                    <a:pt x="119" y="97"/>
                    <a:pt x="119" y="97"/>
                  </a:cubicBezTo>
                  <a:cubicBezTo>
                    <a:pt x="115" y="96"/>
                    <a:pt x="115" y="96"/>
                    <a:pt x="115" y="96"/>
                  </a:cubicBezTo>
                  <a:cubicBezTo>
                    <a:pt x="110" y="96"/>
                    <a:pt x="110" y="96"/>
                    <a:pt x="110" y="96"/>
                  </a:cubicBezTo>
                  <a:cubicBezTo>
                    <a:pt x="106" y="94"/>
                    <a:pt x="106" y="94"/>
                    <a:pt x="106" y="94"/>
                  </a:cubicBezTo>
                  <a:cubicBezTo>
                    <a:pt x="102" y="94"/>
                    <a:pt x="102" y="94"/>
                    <a:pt x="102" y="94"/>
                  </a:cubicBezTo>
                  <a:cubicBezTo>
                    <a:pt x="97" y="92"/>
                    <a:pt x="97" y="92"/>
                    <a:pt x="97" y="92"/>
                  </a:cubicBezTo>
                  <a:cubicBezTo>
                    <a:pt x="93" y="95"/>
                    <a:pt x="93" y="95"/>
                    <a:pt x="93" y="95"/>
                  </a:cubicBezTo>
                  <a:cubicBezTo>
                    <a:pt x="88" y="98"/>
                    <a:pt x="88" y="98"/>
                    <a:pt x="88" y="98"/>
                  </a:cubicBezTo>
                  <a:cubicBezTo>
                    <a:pt x="83" y="103"/>
                    <a:pt x="83" y="103"/>
                    <a:pt x="83" y="103"/>
                  </a:cubicBezTo>
                  <a:cubicBezTo>
                    <a:pt x="83" y="103"/>
                    <a:pt x="80" y="106"/>
                    <a:pt x="78" y="107"/>
                  </a:cubicBezTo>
                  <a:cubicBezTo>
                    <a:pt x="77" y="106"/>
                    <a:pt x="77" y="106"/>
                    <a:pt x="77" y="106"/>
                  </a:cubicBezTo>
                  <a:cubicBezTo>
                    <a:pt x="77" y="106"/>
                    <a:pt x="77" y="103"/>
                    <a:pt x="78" y="101"/>
                  </a:cubicBezTo>
                  <a:cubicBezTo>
                    <a:pt x="79" y="100"/>
                    <a:pt x="79" y="98"/>
                    <a:pt x="79" y="97"/>
                  </a:cubicBezTo>
                  <a:cubicBezTo>
                    <a:pt x="79" y="96"/>
                    <a:pt x="79" y="94"/>
                    <a:pt x="78" y="92"/>
                  </a:cubicBezTo>
                  <a:cubicBezTo>
                    <a:pt x="78" y="90"/>
                    <a:pt x="77" y="87"/>
                    <a:pt x="77" y="87"/>
                  </a:cubicBezTo>
                  <a:cubicBezTo>
                    <a:pt x="80" y="85"/>
                    <a:pt x="80" y="85"/>
                    <a:pt x="80" y="85"/>
                  </a:cubicBezTo>
                  <a:cubicBezTo>
                    <a:pt x="78" y="80"/>
                    <a:pt x="78" y="80"/>
                    <a:pt x="78" y="80"/>
                  </a:cubicBezTo>
                  <a:cubicBezTo>
                    <a:pt x="76" y="80"/>
                    <a:pt x="76" y="80"/>
                    <a:pt x="76" y="80"/>
                  </a:cubicBezTo>
                  <a:cubicBezTo>
                    <a:pt x="73" y="80"/>
                    <a:pt x="73" y="80"/>
                    <a:pt x="73" y="80"/>
                  </a:cubicBezTo>
                  <a:cubicBezTo>
                    <a:pt x="71" y="83"/>
                    <a:pt x="71" y="83"/>
                    <a:pt x="71" y="83"/>
                  </a:cubicBezTo>
                  <a:cubicBezTo>
                    <a:pt x="71" y="83"/>
                    <a:pt x="72" y="85"/>
                    <a:pt x="72" y="86"/>
                  </a:cubicBezTo>
                  <a:cubicBezTo>
                    <a:pt x="71" y="87"/>
                    <a:pt x="69" y="87"/>
                    <a:pt x="69" y="87"/>
                  </a:cubicBezTo>
                  <a:cubicBezTo>
                    <a:pt x="68" y="88"/>
                    <a:pt x="68" y="91"/>
                    <a:pt x="68" y="91"/>
                  </a:cubicBezTo>
                  <a:cubicBezTo>
                    <a:pt x="64" y="87"/>
                    <a:pt x="64" y="87"/>
                    <a:pt x="64" y="87"/>
                  </a:cubicBezTo>
                  <a:cubicBezTo>
                    <a:pt x="64" y="87"/>
                    <a:pt x="62" y="87"/>
                    <a:pt x="61" y="86"/>
                  </a:cubicBezTo>
                  <a:cubicBezTo>
                    <a:pt x="60" y="86"/>
                    <a:pt x="58" y="86"/>
                    <a:pt x="58" y="86"/>
                  </a:cubicBezTo>
                  <a:cubicBezTo>
                    <a:pt x="58" y="86"/>
                    <a:pt x="58" y="86"/>
                    <a:pt x="57" y="86"/>
                  </a:cubicBezTo>
                  <a:cubicBezTo>
                    <a:pt x="55" y="86"/>
                    <a:pt x="55" y="86"/>
                    <a:pt x="54" y="84"/>
                  </a:cubicBezTo>
                  <a:cubicBezTo>
                    <a:pt x="53" y="82"/>
                    <a:pt x="50" y="77"/>
                    <a:pt x="50" y="77"/>
                  </a:cubicBezTo>
                  <a:cubicBezTo>
                    <a:pt x="50" y="77"/>
                    <a:pt x="49" y="75"/>
                    <a:pt x="48" y="75"/>
                  </a:cubicBezTo>
                  <a:cubicBezTo>
                    <a:pt x="48" y="75"/>
                    <a:pt x="47" y="77"/>
                    <a:pt x="47" y="77"/>
                  </a:cubicBezTo>
                  <a:cubicBezTo>
                    <a:pt x="46" y="77"/>
                    <a:pt x="46" y="75"/>
                    <a:pt x="46" y="74"/>
                  </a:cubicBezTo>
                  <a:cubicBezTo>
                    <a:pt x="46" y="73"/>
                    <a:pt x="46" y="72"/>
                    <a:pt x="46" y="70"/>
                  </a:cubicBezTo>
                  <a:cubicBezTo>
                    <a:pt x="46" y="68"/>
                    <a:pt x="45" y="66"/>
                    <a:pt x="46" y="66"/>
                  </a:cubicBezTo>
                  <a:cubicBezTo>
                    <a:pt x="46" y="66"/>
                    <a:pt x="47" y="67"/>
                    <a:pt x="48" y="67"/>
                  </a:cubicBezTo>
                  <a:cubicBezTo>
                    <a:pt x="49" y="67"/>
                    <a:pt x="49" y="65"/>
                    <a:pt x="49" y="65"/>
                  </a:cubicBezTo>
                  <a:cubicBezTo>
                    <a:pt x="50" y="65"/>
                    <a:pt x="51" y="66"/>
                    <a:pt x="51" y="66"/>
                  </a:cubicBezTo>
                  <a:cubicBezTo>
                    <a:pt x="52" y="66"/>
                    <a:pt x="53" y="66"/>
                    <a:pt x="53" y="66"/>
                  </a:cubicBezTo>
                  <a:cubicBezTo>
                    <a:pt x="54" y="65"/>
                    <a:pt x="54" y="65"/>
                    <a:pt x="54" y="64"/>
                  </a:cubicBezTo>
                  <a:cubicBezTo>
                    <a:pt x="54" y="63"/>
                    <a:pt x="53" y="62"/>
                    <a:pt x="53" y="62"/>
                  </a:cubicBezTo>
                  <a:cubicBezTo>
                    <a:pt x="52" y="62"/>
                    <a:pt x="46" y="65"/>
                    <a:pt x="46" y="65"/>
                  </a:cubicBezTo>
                  <a:cubicBezTo>
                    <a:pt x="42" y="65"/>
                    <a:pt x="42" y="65"/>
                    <a:pt x="42" y="65"/>
                  </a:cubicBezTo>
                  <a:cubicBezTo>
                    <a:pt x="44" y="63"/>
                    <a:pt x="44" y="63"/>
                    <a:pt x="44" y="63"/>
                  </a:cubicBezTo>
                  <a:cubicBezTo>
                    <a:pt x="42" y="61"/>
                    <a:pt x="42" y="61"/>
                    <a:pt x="42" y="61"/>
                  </a:cubicBezTo>
                  <a:cubicBezTo>
                    <a:pt x="42" y="59"/>
                    <a:pt x="42" y="59"/>
                    <a:pt x="42" y="59"/>
                  </a:cubicBezTo>
                  <a:cubicBezTo>
                    <a:pt x="40" y="58"/>
                    <a:pt x="40" y="58"/>
                    <a:pt x="40" y="58"/>
                  </a:cubicBezTo>
                  <a:cubicBezTo>
                    <a:pt x="41" y="56"/>
                    <a:pt x="41" y="56"/>
                    <a:pt x="41" y="56"/>
                  </a:cubicBezTo>
                  <a:cubicBezTo>
                    <a:pt x="43" y="56"/>
                    <a:pt x="43" y="56"/>
                    <a:pt x="43" y="56"/>
                  </a:cubicBezTo>
                  <a:cubicBezTo>
                    <a:pt x="45" y="55"/>
                    <a:pt x="45" y="55"/>
                    <a:pt x="45" y="55"/>
                  </a:cubicBezTo>
                  <a:cubicBezTo>
                    <a:pt x="45" y="51"/>
                    <a:pt x="45" y="51"/>
                    <a:pt x="45" y="51"/>
                  </a:cubicBezTo>
                  <a:cubicBezTo>
                    <a:pt x="43" y="52"/>
                    <a:pt x="43" y="52"/>
                    <a:pt x="43" y="52"/>
                  </a:cubicBezTo>
                  <a:cubicBezTo>
                    <a:pt x="44" y="54"/>
                    <a:pt x="44" y="54"/>
                    <a:pt x="44" y="54"/>
                  </a:cubicBezTo>
                  <a:cubicBezTo>
                    <a:pt x="40" y="54"/>
                    <a:pt x="40" y="54"/>
                    <a:pt x="40" y="54"/>
                  </a:cubicBezTo>
                  <a:cubicBezTo>
                    <a:pt x="39" y="52"/>
                    <a:pt x="39" y="52"/>
                    <a:pt x="39" y="52"/>
                  </a:cubicBezTo>
                  <a:close/>
                  <a:moveTo>
                    <a:pt x="23" y="103"/>
                  </a:moveTo>
                  <a:cubicBezTo>
                    <a:pt x="23" y="103"/>
                    <a:pt x="23" y="103"/>
                    <a:pt x="23" y="103"/>
                  </a:cubicBezTo>
                  <a:cubicBezTo>
                    <a:pt x="23" y="103"/>
                    <a:pt x="25" y="103"/>
                    <a:pt x="25" y="103"/>
                  </a:cubicBezTo>
                  <a:cubicBezTo>
                    <a:pt x="25" y="103"/>
                    <a:pt x="26" y="104"/>
                    <a:pt x="25" y="104"/>
                  </a:cubicBezTo>
                  <a:cubicBezTo>
                    <a:pt x="25" y="105"/>
                    <a:pt x="26" y="105"/>
                    <a:pt x="25" y="105"/>
                  </a:cubicBezTo>
                  <a:cubicBezTo>
                    <a:pt x="24" y="105"/>
                    <a:pt x="22" y="106"/>
                    <a:pt x="22" y="105"/>
                  </a:cubicBezTo>
                  <a:cubicBezTo>
                    <a:pt x="22" y="105"/>
                    <a:pt x="23" y="104"/>
                    <a:pt x="23" y="104"/>
                  </a:cubicBezTo>
                  <a:cubicBezTo>
                    <a:pt x="23" y="103"/>
                    <a:pt x="23" y="103"/>
                    <a:pt x="23" y="103"/>
                  </a:cubicBezTo>
                  <a:close/>
                  <a:moveTo>
                    <a:pt x="64" y="95"/>
                  </a:moveTo>
                  <a:cubicBezTo>
                    <a:pt x="64" y="95"/>
                    <a:pt x="64" y="95"/>
                    <a:pt x="64" y="95"/>
                  </a:cubicBezTo>
                  <a:cubicBezTo>
                    <a:pt x="64" y="95"/>
                    <a:pt x="63" y="98"/>
                    <a:pt x="64" y="98"/>
                  </a:cubicBezTo>
                  <a:cubicBezTo>
                    <a:pt x="64" y="98"/>
                    <a:pt x="65" y="98"/>
                    <a:pt x="66" y="98"/>
                  </a:cubicBezTo>
                  <a:cubicBezTo>
                    <a:pt x="67" y="97"/>
                    <a:pt x="67" y="97"/>
                    <a:pt x="67" y="97"/>
                  </a:cubicBezTo>
                  <a:cubicBezTo>
                    <a:pt x="67" y="96"/>
                    <a:pt x="67" y="95"/>
                    <a:pt x="67" y="95"/>
                  </a:cubicBezTo>
                  <a:cubicBezTo>
                    <a:pt x="64" y="95"/>
                    <a:pt x="64" y="95"/>
                    <a:pt x="64" y="95"/>
                  </a:cubicBezTo>
                  <a:close/>
                  <a:moveTo>
                    <a:pt x="9" y="91"/>
                  </a:moveTo>
                  <a:cubicBezTo>
                    <a:pt x="9" y="91"/>
                    <a:pt x="9" y="91"/>
                    <a:pt x="9" y="91"/>
                  </a:cubicBezTo>
                  <a:cubicBezTo>
                    <a:pt x="8" y="92"/>
                    <a:pt x="8" y="92"/>
                    <a:pt x="8" y="92"/>
                  </a:cubicBezTo>
                  <a:cubicBezTo>
                    <a:pt x="8" y="92"/>
                    <a:pt x="7" y="89"/>
                    <a:pt x="7" y="88"/>
                  </a:cubicBezTo>
                  <a:cubicBezTo>
                    <a:pt x="7" y="88"/>
                    <a:pt x="5" y="87"/>
                    <a:pt x="5" y="87"/>
                  </a:cubicBezTo>
                  <a:cubicBezTo>
                    <a:pt x="5" y="87"/>
                    <a:pt x="4" y="87"/>
                    <a:pt x="4" y="87"/>
                  </a:cubicBezTo>
                  <a:cubicBezTo>
                    <a:pt x="3" y="87"/>
                    <a:pt x="3" y="88"/>
                    <a:pt x="3" y="88"/>
                  </a:cubicBezTo>
                  <a:cubicBezTo>
                    <a:pt x="2" y="88"/>
                    <a:pt x="2" y="88"/>
                    <a:pt x="2" y="88"/>
                  </a:cubicBezTo>
                  <a:cubicBezTo>
                    <a:pt x="2" y="88"/>
                    <a:pt x="1" y="88"/>
                    <a:pt x="1" y="88"/>
                  </a:cubicBezTo>
                  <a:cubicBezTo>
                    <a:pt x="0" y="89"/>
                    <a:pt x="1" y="90"/>
                    <a:pt x="1" y="90"/>
                  </a:cubicBezTo>
                  <a:cubicBezTo>
                    <a:pt x="1" y="90"/>
                    <a:pt x="2" y="90"/>
                    <a:pt x="3" y="91"/>
                  </a:cubicBezTo>
                  <a:cubicBezTo>
                    <a:pt x="4" y="91"/>
                    <a:pt x="4" y="91"/>
                    <a:pt x="4" y="91"/>
                  </a:cubicBezTo>
                  <a:cubicBezTo>
                    <a:pt x="4" y="91"/>
                    <a:pt x="6" y="93"/>
                    <a:pt x="7" y="94"/>
                  </a:cubicBezTo>
                  <a:cubicBezTo>
                    <a:pt x="7" y="94"/>
                    <a:pt x="7" y="95"/>
                    <a:pt x="7" y="95"/>
                  </a:cubicBezTo>
                  <a:cubicBezTo>
                    <a:pt x="4" y="97"/>
                    <a:pt x="4" y="97"/>
                    <a:pt x="4" y="97"/>
                  </a:cubicBezTo>
                  <a:cubicBezTo>
                    <a:pt x="4" y="97"/>
                    <a:pt x="5" y="98"/>
                    <a:pt x="5" y="98"/>
                  </a:cubicBezTo>
                  <a:cubicBezTo>
                    <a:pt x="6" y="98"/>
                    <a:pt x="4" y="99"/>
                    <a:pt x="4" y="99"/>
                  </a:cubicBezTo>
                  <a:cubicBezTo>
                    <a:pt x="4" y="99"/>
                    <a:pt x="4" y="101"/>
                    <a:pt x="4" y="101"/>
                  </a:cubicBezTo>
                  <a:cubicBezTo>
                    <a:pt x="4" y="101"/>
                    <a:pt x="5" y="102"/>
                    <a:pt x="7" y="102"/>
                  </a:cubicBezTo>
                  <a:cubicBezTo>
                    <a:pt x="9" y="103"/>
                    <a:pt x="9" y="102"/>
                    <a:pt x="9" y="102"/>
                  </a:cubicBezTo>
                  <a:cubicBezTo>
                    <a:pt x="10" y="103"/>
                    <a:pt x="10" y="103"/>
                    <a:pt x="10" y="103"/>
                  </a:cubicBezTo>
                  <a:cubicBezTo>
                    <a:pt x="10" y="104"/>
                    <a:pt x="10" y="104"/>
                    <a:pt x="10" y="104"/>
                  </a:cubicBezTo>
                  <a:cubicBezTo>
                    <a:pt x="11" y="105"/>
                    <a:pt x="11" y="105"/>
                    <a:pt x="11" y="105"/>
                  </a:cubicBezTo>
                  <a:cubicBezTo>
                    <a:pt x="14" y="106"/>
                    <a:pt x="14" y="106"/>
                    <a:pt x="14" y="106"/>
                  </a:cubicBezTo>
                  <a:cubicBezTo>
                    <a:pt x="14" y="107"/>
                    <a:pt x="14" y="107"/>
                    <a:pt x="14" y="107"/>
                  </a:cubicBezTo>
                  <a:cubicBezTo>
                    <a:pt x="14" y="110"/>
                    <a:pt x="14" y="110"/>
                    <a:pt x="14" y="110"/>
                  </a:cubicBezTo>
                  <a:cubicBezTo>
                    <a:pt x="14" y="110"/>
                    <a:pt x="13" y="110"/>
                    <a:pt x="12" y="110"/>
                  </a:cubicBezTo>
                  <a:cubicBezTo>
                    <a:pt x="12" y="111"/>
                    <a:pt x="12" y="112"/>
                    <a:pt x="11" y="112"/>
                  </a:cubicBezTo>
                  <a:cubicBezTo>
                    <a:pt x="11" y="112"/>
                    <a:pt x="11" y="114"/>
                    <a:pt x="10" y="115"/>
                  </a:cubicBezTo>
                  <a:cubicBezTo>
                    <a:pt x="10" y="116"/>
                    <a:pt x="11" y="117"/>
                    <a:pt x="11" y="118"/>
                  </a:cubicBezTo>
                  <a:cubicBezTo>
                    <a:pt x="11" y="120"/>
                    <a:pt x="12" y="119"/>
                    <a:pt x="13" y="119"/>
                  </a:cubicBezTo>
                  <a:cubicBezTo>
                    <a:pt x="13" y="119"/>
                    <a:pt x="14" y="118"/>
                    <a:pt x="14" y="118"/>
                  </a:cubicBezTo>
                  <a:cubicBezTo>
                    <a:pt x="15" y="118"/>
                    <a:pt x="16" y="116"/>
                    <a:pt x="17" y="115"/>
                  </a:cubicBezTo>
                  <a:cubicBezTo>
                    <a:pt x="17" y="114"/>
                    <a:pt x="17" y="113"/>
                    <a:pt x="17" y="113"/>
                  </a:cubicBezTo>
                  <a:cubicBezTo>
                    <a:pt x="16" y="112"/>
                    <a:pt x="17" y="110"/>
                    <a:pt x="17" y="110"/>
                  </a:cubicBezTo>
                  <a:cubicBezTo>
                    <a:pt x="17" y="109"/>
                    <a:pt x="17" y="109"/>
                    <a:pt x="17" y="109"/>
                  </a:cubicBezTo>
                  <a:cubicBezTo>
                    <a:pt x="16" y="105"/>
                    <a:pt x="16" y="105"/>
                    <a:pt x="16" y="105"/>
                  </a:cubicBezTo>
                  <a:cubicBezTo>
                    <a:pt x="18" y="101"/>
                    <a:pt x="18" y="101"/>
                    <a:pt x="18" y="101"/>
                  </a:cubicBezTo>
                  <a:cubicBezTo>
                    <a:pt x="20" y="101"/>
                    <a:pt x="20" y="101"/>
                    <a:pt x="20" y="101"/>
                  </a:cubicBezTo>
                  <a:cubicBezTo>
                    <a:pt x="23" y="99"/>
                    <a:pt x="23" y="99"/>
                    <a:pt x="23" y="99"/>
                  </a:cubicBezTo>
                  <a:cubicBezTo>
                    <a:pt x="23" y="99"/>
                    <a:pt x="23" y="99"/>
                    <a:pt x="23" y="99"/>
                  </a:cubicBezTo>
                  <a:cubicBezTo>
                    <a:pt x="23" y="99"/>
                    <a:pt x="24" y="99"/>
                    <a:pt x="25" y="98"/>
                  </a:cubicBezTo>
                  <a:cubicBezTo>
                    <a:pt x="27" y="98"/>
                    <a:pt x="26" y="99"/>
                    <a:pt x="27" y="99"/>
                  </a:cubicBezTo>
                  <a:cubicBezTo>
                    <a:pt x="27" y="100"/>
                    <a:pt x="28" y="100"/>
                    <a:pt x="29" y="100"/>
                  </a:cubicBezTo>
                  <a:cubicBezTo>
                    <a:pt x="29" y="100"/>
                    <a:pt x="30" y="98"/>
                    <a:pt x="30" y="98"/>
                  </a:cubicBezTo>
                  <a:cubicBezTo>
                    <a:pt x="30" y="97"/>
                    <a:pt x="29" y="97"/>
                    <a:pt x="29" y="97"/>
                  </a:cubicBezTo>
                  <a:cubicBezTo>
                    <a:pt x="28" y="95"/>
                    <a:pt x="28" y="95"/>
                    <a:pt x="28" y="95"/>
                  </a:cubicBezTo>
                  <a:cubicBezTo>
                    <a:pt x="31" y="94"/>
                    <a:pt x="31" y="94"/>
                    <a:pt x="31" y="94"/>
                  </a:cubicBezTo>
                  <a:cubicBezTo>
                    <a:pt x="32" y="93"/>
                    <a:pt x="32" y="93"/>
                    <a:pt x="32" y="93"/>
                  </a:cubicBezTo>
                  <a:cubicBezTo>
                    <a:pt x="34" y="91"/>
                    <a:pt x="34" y="91"/>
                    <a:pt x="34" y="91"/>
                  </a:cubicBezTo>
                  <a:cubicBezTo>
                    <a:pt x="33" y="89"/>
                    <a:pt x="33" y="89"/>
                    <a:pt x="33" y="89"/>
                  </a:cubicBezTo>
                  <a:cubicBezTo>
                    <a:pt x="33" y="89"/>
                    <a:pt x="35" y="89"/>
                    <a:pt x="36" y="89"/>
                  </a:cubicBezTo>
                  <a:cubicBezTo>
                    <a:pt x="36" y="89"/>
                    <a:pt x="36" y="88"/>
                    <a:pt x="36" y="88"/>
                  </a:cubicBezTo>
                  <a:cubicBezTo>
                    <a:pt x="35" y="86"/>
                    <a:pt x="35" y="86"/>
                    <a:pt x="35" y="86"/>
                  </a:cubicBezTo>
                  <a:cubicBezTo>
                    <a:pt x="35" y="86"/>
                    <a:pt x="37" y="86"/>
                    <a:pt x="38" y="85"/>
                  </a:cubicBezTo>
                  <a:cubicBezTo>
                    <a:pt x="38" y="85"/>
                    <a:pt x="37" y="84"/>
                    <a:pt x="37" y="84"/>
                  </a:cubicBezTo>
                  <a:cubicBezTo>
                    <a:pt x="37" y="83"/>
                    <a:pt x="38" y="82"/>
                    <a:pt x="38" y="82"/>
                  </a:cubicBezTo>
                  <a:cubicBezTo>
                    <a:pt x="38" y="82"/>
                    <a:pt x="40" y="84"/>
                    <a:pt x="41" y="84"/>
                  </a:cubicBezTo>
                  <a:cubicBezTo>
                    <a:pt x="42" y="85"/>
                    <a:pt x="42" y="84"/>
                    <a:pt x="43" y="84"/>
                  </a:cubicBezTo>
                  <a:cubicBezTo>
                    <a:pt x="43" y="83"/>
                    <a:pt x="42" y="82"/>
                    <a:pt x="42" y="82"/>
                  </a:cubicBezTo>
                  <a:cubicBezTo>
                    <a:pt x="41" y="81"/>
                    <a:pt x="41" y="81"/>
                    <a:pt x="41" y="81"/>
                  </a:cubicBezTo>
                  <a:cubicBezTo>
                    <a:pt x="38" y="80"/>
                    <a:pt x="38" y="80"/>
                    <a:pt x="38" y="80"/>
                  </a:cubicBezTo>
                  <a:cubicBezTo>
                    <a:pt x="34" y="78"/>
                    <a:pt x="34" y="78"/>
                    <a:pt x="34" y="78"/>
                  </a:cubicBezTo>
                  <a:cubicBezTo>
                    <a:pt x="34" y="78"/>
                    <a:pt x="31" y="78"/>
                    <a:pt x="31" y="77"/>
                  </a:cubicBezTo>
                  <a:cubicBezTo>
                    <a:pt x="30" y="77"/>
                    <a:pt x="30" y="77"/>
                    <a:pt x="30" y="77"/>
                  </a:cubicBezTo>
                  <a:cubicBezTo>
                    <a:pt x="30" y="77"/>
                    <a:pt x="28" y="77"/>
                    <a:pt x="28" y="77"/>
                  </a:cubicBezTo>
                  <a:cubicBezTo>
                    <a:pt x="27" y="77"/>
                    <a:pt x="26" y="78"/>
                    <a:pt x="25" y="79"/>
                  </a:cubicBezTo>
                  <a:cubicBezTo>
                    <a:pt x="25" y="79"/>
                    <a:pt x="24" y="80"/>
                    <a:pt x="23" y="80"/>
                  </a:cubicBezTo>
                  <a:cubicBezTo>
                    <a:pt x="23" y="80"/>
                    <a:pt x="22" y="78"/>
                    <a:pt x="22" y="78"/>
                  </a:cubicBezTo>
                  <a:cubicBezTo>
                    <a:pt x="20" y="78"/>
                    <a:pt x="20" y="78"/>
                    <a:pt x="20" y="78"/>
                  </a:cubicBezTo>
                  <a:cubicBezTo>
                    <a:pt x="20" y="78"/>
                    <a:pt x="19" y="80"/>
                    <a:pt x="19" y="81"/>
                  </a:cubicBezTo>
                  <a:cubicBezTo>
                    <a:pt x="19" y="81"/>
                    <a:pt x="17" y="81"/>
                    <a:pt x="16" y="81"/>
                  </a:cubicBezTo>
                  <a:cubicBezTo>
                    <a:pt x="15" y="82"/>
                    <a:pt x="14" y="82"/>
                    <a:pt x="13" y="83"/>
                  </a:cubicBezTo>
                  <a:cubicBezTo>
                    <a:pt x="12" y="83"/>
                    <a:pt x="14" y="84"/>
                    <a:pt x="14" y="84"/>
                  </a:cubicBezTo>
                  <a:cubicBezTo>
                    <a:pt x="14" y="86"/>
                    <a:pt x="14" y="86"/>
                    <a:pt x="14" y="86"/>
                  </a:cubicBezTo>
                  <a:cubicBezTo>
                    <a:pt x="12" y="86"/>
                    <a:pt x="12" y="86"/>
                    <a:pt x="12" y="86"/>
                  </a:cubicBezTo>
                  <a:cubicBezTo>
                    <a:pt x="11" y="85"/>
                    <a:pt x="11" y="85"/>
                    <a:pt x="11" y="85"/>
                  </a:cubicBezTo>
                  <a:cubicBezTo>
                    <a:pt x="9" y="87"/>
                    <a:pt x="9" y="87"/>
                    <a:pt x="9" y="87"/>
                  </a:cubicBezTo>
                  <a:cubicBezTo>
                    <a:pt x="8" y="89"/>
                    <a:pt x="8" y="89"/>
                    <a:pt x="8" y="89"/>
                  </a:cubicBezTo>
                  <a:cubicBezTo>
                    <a:pt x="8" y="89"/>
                    <a:pt x="9" y="91"/>
                    <a:pt x="9" y="91"/>
                  </a:cubicBezTo>
                  <a:close/>
                  <a:moveTo>
                    <a:pt x="35" y="76"/>
                  </a:moveTo>
                  <a:cubicBezTo>
                    <a:pt x="35" y="76"/>
                    <a:pt x="35" y="76"/>
                    <a:pt x="35" y="76"/>
                  </a:cubicBezTo>
                  <a:cubicBezTo>
                    <a:pt x="36" y="77"/>
                    <a:pt x="36" y="77"/>
                    <a:pt x="36" y="77"/>
                  </a:cubicBezTo>
                  <a:cubicBezTo>
                    <a:pt x="36" y="77"/>
                    <a:pt x="37" y="78"/>
                    <a:pt x="39" y="78"/>
                  </a:cubicBezTo>
                  <a:cubicBezTo>
                    <a:pt x="42" y="78"/>
                    <a:pt x="42" y="80"/>
                    <a:pt x="44" y="78"/>
                  </a:cubicBezTo>
                  <a:cubicBezTo>
                    <a:pt x="44" y="77"/>
                    <a:pt x="44" y="77"/>
                    <a:pt x="43" y="76"/>
                  </a:cubicBezTo>
                  <a:cubicBezTo>
                    <a:pt x="43" y="75"/>
                    <a:pt x="42" y="75"/>
                    <a:pt x="42" y="74"/>
                  </a:cubicBezTo>
                  <a:cubicBezTo>
                    <a:pt x="42" y="74"/>
                    <a:pt x="42" y="74"/>
                    <a:pt x="40" y="72"/>
                  </a:cubicBezTo>
                  <a:cubicBezTo>
                    <a:pt x="39" y="71"/>
                    <a:pt x="39" y="72"/>
                    <a:pt x="38" y="72"/>
                  </a:cubicBezTo>
                  <a:cubicBezTo>
                    <a:pt x="37" y="72"/>
                    <a:pt x="36" y="72"/>
                    <a:pt x="35" y="72"/>
                  </a:cubicBezTo>
                  <a:cubicBezTo>
                    <a:pt x="34" y="73"/>
                    <a:pt x="36" y="74"/>
                    <a:pt x="36" y="75"/>
                  </a:cubicBezTo>
                  <a:cubicBezTo>
                    <a:pt x="36" y="75"/>
                    <a:pt x="35" y="76"/>
                    <a:pt x="35" y="76"/>
                  </a:cubicBezTo>
                  <a:close/>
                  <a:moveTo>
                    <a:pt x="22" y="57"/>
                  </a:moveTo>
                  <a:cubicBezTo>
                    <a:pt x="22" y="57"/>
                    <a:pt x="22" y="57"/>
                    <a:pt x="22" y="57"/>
                  </a:cubicBezTo>
                  <a:cubicBezTo>
                    <a:pt x="22" y="56"/>
                    <a:pt x="24" y="56"/>
                    <a:pt x="25" y="57"/>
                  </a:cubicBezTo>
                  <a:cubicBezTo>
                    <a:pt x="25" y="57"/>
                    <a:pt x="27" y="58"/>
                    <a:pt x="27" y="59"/>
                  </a:cubicBezTo>
                  <a:cubicBezTo>
                    <a:pt x="27" y="59"/>
                    <a:pt x="28" y="59"/>
                    <a:pt x="28" y="60"/>
                  </a:cubicBezTo>
                  <a:cubicBezTo>
                    <a:pt x="28" y="60"/>
                    <a:pt x="29" y="61"/>
                    <a:pt x="29" y="62"/>
                  </a:cubicBezTo>
                  <a:cubicBezTo>
                    <a:pt x="30" y="63"/>
                    <a:pt x="31" y="64"/>
                    <a:pt x="31" y="64"/>
                  </a:cubicBezTo>
                  <a:cubicBezTo>
                    <a:pt x="31" y="64"/>
                    <a:pt x="32" y="65"/>
                    <a:pt x="31" y="65"/>
                  </a:cubicBezTo>
                  <a:cubicBezTo>
                    <a:pt x="30" y="65"/>
                    <a:pt x="27" y="65"/>
                    <a:pt x="27" y="65"/>
                  </a:cubicBezTo>
                  <a:cubicBezTo>
                    <a:pt x="27" y="65"/>
                    <a:pt x="26" y="66"/>
                    <a:pt x="26" y="66"/>
                  </a:cubicBezTo>
                  <a:cubicBezTo>
                    <a:pt x="26" y="67"/>
                    <a:pt x="28" y="68"/>
                    <a:pt x="27" y="68"/>
                  </a:cubicBezTo>
                  <a:cubicBezTo>
                    <a:pt x="26" y="69"/>
                    <a:pt x="26" y="69"/>
                    <a:pt x="25" y="69"/>
                  </a:cubicBezTo>
                  <a:cubicBezTo>
                    <a:pt x="24" y="68"/>
                    <a:pt x="23" y="66"/>
                    <a:pt x="23" y="66"/>
                  </a:cubicBezTo>
                  <a:cubicBezTo>
                    <a:pt x="22" y="67"/>
                    <a:pt x="22" y="70"/>
                    <a:pt x="22" y="70"/>
                  </a:cubicBezTo>
                  <a:cubicBezTo>
                    <a:pt x="22" y="71"/>
                    <a:pt x="23" y="72"/>
                    <a:pt x="22" y="73"/>
                  </a:cubicBezTo>
                  <a:cubicBezTo>
                    <a:pt x="22" y="73"/>
                    <a:pt x="19" y="74"/>
                    <a:pt x="19" y="74"/>
                  </a:cubicBezTo>
                  <a:cubicBezTo>
                    <a:pt x="19" y="74"/>
                    <a:pt x="18" y="74"/>
                    <a:pt x="18" y="74"/>
                  </a:cubicBezTo>
                  <a:cubicBezTo>
                    <a:pt x="17" y="74"/>
                    <a:pt x="15" y="72"/>
                    <a:pt x="14" y="71"/>
                  </a:cubicBezTo>
                  <a:cubicBezTo>
                    <a:pt x="14" y="70"/>
                    <a:pt x="14" y="68"/>
                    <a:pt x="14" y="68"/>
                  </a:cubicBezTo>
                  <a:cubicBezTo>
                    <a:pt x="13" y="67"/>
                    <a:pt x="12" y="66"/>
                    <a:pt x="12" y="66"/>
                  </a:cubicBezTo>
                  <a:cubicBezTo>
                    <a:pt x="12" y="66"/>
                    <a:pt x="13" y="65"/>
                    <a:pt x="11" y="66"/>
                  </a:cubicBezTo>
                  <a:cubicBezTo>
                    <a:pt x="8" y="66"/>
                    <a:pt x="9" y="67"/>
                    <a:pt x="8" y="67"/>
                  </a:cubicBezTo>
                  <a:cubicBezTo>
                    <a:pt x="7" y="66"/>
                    <a:pt x="7" y="65"/>
                    <a:pt x="5" y="65"/>
                  </a:cubicBezTo>
                  <a:cubicBezTo>
                    <a:pt x="4" y="65"/>
                    <a:pt x="3" y="64"/>
                    <a:pt x="3" y="64"/>
                  </a:cubicBezTo>
                  <a:cubicBezTo>
                    <a:pt x="3" y="64"/>
                    <a:pt x="6" y="62"/>
                    <a:pt x="7" y="62"/>
                  </a:cubicBezTo>
                  <a:cubicBezTo>
                    <a:pt x="8" y="62"/>
                    <a:pt x="7" y="62"/>
                    <a:pt x="9" y="62"/>
                  </a:cubicBezTo>
                  <a:cubicBezTo>
                    <a:pt x="12" y="61"/>
                    <a:pt x="13" y="63"/>
                    <a:pt x="13" y="61"/>
                  </a:cubicBezTo>
                  <a:cubicBezTo>
                    <a:pt x="14" y="59"/>
                    <a:pt x="14" y="58"/>
                    <a:pt x="15" y="57"/>
                  </a:cubicBezTo>
                  <a:cubicBezTo>
                    <a:pt x="15" y="56"/>
                    <a:pt x="16" y="54"/>
                    <a:pt x="16" y="54"/>
                  </a:cubicBezTo>
                  <a:cubicBezTo>
                    <a:pt x="16" y="53"/>
                    <a:pt x="19" y="53"/>
                    <a:pt x="19" y="53"/>
                  </a:cubicBezTo>
                  <a:cubicBezTo>
                    <a:pt x="20" y="56"/>
                    <a:pt x="20" y="56"/>
                    <a:pt x="20" y="56"/>
                  </a:cubicBezTo>
                  <a:cubicBezTo>
                    <a:pt x="20" y="56"/>
                    <a:pt x="20" y="57"/>
                    <a:pt x="21" y="57"/>
                  </a:cubicBezTo>
                  <a:cubicBezTo>
                    <a:pt x="22" y="57"/>
                    <a:pt x="22" y="57"/>
                    <a:pt x="22" y="57"/>
                  </a:cubicBezTo>
                  <a:close/>
                  <a:moveTo>
                    <a:pt x="36" y="52"/>
                  </a:moveTo>
                  <a:cubicBezTo>
                    <a:pt x="36" y="52"/>
                    <a:pt x="36" y="52"/>
                    <a:pt x="36" y="52"/>
                  </a:cubicBezTo>
                  <a:cubicBezTo>
                    <a:pt x="35" y="53"/>
                    <a:pt x="35" y="53"/>
                    <a:pt x="35" y="53"/>
                  </a:cubicBezTo>
                  <a:cubicBezTo>
                    <a:pt x="31" y="53"/>
                    <a:pt x="31" y="53"/>
                    <a:pt x="31" y="53"/>
                  </a:cubicBezTo>
                  <a:cubicBezTo>
                    <a:pt x="31" y="55"/>
                    <a:pt x="31" y="55"/>
                    <a:pt x="31" y="55"/>
                  </a:cubicBezTo>
                  <a:cubicBezTo>
                    <a:pt x="33" y="57"/>
                    <a:pt x="33" y="57"/>
                    <a:pt x="33" y="57"/>
                  </a:cubicBezTo>
                  <a:cubicBezTo>
                    <a:pt x="33" y="57"/>
                    <a:pt x="34" y="56"/>
                    <a:pt x="35" y="56"/>
                  </a:cubicBezTo>
                  <a:cubicBezTo>
                    <a:pt x="36" y="56"/>
                    <a:pt x="38" y="56"/>
                    <a:pt x="38" y="56"/>
                  </a:cubicBezTo>
                  <a:cubicBezTo>
                    <a:pt x="39" y="55"/>
                    <a:pt x="39" y="55"/>
                    <a:pt x="39" y="55"/>
                  </a:cubicBezTo>
                  <a:cubicBezTo>
                    <a:pt x="38" y="52"/>
                    <a:pt x="38" y="52"/>
                    <a:pt x="38" y="52"/>
                  </a:cubicBezTo>
                  <a:lnTo>
                    <a:pt x="36" y="52"/>
                  </a:ln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496" name="Google Shape;496;p12"/>
            <p:cNvSpPr/>
            <p:nvPr/>
          </p:nvSpPr>
          <p:spPr>
            <a:xfrm>
              <a:off x="6144086" y="3377866"/>
              <a:ext cx="556312" cy="405924"/>
            </a:xfrm>
            <a:custGeom>
              <a:rect b="b" l="l" r="r" t="t"/>
              <a:pathLst>
                <a:path extrusionOk="0" h="184" w="244">
                  <a:moveTo>
                    <a:pt x="7" y="38"/>
                  </a:moveTo>
                  <a:cubicBezTo>
                    <a:pt x="7" y="36"/>
                    <a:pt x="7" y="36"/>
                    <a:pt x="7" y="36"/>
                  </a:cubicBezTo>
                  <a:cubicBezTo>
                    <a:pt x="7" y="36"/>
                    <a:pt x="7" y="36"/>
                    <a:pt x="7" y="36"/>
                  </a:cubicBezTo>
                  <a:cubicBezTo>
                    <a:pt x="14" y="34"/>
                    <a:pt x="20" y="38"/>
                    <a:pt x="23" y="38"/>
                  </a:cubicBezTo>
                  <a:cubicBezTo>
                    <a:pt x="29" y="39"/>
                    <a:pt x="16" y="46"/>
                    <a:pt x="18" y="46"/>
                  </a:cubicBezTo>
                  <a:cubicBezTo>
                    <a:pt x="20" y="45"/>
                    <a:pt x="18" y="51"/>
                    <a:pt x="21" y="52"/>
                  </a:cubicBezTo>
                  <a:cubicBezTo>
                    <a:pt x="26" y="53"/>
                    <a:pt x="30" y="49"/>
                    <a:pt x="36" y="49"/>
                  </a:cubicBezTo>
                  <a:cubicBezTo>
                    <a:pt x="41" y="48"/>
                    <a:pt x="47" y="51"/>
                    <a:pt x="49" y="49"/>
                  </a:cubicBezTo>
                  <a:cubicBezTo>
                    <a:pt x="53" y="44"/>
                    <a:pt x="69" y="54"/>
                    <a:pt x="77" y="49"/>
                  </a:cubicBezTo>
                  <a:cubicBezTo>
                    <a:pt x="82" y="45"/>
                    <a:pt x="102" y="43"/>
                    <a:pt x="109" y="43"/>
                  </a:cubicBezTo>
                  <a:cubicBezTo>
                    <a:pt x="127" y="42"/>
                    <a:pt x="128" y="42"/>
                    <a:pt x="136" y="37"/>
                  </a:cubicBezTo>
                  <a:cubicBezTo>
                    <a:pt x="136" y="37"/>
                    <a:pt x="141" y="26"/>
                    <a:pt x="144" y="21"/>
                  </a:cubicBezTo>
                  <a:cubicBezTo>
                    <a:pt x="146" y="17"/>
                    <a:pt x="152" y="15"/>
                    <a:pt x="158" y="11"/>
                  </a:cubicBezTo>
                  <a:cubicBezTo>
                    <a:pt x="163" y="7"/>
                    <a:pt x="176" y="3"/>
                    <a:pt x="179" y="2"/>
                  </a:cubicBezTo>
                  <a:cubicBezTo>
                    <a:pt x="182" y="2"/>
                    <a:pt x="203" y="3"/>
                    <a:pt x="203" y="3"/>
                  </a:cubicBezTo>
                  <a:cubicBezTo>
                    <a:pt x="214" y="0"/>
                    <a:pt x="214" y="0"/>
                    <a:pt x="214" y="0"/>
                  </a:cubicBezTo>
                  <a:cubicBezTo>
                    <a:pt x="214" y="0"/>
                    <a:pt x="216" y="8"/>
                    <a:pt x="219" y="9"/>
                  </a:cubicBezTo>
                  <a:cubicBezTo>
                    <a:pt x="228" y="10"/>
                    <a:pt x="235" y="10"/>
                    <a:pt x="238" y="8"/>
                  </a:cubicBezTo>
                  <a:cubicBezTo>
                    <a:pt x="239" y="8"/>
                    <a:pt x="239" y="10"/>
                    <a:pt x="240" y="11"/>
                  </a:cubicBezTo>
                  <a:cubicBezTo>
                    <a:pt x="241" y="13"/>
                    <a:pt x="242" y="17"/>
                    <a:pt x="242" y="17"/>
                  </a:cubicBezTo>
                  <a:cubicBezTo>
                    <a:pt x="241" y="22"/>
                    <a:pt x="241" y="22"/>
                    <a:pt x="241" y="22"/>
                  </a:cubicBezTo>
                  <a:cubicBezTo>
                    <a:pt x="240" y="23"/>
                    <a:pt x="240" y="23"/>
                    <a:pt x="240" y="23"/>
                  </a:cubicBezTo>
                  <a:cubicBezTo>
                    <a:pt x="235" y="26"/>
                    <a:pt x="235" y="26"/>
                    <a:pt x="235" y="26"/>
                  </a:cubicBezTo>
                  <a:cubicBezTo>
                    <a:pt x="235" y="26"/>
                    <a:pt x="233" y="26"/>
                    <a:pt x="232" y="27"/>
                  </a:cubicBezTo>
                  <a:cubicBezTo>
                    <a:pt x="231" y="27"/>
                    <a:pt x="229" y="28"/>
                    <a:pt x="229" y="28"/>
                  </a:cubicBezTo>
                  <a:cubicBezTo>
                    <a:pt x="229" y="28"/>
                    <a:pt x="227" y="30"/>
                    <a:pt x="227" y="31"/>
                  </a:cubicBezTo>
                  <a:cubicBezTo>
                    <a:pt x="226" y="33"/>
                    <a:pt x="225" y="36"/>
                    <a:pt x="225" y="36"/>
                  </a:cubicBezTo>
                  <a:cubicBezTo>
                    <a:pt x="223" y="41"/>
                    <a:pt x="223" y="41"/>
                    <a:pt x="223" y="41"/>
                  </a:cubicBezTo>
                  <a:cubicBezTo>
                    <a:pt x="223" y="48"/>
                    <a:pt x="223" y="48"/>
                    <a:pt x="223" y="48"/>
                  </a:cubicBezTo>
                  <a:cubicBezTo>
                    <a:pt x="225" y="56"/>
                    <a:pt x="225" y="56"/>
                    <a:pt x="225" y="56"/>
                  </a:cubicBezTo>
                  <a:cubicBezTo>
                    <a:pt x="227" y="65"/>
                    <a:pt x="227" y="65"/>
                    <a:pt x="227" y="65"/>
                  </a:cubicBezTo>
                  <a:cubicBezTo>
                    <a:pt x="227" y="65"/>
                    <a:pt x="224" y="68"/>
                    <a:pt x="223" y="68"/>
                  </a:cubicBezTo>
                  <a:cubicBezTo>
                    <a:pt x="223" y="68"/>
                    <a:pt x="222" y="69"/>
                    <a:pt x="222" y="69"/>
                  </a:cubicBezTo>
                  <a:cubicBezTo>
                    <a:pt x="222" y="71"/>
                    <a:pt x="222" y="71"/>
                    <a:pt x="222" y="71"/>
                  </a:cubicBezTo>
                  <a:cubicBezTo>
                    <a:pt x="221" y="74"/>
                    <a:pt x="221" y="74"/>
                    <a:pt x="221" y="74"/>
                  </a:cubicBezTo>
                  <a:cubicBezTo>
                    <a:pt x="220" y="76"/>
                    <a:pt x="220" y="76"/>
                    <a:pt x="220" y="76"/>
                  </a:cubicBezTo>
                  <a:cubicBezTo>
                    <a:pt x="220" y="76"/>
                    <a:pt x="219" y="78"/>
                    <a:pt x="218" y="78"/>
                  </a:cubicBezTo>
                  <a:cubicBezTo>
                    <a:pt x="217" y="79"/>
                    <a:pt x="215" y="81"/>
                    <a:pt x="215" y="81"/>
                  </a:cubicBezTo>
                  <a:cubicBezTo>
                    <a:pt x="216" y="83"/>
                    <a:pt x="216" y="83"/>
                    <a:pt x="216" y="83"/>
                  </a:cubicBezTo>
                  <a:cubicBezTo>
                    <a:pt x="227" y="85"/>
                    <a:pt x="227" y="85"/>
                    <a:pt x="227" y="85"/>
                  </a:cubicBezTo>
                  <a:cubicBezTo>
                    <a:pt x="227" y="87"/>
                    <a:pt x="227" y="87"/>
                    <a:pt x="227" y="87"/>
                  </a:cubicBezTo>
                  <a:cubicBezTo>
                    <a:pt x="232" y="92"/>
                    <a:pt x="232" y="92"/>
                    <a:pt x="232" y="92"/>
                  </a:cubicBezTo>
                  <a:cubicBezTo>
                    <a:pt x="235" y="97"/>
                    <a:pt x="235" y="97"/>
                    <a:pt x="235" y="97"/>
                  </a:cubicBezTo>
                  <a:cubicBezTo>
                    <a:pt x="240" y="99"/>
                    <a:pt x="240" y="99"/>
                    <a:pt x="240" y="99"/>
                  </a:cubicBezTo>
                  <a:cubicBezTo>
                    <a:pt x="240" y="99"/>
                    <a:pt x="244" y="102"/>
                    <a:pt x="244" y="102"/>
                  </a:cubicBezTo>
                  <a:cubicBezTo>
                    <a:pt x="243" y="103"/>
                    <a:pt x="238" y="105"/>
                    <a:pt x="238" y="105"/>
                  </a:cubicBezTo>
                  <a:cubicBezTo>
                    <a:pt x="235" y="107"/>
                    <a:pt x="235" y="107"/>
                    <a:pt x="235" y="107"/>
                  </a:cubicBezTo>
                  <a:cubicBezTo>
                    <a:pt x="235" y="107"/>
                    <a:pt x="233" y="107"/>
                    <a:pt x="231" y="108"/>
                  </a:cubicBezTo>
                  <a:cubicBezTo>
                    <a:pt x="230" y="109"/>
                    <a:pt x="224" y="112"/>
                    <a:pt x="224" y="112"/>
                  </a:cubicBezTo>
                  <a:cubicBezTo>
                    <a:pt x="216" y="107"/>
                    <a:pt x="216" y="107"/>
                    <a:pt x="216" y="107"/>
                  </a:cubicBezTo>
                  <a:cubicBezTo>
                    <a:pt x="211" y="106"/>
                    <a:pt x="211" y="106"/>
                    <a:pt x="211" y="106"/>
                  </a:cubicBezTo>
                  <a:cubicBezTo>
                    <a:pt x="209" y="109"/>
                    <a:pt x="209" y="109"/>
                    <a:pt x="209" y="109"/>
                  </a:cubicBezTo>
                  <a:cubicBezTo>
                    <a:pt x="204" y="110"/>
                    <a:pt x="204" y="110"/>
                    <a:pt x="204" y="110"/>
                  </a:cubicBezTo>
                  <a:cubicBezTo>
                    <a:pt x="201" y="115"/>
                    <a:pt x="201" y="115"/>
                    <a:pt x="201" y="115"/>
                  </a:cubicBezTo>
                  <a:cubicBezTo>
                    <a:pt x="201" y="115"/>
                    <a:pt x="194" y="117"/>
                    <a:pt x="192" y="118"/>
                  </a:cubicBezTo>
                  <a:cubicBezTo>
                    <a:pt x="191" y="119"/>
                    <a:pt x="187" y="122"/>
                    <a:pt x="187" y="122"/>
                  </a:cubicBezTo>
                  <a:cubicBezTo>
                    <a:pt x="188" y="126"/>
                    <a:pt x="188" y="126"/>
                    <a:pt x="188" y="126"/>
                  </a:cubicBezTo>
                  <a:cubicBezTo>
                    <a:pt x="184" y="129"/>
                    <a:pt x="184" y="129"/>
                    <a:pt x="184" y="129"/>
                  </a:cubicBezTo>
                  <a:cubicBezTo>
                    <a:pt x="184" y="129"/>
                    <a:pt x="181" y="130"/>
                    <a:pt x="180" y="132"/>
                  </a:cubicBezTo>
                  <a:cubicBezTo>
                    <a:pt x="180" y="134"/>
                    <a:pt x="181" y="135"/>
                    <a:pt x="181" y="135"/>
                  </a:cubicBezTo>
                  <a:cubicBezTo>
                    <a:pt x="179" y="135"/>
                    <a:pt x="176" y="136"/>
                    <a:pt x="175" y="137"/>
                  </a:cubicBezTo>
                  <a:cubicBezTo>
                    <a:pt x="174" y="137"/>
                    <a:pt x="174" y="139"/>
                    <a:pt x="175" y="141"/>
                  </a:cubicBezTo>
                  <a:cubicBezTo>
                    <a:pt x="175" y="142"/>
                    <a:pt x="177" y="144"/>
                    <a:pt x="179" y="147"/>
                  </a:cubicBezTo>
                  <a:cubicBezTo>
                    <a:pt x="180" y="150"/>
                    <a:pt x="181" y="150"/>
                    <a:pt x="181" y="151"/>
                  </a:cubicBezTo>
                  <a:cubicBezTo>
                    <a:pt x="181" y="152"/>
                    <a:pt x="180" y="155"/>
                    <a:pt x="179" y="156"/>
                  </a:cubicBezTo>
                  <a:cubicBezTo>
                    <a:pt x="177" y="158"/>
                    <a:pt x="175" y="158"/>
                    <a:pt x="174" y="158"/>
                  </a:cubicBezTo>
                  <a:cubicBezTo>
                    <a:pt x="173" y="159"/>
                    <a:pt x="170" y="161"/>
                    <a:pt x="169" y="161"/>
                  </a:cubicBezTo>
                  <a:cubicBezTo>
                    <a:pt x="168" y="162"/>
                    <a:pt x="163" y="163"/>
                    <a:pt x="162" y="163"/>
                  </a:cubicBezTo>
                  <a:cubicBezTo>
                    <a:pt x="161" y="163"/>
                    <a:pt x="155" y="165"/>
                    <a:pt x="155" y="165"/>
                  </a:cubicBezTo>
                  <a:cubicBezTo>
                    <a:pt x="150" y="167"/>
                    <a:pt x="150" y="167"/>
                    <a:pt x="150" y="167"/>
                  </a:cubicBezTo>
                  <a:cubicBezTo>
                    <a:pt x="147" y="169"/>
                    <a:pt x="147" y="169"/>
                    <a:pt x="147" y="169"/>
                  </a:cubicBezTo>
                  <a:cubicBezTo>
                    <a:pt x="139" y="167"/>
                    <a:pt x="139" y="167"/>
                    <a:pt x="139" y="167"/>
                  </a:cubicBezTo>
                  <a:cubicBezTo>
                    <a:pt x="129" y="164"/>
                    <a:pt x="129" y="164"/>
                    <a:pt x="129" y="164"/>
                  </a:cubicBezTo>
                  <a:cubicBezTo>
                    <a:pt x="129" y="164"/>
                    <a:pt x="124" y="168"/>
                    <a:pt x="123" y="168"/>
                  </a:cubicBezTo>
                  <a:cubicBezTo>
                    <a:pt x="122" y="168"/>
                    <a:pt x="116" y="164"/>
                    <a:pt x="116" y="164"/>
                  </a:cubicBezTo>
                  <a:cubicBezTo>
                    <a:pt x="113" y="159"/>
                    <a:pt x="113" y="159"/>
                    <a:pt x="113" y="159"/>
                  </a:cubicBezTo>
                  <a:cubicBezTo>
                    <a:pt x="113" y="159"/>
                    <a:pt x="107" y="160"/>
                    <a:pt x="106" y="160"/>
                  </a:cubicBezTo>
                  <a:cubicBezTo>
                    <a:pt x="105" y="160"/>
                    <a:pt x="104" y="162"/>
                    <a:pt x="104" y="163"/>
                  </a:cubicBezTo>
                  <a:cubicBezTo>
                    <a:pt x="103" y="163"/>
                    <a:pt x="101" y="163"/>
                    <a:pt x="99" y="163"/>
                  </a:cubicBezTo>
                  <a:cubicBezTo>
                    <a:pt x="96" y="163"/>
                    <a:pt x="94" y="165"/>
                    <a:pt x="94" y="165"/>
                  </a:cubicBezTo>
                  <a:cubicBezTo>
                    <a:pt x="92" y="169"/>
                    <a:pt x="92" y="169"/>
                    <a:pt x="92" y="169"/>
                  </a:cubicBezTo>
                  <a:cubicBezTo>
                    <a:pt x="92" y="169"/>
                    <a:pt x="87" y="171"/>
                    <a:pt x="87" y="171"/>
                  </a:cubicBezTo>
                  <a:cubicBezTo>
                    <a:pt x="86" y="172"/>
                    <a:pt x="77" y="175"/>
                    <a:pt x="77" y="175"/>
                  </a:cubicBezTo>
                  <a:cubicBezTo>
                    <a:pt x="70" y="177"/>
                    <a:pt x="70" y="177"/>
                    <a:pt x="70" y="177"/>
                  </a:cubicBezTo>
                  <a:cubicBezTo>
                    <a:pt x="70" y="177"/>
                    <a:pt x="68" y="178"/>
                    <a:pt x="67" y="177"/>
                  </a:cubicBezTo>
                  <a:cubicBezTo>
                    <a:pt x="66" y="177"/>
                    <a:pt x="63" y="180"/>
                    <a:pt x="63" y="180"/>
                  </a:cubicBezTo>
                  <a:cubicBezTo>
                    <a:pt x="57" y="184"/>
                    <a:pt x="57" y="184"/>
                    <a:pt x="57" y="184"/>
                  </a:cubicBezTo>
                  <a:cubicBezTo>
                    <a:pt x="51" y="184"/>
                    <a:pt x="51" y="184"/>
                    <a:pt x="51" y="184"/>
                  </a:cubicBezTo>
                  <a:cubicBezTo>
                    <a:pt x="51" y="184"/>
                    <a:pt x="51" y="183"/>
                    <a:pt x="51" y="183"/>
                  </a:cubicBezTo>
                  <a:cubicBezTo>
                    <a:pt x="51" y="183"/>
                    <a:pt x="51" y="183"/>
                    <a:pt x="51" y="183"/>
                  </a:cubicBezTo>
                  <a:cubicBezTo>
                    <a:pt x="51" y="182"/>
                    <a:pt x="51" y="182"/>
                    <a:pt x="51" y="182"/>
                  </a:cubicBezTo>
                  <a:cubicBezTo>
                    <a:pt x="51" y="181"/>
                    <a:pt x="50" y="180"/>
                    <a:pt x="50" y="178"/>
                  </a:cubicBezTo>
                  <a:cubicBezTo>
                    <a:pt x="49" y="176"/>
                    <a:pt x="48" y="174"/>
                    <a:pt x="48" y="172"/>
                  </a:cubicBezTo>
                  <a:cubicBezTo>
                    <a:pt x="48" y="171"/>
                    <a:pt x="49" y="170"/>
                    <a:pt x="49" y="169"/>
                  </a:cubicBezTo>
                  <a:cubicBezTo>
                    <a:pt x="49" y="169"/>
                    <a:pt x="49" y="169"/>
                    <a:pt x="49" y="169"/>
                  </a:cubicBezTo>
                  <a:cubicBezTo>
                    <a:pt x="50" y="168"/>
                    <a:pt x="50" y="167"/>
                    <a:pt x="50" y="165"/>
                  </a:cubicBezTo>
                  <a:cubicBezTo>
                    <a:pt x="49" y="161"/>
                    <a:pt x="45" y="161"/>
                    <a:pt x="44" y="157"/>
                  </a:cubicBezTo>
                  <a:cubicBezTo>
                    <a:pt x="43" y="154"/>
                    <a:pt x="39" y="151"/>
                    <a:pt x="39" y="150"/>
                  </a:cubicBezTo>
                  <a:cubicBezTo>
                    <a:pt x="32" y="146"/>
                    <a:pt x="28" y="147"/>
                    <a:pt x="24" y="143"/>
                  </a:cubicBezTo>
                  <a:cubicBezTo>
                    <a:pt x="23" y="142"/>
                    <a:pt x="22" y="141"/>
                    <a:pt x="22" y="140"/>
                  </a:cubicBezTo>
                  <a:cubicBezTo>
                    <a:pt x="23" y="139"/>
                    <a:pt x="23" y="139"/>
                    <a:pt x="23" y="139"/>
                  </a:cubicBezTo>
                  <a:cubicBezTo>
                    <a:pt x="23" y="139"/>
                    <a:pt x="22" y="139"/>
                    <a:pt x="21" y="138"/>
                  </a:cubicBezTo>
                  <a:cubicBezTo>
                    <a:pt x="20" y="137"/>
                    <a:pt x="19" y="136"/>
                    <a:pt x="18" y="135"/>
                  </a:cubicBezTo>
                  <a:cubicBezTo>
                    <a:pt x="18" y="135"/>
                    <a:pt x="18" y="135"/>
                    <a:pt x="18" y="135"/>
                  </a:cubicBezTo>
                  <a:cubicBezTo>
                    <a:pt x="19" y="135"/>
                    <a:pt x="20" y="133"/>
                    <a:pt x="20" y="133"/>
                  </a:cubicBezTo>
                  <a:cubicBezTo>
                    <a:pt x="21" y="130"/>
                    <a:pt x="21" y="130"/>
                    <a:pt x="21" y="130"/>
                  </a:cubicBezTo>
                  <a:cubicBezTo>
                    <a:pt x="22" y="128"/>
                    <a:pt x="22" y="128"/>
                    <a:pt x="22" y="128"/>
                  </a:cubicBezTo>
                  <a:cubicBezTo>
                    <a:pt x="22" y="128"/>
                    <a:pt x="21" y="125"/>
                    <a:pt x="20" y="125"/>
                  </a:cubicBezTo>
                  <a:cubicBezTo>
                    <a:pt x="20" y="124"/>
                    <a:pt x="17" y="123"/>
                    <a:pt x="17" y="123"/>
                  </a:cubicBezTo>
                  <a:cubicBezTo>
                    <a:pt x="17" y="118"/>
                    <a:pt x="17" y="118"/>
                    <a:pt x="17" y="118"/>
                  </a:cubicBezTo>
                  <a:cubicBezTo>
                    <a:pt x="16" y="113"/>
                    <a:pt x="16" y="113"/>
                    <a:pt x="16" y="113"/>
                  </a:cubicBezTo>
                  <a:cubicBezTo>
                    <a:pt x="14" y="110"/>
                    <a:pt x="14" y="110"/>
                    <a:pt x="14" y="110"/>
                  </a:cubicBezTo>
                  <a:cubicBezTo>
                    <a:pt x="14" y="110"/>
                    <a:pt x="16" y="108"/>
                    <a:pt x="17" y="107"/>
                  </a:cubicBezTo>
                  <a:cubicBezTo>
                    <a:pt x="17" y="107"/>
                    <a:pt x="18" y="106"/>
                    <a:pt x="19" y="106"/>
                  </a:cubicBezTo>
                  <a:cubicBezTo>
                    <a:pt x="20" y="105"/>
                    <a:pt x="22" y="105"/>
                    <a:pt x="23" y="105"/>
                  </a:cubicBezTo>
                  <a:cubicBezTo>
                    <a:pt x="24" y="105"/>
                    <a:pt x="26" y="103"/>
                    <a:pt x="26" y="103"/>
                  </a:cubicBezTo>
                  <a:cubicBezTo>
                    <a:pt x="26" y="103"/>
                    <a:pt x="26" y="100"/>
                    <a:pt x="25" y="99"/>
                  </a:cubicBezTo>
                  <a:cubicBezTo>
                    <a:pt x="25" y="97"/>
                    <a:pt x="27" y="95"/>
                    <a:pt x="27" y="95"/>
                  </a:cubicBezTo>
                  <a:cubicBezTo>
                    <a:pt x="27" y="95"/>
                    <a:pt x="30" y="91"/>
                    <a:pt x="31" y="90"/>
                  </a:cubicBezTo>
                  <a:cubicBezTo>
                    <a:pt x="32" y="89"/>
                    <a:pt x="33" y="84"/>
                    <a:pt x="33" y="84"/>
                  </a:cubicBezTo>
                  <a:cubicBezTo>
                    <a:pt x="29" y="84"/>
                    <a:pt x="29" y="84"/>
                    <a:pt x="29" y="84"/>
                  </a:cubicBezTo>
                  <a:cubicBezTo>
                    <a:pt x="25" y="83"/>
                    <a:pt x="25" y="83"/>
                    <a:pt x="25" y="83"/>
                  </a:cubicBezTo>
                  <a:cubicBezTo>
                    <a:pt x="25" y="83"/>
                    <a:pt x="21" y="77"/>
                    <a:pt x="21" y="77"/>
                  </a:cubicBezTo>
                  <a:cubicBezTo>
                    <a:pt x="21" y="76"/>
                    <a:pt x="19" y="76"/>
                    <a:pt x="19" y="76"/>
                  </a:cubicBezTo>
                  <a:cubicBezTo>
                    <a:pt x="19" y="76"/>
                    <a:pt x="15" y="74"/>
                    <a:pt x="15" y="74"/>
                  </a:cubicBezTo>
                  <a:cubicBezTo>
                    <a:pt x="14" y="74"/>
                    <a:pt x="11" y="73"/>
                    <a:pt x="11" y="73"/>
                  </a:cubicBezTo>
                  <a:cubicBezTo>
                    <a:pt x="11" y="73"/>
                    <a:pt x="7" y="68"/>
                    <a:pt x="6" y="66"/>
                  </a:cubicBezTo>
                  <a:cubicBezTo>
                    <a:pt x="5" y="64"/>
                    <a:pt x="4" y="63"/>
                    <a:pt x="4" y="63"/>
                  </a:cubicBezTo>
                  <a:cubicBezTo>
                    <a:pt x="4" y="63"/>
                    <a:pt x="3" y="61"/>
                    <a:pt x="2" y="60"/>
                  </a:cubicBezTo>
                  <a:cubicBezTo>
                    <a:pt x="1" y="59"/>
                    <a:pt x="1" y="57"/>
                    <a:pt x="1" y="57"/>
                  </a:cubicBezTo>
                  <a:cubicBezTo>
                    <a:pt x="1" y="57"/>
                    <a:pt x="2" y="54"/>
                    <a:pt x="1" y="52"/>
                  </a:cubicBezTo>
                  <a:cubicBezTo>
                    <a:pt x="1" y="51"/>
                    <a:pt x="0" y="47"/>
                    <a:pt x="1" y="47"/>
                  </a:cubicBezTo>
                  <a:cubicBezTo>
                    <a:pt x="2" y="45"/>
                    <a:pt x="3" y="43"/>
                    <a:pt x="5" y="42"/>
                  </a:cubicBezTo>
                  <a:cubicBezTo>
                    <a:pt x="6" y="42"/>
                    <a:pt x="6" y="42"/>
                    <a:pt x="7" y="42"/>
                  </a:cubicBezTo>
                  <a:cubicBezTo>
                    <a:pt x="8" y="42"/>
                    <a:pt x="7" y="39"/>
                    <a:pt x="7" y="39"/>
                  </a:cubicBezTo>
                  <a:lnTo>
                    <a:pt x="7" y="38"/>
                  </a:ln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497" name="Google Shape;497;p12"/>
            <p:cNvSpPr/>
            <p:nvPr/>
          </p:nvSpPr>
          <p:spPr>
            <a:xfrm>
              <a:off x="8212115" y="3121100"/>
              <a:ext cx="622278" cy="493289"/>
            </a:xfrm>
            <a:custGeom>
              <a:rect b="b" l="l" r="r" t="t"/>
              <a:pathLst>
                <a:path extrusionOk="0" h="223" w="273">
                  <a:moveTo>
                    <a:pt x="0" y="75"/>
                  </a:moveTo>
                  <a:cubicBezTo>
                    <a:pt x="1" y="75"/>
                    <a:pt x="3" y="74"/>
                    <a:pt x="4" y="74"/>
                  </a:cubicBezTo>
                  <a:cubicBezTo>
                    <a:pt x="4" y="73"/>
                    <a:pt x="5" y="73"/>
                    <a:pt x="5" y="72"/>
                  </a:cubicBezTo>
                  <a:cubicBezTo>
                    <a:pt x="5" y="72"/>
                    <a:pt x="2" y="71"/>
                    <a:pt x="1" y="69"/>
                  </a:cubicBezTo>
                  <a:cubicBezTo>
                    <a:pt x="1" y="69"/>
                    <a:pt x="3" y="68"/>
                    <a:pt x="3" y="68"/>
                  </a:cubicBezTo>
                  <a:cubicBezTo>
                    <a:pt x="3" y="68"/>
                    <a:pt x="9" y="69"/>
                    <a:pt x="11" y="69"/>
                  </a:cubicBezTo>
                  <a:cubicBezTo>
                    <a:pt x="13" y="69"/>
                    <a:pt x="20" y="67"/>
                    <a:pt x="20" y="67"/>
                  </a:cubicBezTo>
                  <a:cubicBezTo>
                    <a:pt x="22" y="71"/>
                    <a:pt x="22" y="71"/>
                    <a:pt x="22" y="71"/>
                  </a:cubicBezTo>
                  <a:cubicBezTo>
                    <a:pt x="22" y="71"/>
                    <a:pt x="33" y="71"/>
                    <a:pt x="37" y="72"/>
                  </a:cubicBezTo>
                  <a:cubicBezTo>
                    <a:pt x="39" y="73"/>
                    <a:pt x="39" y="72"/>
                    <a:pt x="41" y="71"/>
                  </a:cubicBezTo>
                  <a:cubicBezTo>
                    <a:pt x="42" y="70"/>
                    <a:pt x="44" y="69"/>
                    <a:pt x="45" y="70"/>
                  </a:cubicBezTo>
                  <a:cubicBezTo>
                    <a:pt x="46" y="70"/>
                    <a:pt x="46" y="70"/>
                    <a:pt x="48" y="71"/>
                  </a:cubicBezTo>
                  <a:cubicBezTo>
                    <a:pt x="50" y="72"/>
                    <a:pt x="53" y="73"/>
                    <a:pt x="55" y="73"/>
                  </a:cubicBezTo>
                  <a:cubicBezTo>
                    <a:pt x="59" y="73"/>
                    <a:pt x="59" y="73"/>
                    <a:pt x="59" y="73"/>
                  </a:cubicBezTo>
                  <a:cubicBezTo>
                    <a:pt x="60" y="70"/>
                    <a:pt x="60" y="70"/>
                    <a:pt x="60" y="70"/>
                  </a:cubicBezTo>
                  <a:cubicBezTo>
                    <a:pt x="62" y="72"/>
                    <a:pt x="58" y="59"/>
                    <a:pt x="60" y="59"/>
                  </a:cubicBezTo>
                  <a:cubicBezTo>
                    <a:pt x="63" y="58"/>
                    <a:pt x="64" y="61"/>
                    <a:pt x="68" y="60"/>
                  </a:cubicBezTo>
                  <a:cubicBezTo>
                    <a:pt x="72" y="58"/>
                    <a:pt x="78" y="66"/>
                    <a:pt x="79" y="62"/>
                  </a:cubicBezTo>
                  <a:cubicBezTo>
                    <a:pt x="80" y="59"/>
                    <a:pt x="86" y="63"/>
                    <a:pt x="81" y="59"/>
                  </a:cubicBezTo>
                  <a:cubicBezTo>
                    <a:pt x="75" y="54"/>
                    <a:pt x="77" y="55"/>
                    <a:pt x="73" y="54"/>
                  </a:cubicBezTo>
                  <a:cubicBezTo>
                    <a:pt x="69" y="52"/>
                    <a:pt x="66" y="51"/>
                    <a:pt x="64" y="50"/>
                  </a:cubicBezTo>
                  <a:cubicBezTo>
                    <a:pt x="62" y="50"/>
                    <a:pt x="63" y="50"/>
                    <a:pt x="60" y="48"/>
                  </a:cubicBezTo>
                  <a:cubicBezTo>
                    <a:pt x="57" y="46"/>
                    <a:pt x="54" y="44"/>
                    <a:pt x="54" y="44"/>
                  </a:cubicBezTo>
                  <a:cubicBezTo>
                    <a:pt x="54" y="44"/>
                    <a:pt x="51" y="43"/>
                    <a:pt x="51" y="41"/>
                  </a:cubicBezTo>
                  <a:cubicBezTo>
                    <a:pt x="50" y="39"/>
                    <a:pt x="49" y="36"/>
                    <a:pt x="49" y="36"/>
                  </a:cubicBezTo>
                  <a:cubicBezTo>
                    <a:pt x="54" y="32"/>
                    <a:pt x="54" y="32"/>
                    <a:pt x="54" y="32"/>
                  </a:cubicBezTo>
                  <a:cubicBezTo>
                    <a:pt x="57" y="25"/>
                    <a:pt x="57" y="25"/>
                    <a:pt x="57" y="25"/>
                  </a:cubicBezTo>
                  <a:cubicBezTo>
                    <a:pt x="57" y="25"/>
                    <a:pt x="54" y="23"/>
                    <a:pt x="59" y="23"/>
                  </a:cubicBezTo>
                  <a:cubicBezTo>
                    <a:pt x="63" y="23"/>
                    <a:pt x="63" y="23"/>
                    <a:pt x="63" y="23"/>
                  </a:cubicBezTo>
                  <a:cubicBezTo>
                    <a:pt x="63" y="23"/>
                    <a:pt x="64" y="29"/>
                    <a:pt x="65" y="28"/>
                  </a:cubicBezTo>
                  <a:cubicBezTo>
                    <a:pt x="67" y="28"/>
                    <a:pt x="68" y="26"/>
                    <a:pt x="69" y="25"/>
                  </a:cubicBezTo>
                  <a:cubicBezTo>
                    <a:pt x="70" y="24"/>
                    <a:pt x="73" y="21"/>
                    <a:pt x="74" y="22"/>
                  </a:cubicBezTo>
                  <a:cubicBezTo>
                    <a:pt x="74" y="24"/>
                    <a:pt x="71" y="27"/>
                    <a:pt x="75" y="27"/>
                  </a:cubicBezTo>
                  <a:cubicBezTo>
                    <a:pt x="79" y="27"/>
                    <a:pt x="78" y="29"/>
                    <a:pt x="81" y="30"/>
                  </a:cubicBezTo>
                  <a:cubicBezTo>
                    <a:pt x="84" y="30"/>
                    <a:pt x="87" y="32"/>
                    <a:pt x="87" y="33"/>
                  </a:cubicBezTo>
                  <a:cubicBezTo>
                    <a:pt x="87" y="34"/>
                    <a:pt x="87" y="35"/>
                    <a:pt x="88" y="36"/>
                  </a:cubicBezTo>
                  <a:cubicBezTo>
                    <a:pt x="90" y="37"/>
                    <a:pt x="91" y="36"/>
                    <a:pt x="93" y="36"/>
                  </a:cubicBezTo>
                  <a:cubicBezTo>
                    <a:pt x="95" y="36"/>
                    <a:pt x="95" y="34"/>
                    <a:pt x="96" y="36"/>
                  </a:cubicBezTo>
                  <a:cubicBezTo>
                    <a:pt x="96" y="38"/>
                    <a:pt x="97" y="39"/>
                    <a:pt x="97" y="39"/>
                  </a:cubicBezTo>
                  <a:cubicBezTo>
                    <a:pt x="101" y="44"/>
                    <a:pt x="101" y="44"/>
                    <a:pt x="101" y="44"/>
                  </a:cubicBezTo>
                  <a:cubicBezTo>
                    <a:pt x="105" y="48"/>
                    <a:pt x="105" y="48"/>
                    <a:pt x="105" y="48"/>
                  </a:cubicBezTo>
                  <a:cubicBezTo>
                    <a:pt x="105" y="48"/>
                    <a:pt x="102" y="48"/>
                    <a:pt x="106" y="50"/>
                  </a:cubicBezTo>
                  <a:cubicBezTo>
                    <a:pt x="110" y="51"/>
                    <a:pt x="113" y="51"/>
                    <a:pt x="113" y="51"/>
                  </a:cubicBezTo>
                  <a:cubicBezTo>
                    <a:pt x="113" y="51"/>
                    <a:pt x="113" y="51"/>
                    <a:pt x="117" y="52"/>
                  </a:cubicBezTo>
                  <a:cubicBezTo>
                    <a:pt x="121" y="53"/>
                    <a:pt x="124" y="55"/>
                    <a:pt x="128" y="54"/>
                  </a:cubicBezTo>
                  <a:cubicBezTo>
                    <a:pt x="133" y="54"/>
                    <a:pt x="137" y="49"/>
                    <a:pt x="137" y="49"/>
                  </a:cubicBezTo>
                  <a:cubicBezTo>
                    <a:pt x="137" y="49"/>
                    <a:pt x="139" y="46"/>
                    <a:pt x="138" y="44"/>
                  </a:cubicBezTo>
                  <a:cubicBezTo>
                    <a:pt x="138" y="42"/>
                    <a:pt x="140" y="38"/>
                    <a:pt x="142" y="37"/>
                  </a:cubicBezTo>
                  <a:cubicBezTo>
                    <a:pt x="144" y="36"/>
                    <a:pt x="141" y="35"/>
                    <a:pt x="142" y="33"/>
                  </a:cubicBezTo>
                  <a:cubicBezTo>
                    <a:pt x="143" y="32"/>
                    <a:pt x="144" y="31"/>
                    <a:pt x="145" y="30"/>
                  </a:cubicBezTo>
                  <a:cubicBezTo>
                    <a:pt x="147" y="29"/>
                    <a:pt x="153" y="23"/>
                    <a:pt x="153" y="23"/>
                  </a:cubicBezTo>
                  <a:cubicBezTo>
                    <a:pt x="155" y="18"/>
                    <a:pt x="155" y="18"/>
                    <a:pt x="155" y="18"/>
                  </a:cubicBezTo>
                  <a:cubicBezTo>
                    <a:pt x="155" y="18"/>
                    <a:pt x="155" y="12"/>
                    <a:pt x="156" y="11"/>
                  </a:cubicBezTo>
                  <a:cubicBezTo>
                    <a:pt x="157" y="10"/>
                    <a:pt x="160" y="2"/>
                    <a:pt x="160" y="2"/>
                  </a:cubicBezTo>
                  <a:cubicBezTo>
                    <a:pt x="161" y="0"/>
                    <a:pt x="161" y="0"/>
                    <a:pt x="161" y="0"/>
                  </a:cubicBezTo>
                  <a:cubicBezTo>
                    <a:pt x="161" y="0"/>
                    <a:pt x="181" y="18"/>
                    <a:pt x="182" y="18"/>
                  </a:cubicBezTo>
                  <a:cubicBezTo>
                    <a:pt x="183" y="18"/>
                    <a:pt x="191" y="23"/>
                    <a:pt x="192" y="25"/>
                  </a:cubicBezTo>
                  <a:cubicBezTo>
                    <a:pt x="193" y="26"/>
                    <a:pt x="199" y="34"/>
                    <a:pt x="199" y="34"/>
                  </a:cubicBezTo>
                  <a:cubicBezTo>
                    <a:pt x="200" y="38"/>
                    <a:pt x="200" y="38"/>
                    <a:pt x="200" y="38"/>
                  </a:cubicBezTo>
                  <a:cubicBezTo>
                    <a:pt x="200" y="38"/>
                    <a:pt x="200" y="41"/>
                    <a:pt x="202" y="43"/>
                  </a:cubicBezTo>
                  <a:cubicBezTo>
                    <a:pt x="204" y="44"/>
                    <a:pt x="208" y="48"/>
                    <a:pt x="210" y="49"/>
                  </a:cubicBezTo>
                  <a:cubicBezTo>
                    <a:pt x="212" y="49"/>
                    <a:pt x="220" y="54"/>
                    <a:pt x="220" y="54"/>
                  </a:cubicBezTo>
                  <a:cubicBezTo>
                    <a:pt x="220" y="54"/>
                    <a:pt x="221" y="51"/>
                    <a:pt x="222" y="53"/>
                  </a:cubicBezTo>
                  <a:cubicBezTo>
                    <a:pt x="223" y="55"/>
                    <a:pt x="224" y="58"/>
                    <a:pt x="224" y="59"/>
                  </a:cubicBezTo>
                  <a:cubicBezTo>
                    <a:pt x="224" y="60"/>
                    <a:pt x="225" y="64"/>
                    <a:pt x="227" y="63"/>
                  </a:cubicBezTo>
                  <a:cubicBezTo>
                    <a:pt x="229" y="63"/>
                    <a:pt x="235" y="63"/>
                    <a:pt x="235" y="63"/>
                  </a:cubicBezTo>
                  <a:cubicBezTo>
                    <a:pt x="235" y="63"/>
                    <a:pt x="236" y="65"/>
                    <a:pt x="239" y="65"/>
                  </a:cubicBezTo>
                  <a:cubicBezTo>
                    <a:pt x="242" y="65"/>
                    <a:pt x="243" y="64"/>
                    <a:pt x="245" y="63"/>
                  </a:cubicBezTo>
                  <a:cubicBezTo>
                    <a:pt x="246" y="63"/>
                    <a:pt x="254" y="62"/>
                    <a:pt x="254" y="62"/>
                  </a:cubicBezTo>
                  <a:cubicBezTo>
                    <a:pt x="260" y="65"/>
                    <a:pt x="260" y="65"/>
                    <a:pt x="260" y="65"/>
                  </a:cubicBezTo>
                  <a:cubicBezTo>
                    <a:pt x="266" y="67"/>
                    <a:pt x="266" y="67"/>
                    <a:pt x="266" y="67"/>
                  </a:cubicBezTo>
                  <a:cubicBezTo>
                    <a:pt x="271" y="72"/>
                    <a:pt x="271" y="72"/>
                    <a:pt x="271" y="72"/>
                  </a:cubicBezTo>
                  <a:cubicBezTo>
                    <a:pt x="273" y="76"/>
                    <a:pt x="273" y="76"/>
                    <a:pt x="273" y="76"/>
                  </a:cubicBezTo>
                  <a:cubicBezTo>
                    <a:pt x="273" y="76"/>
                    <a:pt x="267" y="71"/>
                    <a:pt x="266" y="71"/>
                  </a:cubicBezTo>
                  <a:cubicBezTo>
                    <a:pt x="265" y="72"/>
                    <a:pt x="263" y="72"/>
                    <a:pt x="262" y="72"/>
                  </a:cubicBezTo>
                  <a:cubicBezTo>
                    <a:pt x="260" y="73"/>
                    <a:pt x="255" y="74"/>
                    <a:pt x="255" y="74"/>
                  </a:cubicBezTo>
                  <a:cubicBezTo>
                    <a:pt x="252" y="76"/>
                    <a:pt x="252" y="76"/>
                    <a:pt x="252" y="76"/>
                  </a:cubicBezTo>
                  <a:cubicBezTo>
                    <a:pt x="248" y="76"/>
                    <a:pt x="248" y="76"/>
                    <a:pt x="248" y="76"/>
                  </a:cubicBezTo>
                  <a:cubicBezTo>
                    <a:pt x="245" y="81"/>
                    <a:pt x="245" y="81"/>
                    <a:pt x="245" y="81"/>
                  </a:cubicBezTo>
                  <a:cubicBezTo>
                    <a:pt x="240" y="85"/>
                    <a:pt x="240" y="85"/>
                    <a:pt x="240" y="85"/>
                  </a:cubicBezTo>
                  <a:cubicBezTo>
                    <a:pt x="234" y="90"/>
                    <a:pt x="234" y="90"/>
                    <a:pt x="234" y="90"/>
                  </a:cubicBezTo>
                  <a:cubicBezTo>
                    <a:pt x="231" y="97"/>
                    <a:pt x="231" y="97"/>
                    <a:pt x="231" y="97"/>
                  </a:cubicBezTo>
                  <a:cubicBezTo>
                    <a:pt x="231" y="97"/>
                    <a:pt x="235" y="100"/>
                    <a:pt x="234" y="100"/>
                  </a:cubicBezTo>
                  <a:cubicBezTo>
                    <a:pt x="233" y="101"/>
                    <a:pt x="231" y="103"/>
                    <a:pt x="231" y="103"/>
                  </a:cubicBezTo>
                  <a:cubicBezTo>
                    <a:pt x="233" y="106"/>
                    <a:pt x="233" y="106"/>
                    <a:pt x="233" y="106"/>
                  </a:cubicBezTo>
                  <a:cubicBezTo>
                    <a:pt x="232" y="110"/>
                    <a:pt x="232" y="110"/>
                    <a:pt x="232" y="110"/>
                  </a:cubicBezTo>
                  <a:cubicBezTo>
                    <a:pt x="236" y="114"/>
                    <a:pt x="236" y="114"/>
                    <a:pt x="236" y="114"/>
                  </a:cubicBezTo>
                  <a:cubicBezTo>
                    <a:pt x="235" y="117"/>
                    <a:pt x="235" y="117"/>
                    <a:pt x="235" y="117"/>
                  </a:cubicBezTo>
                  <a:cubicBezTo>
                    <a:pt x="236" y="121"/>
                    <a:pt x="236" y="121"/>
                    <a:pt x="236" y="121"/>
                  </a:cubicBezTo>
                  <a:cubicBezTo>
                    <a:pt x="236" y="121"/>
                    <a:pt x="240" y="121"/>
                    <a:pt x="236" y="125"/>
                  </a:cubicBezTo>
                  <a:cubicBezTo>
                    <a:pt x="233" y="128"/>
                    <a:pt x="232" y="129"/>
                    <a:pt x="232" y="130"/>
                  </a:cubicBezTo>
                  <a:cubicBezTo>
                    <a:pt x="233" y="132"/>
                    <a:pt x="234" y="136"/>
                    <a:pt x="234" y="136"/>
                  </a:cubicBezTo>
                  <a:cubicBezTo>
                    <a:pt x="234" y="136"/>
                    <a:pt x="233" y="139"/>
                    <a:pt x="235" y="141"/>
                  </a:cubicBezTo>
                  <a:cubicBezTo>
                    <a:pt x="236" y="142"/>
                    <a:pt x="241" y="144"/>
                    <a:pt x="241" y="144"/>
                  </a:cubicBezTo>
                  <a:cubicBezTo>
                    <a:pt x="241" y="144"/>
                    <a:pt x="243" y="147"/>
                    <a:pt x="243" y="148"/>
                  </a:cubicBezTo>
                  <a:cubicBezTo>
                    <a:pt x="242" y="149"/>
                    <a:pt x="236" y="150"/>
                    <a:pt x="236" y="150"/>
                  </a:cubicBezTo>
                  <a:cubicBezTo>
                    <a:pt x="236" y="150"/>
                    <a:pt x="236" y="153"/>
                    <a:pt x="236" y="154"/>
                  </a:cubicBezTo>
                  <a:cubicBezTo>
                    <a:pt x="236" y="155"/>
                    <a:pt x="237" y="160"/>
                    <a:pt x="237" y="160"/>
                  </a:cubicBezTo>
                  <a:cubicBezTo>
                    <a:pt x="239" y="166"/>
                    <a:pt x="239" y="166"/>
                    <a:pt x="239" y="166"/>
                  </a:cubicBezTo>
                  <a:cubicBezTo>
                    <a:pt x="239" y="166"/>
                    <a:pt x="239" y="170"/>
                    <a:pt x="237" y="172"/>
                  </a:cubicBezTo>
                  <a:cubicBezTo>
                    <a:pt x="234" y="174"/>
                    <a:pt x="233" y="175"/>
                    <a:pt x="231" y="173"/>
                  </a:cubicBezTo>
                  <a:cubicBezTo>
                    <a:pt x="235" y="169"/>
                    <a:pt x="235" y="169"/>
                    <a:pt x="235" y="169"/>
                  </a:cubicBezTo>
                  <a:cubicBezTo>
                    <a:pt x="234" y="165"/>
                    <a:pt x="234" y="165"/>
                    <a:pt x="234" y="165"/>
                  </a:cubicBezTo>
                  <a:cubicBezTo>
                    <a:pt x="231" y="166"/>
                    <a:pt x="231" y="166"/>
                    <a:pt x="231" y="166"/>
                  </a:cubicBezTo>
                  <a:cubicBezTo>
                    <a:pt x="229" y="161"/>
                    <a:pt x="229" y="161"/>
                    <a:pt x="229" y="161"/>
                  </a:cubicBezTo>
                  <a:cubicBezTo>
                    <a:pt x="225" y="162"/>
                    <a:pt x="225" y="162"/>
                    <a:pt x="225" y="162"/>
                  </a:cubicBezTo>
                  <a:cubicBezTo>
                    <a:pt x="223" y="168"/>
                    <a:pt x="223" y="168"/>
                    <a:pt x="223" y="168"/>
                  </a:cubicBezTo>
                  <a:cubicBezTo>
                    <a:pt x="225" y="174"/>
                    <a:pt x="225" y="174"/>
                    <a:pt x="225" y="174"/>
                  </a:cubicBezTo>
                  <a:cubicBezTo>
                    <a:pt x="226" y="177"/>
                    <a:pt x="226" y="177"/>
                    <a:pt x="226" y="177"/>
                  </a:cubicBezTo>
                  <a:cubicBezTo>
                    <a:pt x="226" y="177"/>
                    <a:pt x="224" y="177"/>
                    <a:pt x="223" y="178"/>
                  </a:cubicBezTo>
                  <a:cubicBezTo>
                    <a:pt x="223" y="178"/>
                    <a:pt x="221" y="179"/>
                    <a:pt x="222" y="180"/>
                  </a:cubicBezTo>
                  <a:cubicBezTo>
                    <a:pt x="223" y="181"/>
                    <a:pt x="224" y="183"/>
                    <a:pt x="224" y="183"/>
                  </a:cubicBezTo>
                  <a:cubicBezTo>
                    <a:pt x="224" y="184"/>
                    <a:pt x="225" y="188"/>
                    <a:pt x="225" y="188"/>
                  </a:cubicBezTo>
                  <a:cubicBezTo>
                    <a:pt x="227" y="192"/>
                    <a:pt x="227" y="192"/>
                    <a:pt x="227" y="192"/>
                  </a:cubicBezTo>
                  <a:cubicBezTo>
                    <a:pt x="227" y="192"/>
                    <a:pt x="230" y="200"/>
                    <a:pt x="230" y="201"/>
                  </a:cubicBezTo>
                  <a:cubicBezTo>
                    <a:pt x="230" y="201"/>
                    <a:pt x="232" y="209"/>
                    <a:pt x="232" y="209"/>
                  </a:cubicBezTo>
                  <a:cubicBezTo>
                    <a:pt x="232" y="209"/>
                    <a:pt x="227" y="214"/>
                    <a:pt x="226" y="215"/>
                  </a:cubicBezTo>
                  <a:cubicBezTo>
                    <a:pt x="224" y="216"/>
                    <a:pt x="224" y="218"/>
                    <a:pt x="223" y="217"/>
                  </a:cubicBezTo>
                  <a:cubicBezTo>
                    <a:pt x="222" y="216"/>
                    <a:pt x="220" y="214"/>
                    <a:pt x="218" y="213"/>
                  </a:cubicBezTo>
                  <a:cubicBezTo>
                    <a:pt x="217" y="212"/>
                    <a:pt x="212" y="208"/>
                    <a:pt x="211" y="207"/>
                  </a:cubicBezTo>
                  <a:cubicBezTo>
                    <a:pt x="210" y="206"/>
                    <a:pt x="208" y="205"/>
                    <a:pt x="208" y="205"/>
                  </a:cubicBezTo>
                  <a:cubicBezTo>
                    <a:pt x="208" y="205"/>
                    <a:pt x="207" y="207"/>
                    <a:pt x="206" y="207"/>
                  </a:cubicBezTo>
                  <a:cubicBezTo>
                    <a:pt x="205" y="207"/>
                    <a:pt x="203" y="206"/>
                    <a:pt x="203" y="206"/>
                  </a:cubicBezTo>
                  <a:cubicBezTo>
                    <a:pt x="202" y="206"/>
                    <a:pt x="200" y="205"/>
                    <a:pt x="199" y="204"/>
                  </a:cubicBezTo>
                  <a:cubicBezTo>
                    <a:pt x="197" y="202"/>
                    <a:pt x="196" y="200"/>
                    <a:pt x="195" y="200"/>
                  </a:cubicBezTo>
                  <a:cubicBezTo>
                    <a:pt x="195" y="200"/>
                    <a:pt x="195" y="199"/>
                    <a:pt x="191" y="199"/>
                  </a:cubicBezTo>
                  <a:cubicBezTo>
                    <a:pt x="187" y="200"/>
                    <a:pt x="179" y="200"/>
                    <a:pt x="184" y="194"/>
                  </a:cubicBezTo>
                  <a:cubicBezTo>
                    <a:pt x="185" y="192"/>
                    <a:pt x="183" y="189"/>
                    <a:pt x="189" y="186"/>
                  </a:cubicBezTo>
                  <a:cubicBezTo>
                    <a:pt x="189" y="186"/>
                    <a:pt x="194" y="184"/>
                    <a:pt x="195" y="182"/>
                  </a:cubicBezTo>
                  <a:cubicBezTo>
                    <a:pt x="197" y="180"/>
                    <a:pt x="193" y="177"/>
                    <a:pt x="193" y="177"/>
                  </a:cubicBezTo>
                  <a:cubicBezTo>
                    <a:pt x="192" y="177"/>
                    <a:pt x="191" y="177"/>
                    <a:pt x="189" y="176"/>
                  </a:cubicBezTo>
                  <a:cubicBezTo>
                    <a:pt x="188" y="176"/>
                    <a:pt x="183" y="173"/>
                    <a:pt x="183" y="172"/>
                  </a:cubicBezTo>
                  <a:cubicBezTo>
                    <a:pt x="182" y="170"/>
                    <a:pt x="182" y="169"/>
                    <a:pt x="183" y="165"/>
                  </a:cubicBezTo>
                  <a:cubicBezTo>
                    <a:pt x="184" y="161"/>
                    <a:pt x="185" y="163"/>
                    <a:pt x="187" y="161"/>
                  </a:cubicBezTo>
                  <a:cubicBezTo>
                    <a:pt x="190" y="158"/>
                    <a:pt x="192" y="156"/>
                    <a:pt x="189" y="154"/>
                  </a:cubicBezTo>
                  <a:cubicBezTo>
                    <a:pt x="186" y="153"/>
                    <a:pt x="185" y="154"/>
                    <a:pt x="179" y="150"/>
                  </a:cubicBezTo>
                  <a:cubicBezTo>
                    <a:pt x="173" y="146"/>
                    <a:pt x="171" y="144"/>
                    <a:pt x="170" y="144"/>
                  </a:cubicBezTo>
                  <a:cubicBezTo>
                    <a:pt x="169" y="143"/>
                    <a:pt x="168" y="142"/>
                    <a:pt x="166" y="143"/>
                  </a:cubicBezTo>
                  <a:cubicBezTo>
                    <a:pt x="165" y="144"/>
                    <a:pt x="160" y="149"/>
                    <a:pt x="159" y="150"/>
                  </a:cubicBezTo>
                  <a:cubicBezTo>
                    <a:pt x="158" y="151"/>
                    <a:pt x="152" y="156"/>
                    <a:pt x="152" y="156"/>
                  </a:cubicBezTo>
                  <a:cubicBezTo>
                    <a:pt x="151" y="157"/>
                    <a:pt x="141" y="164"/>
                    <a:pt x="141" y="164"/>
                  </a:cubicBezTo>
                  <a:cubicBezTo>
                    <a:pt x="141" y="164"/>
                    <a:pt x="138" y="172"/>
                    <a:pt x="136" y="175"/>
                  </a:cubicBezTo>
                  <a:cubicBezTo>
                    <a:pt x="135" y="178"/>
                    <a:pt x="129" y="182"/>
                    <a:pt x="129" y="184"/>
                  </a:cubicBezTo>
                  <a:cubicBezTo>
                    <a:pt x="129" y="185"/>
                    <a:pt x="129" y="188"/>
                    <a:pt x="128" y="189"/>
                  </a:cubicBezTo>
                  <a:cubicBezTo>
                    <a:pt x="128" y="189"/>
                    <a:pt x="125" y="193"/>
                    <a:pt x="123" y="193"/>
                  </a:cubicBezTo>
                  <a:cubicBezTo>
                    <a:pt x="122" y="194"/>
                    <a:pt x="116" y="195"/>
                    <a:pt x="116" y="197"/>
                  </a:cubicBezTo>
                  <a:cubicBezTo>
                    <a:pt x="116" y="199"/>
                    <a:pt x="119" y="199"/>
                    <a:pt x="116" y="203"/>
                  </a:cubicBezTo>
                  <a:cubicBezTo>
                    <a:pt x="113" y="206"/>
                    <a:pt x="110" y="220"/>
                    <a:pt x="107" y="208"/>
                  </a:cubicBezTo>
                  <a:cubicBezTo>
                    <a:pt x="105" y="200"/>
                    <a:pt x="105" y="199"/>
                    <a:pt x="103" y="198"/>
                  </a:cubicBezTo>
                  <a:cubicBezTo>
                    <a:pt x="100" y="196"/>
                    <a:pt x="98" y="195"/>
                    <a:pt x="98" y="195"/>
                  </a:cubicBezTo>
                  <a:cubicBezTo>
                    <a:pt x="98" y="195"/>
                    <a:pt x="96" y="192"/>
                    <a:pt x="100" y="191"/>
                  </a:cubicBezTo>
                  <a:cubicBezTo>
                    <a:pt x="104" y="191"/>
                    <a:pt x="105" y="193"/>
                    <a:pt x="107" y="191"/>
                  </a:cubicBezTo>
                  <a:cubicBezTo>
                    <a:pt x="110" y="189"/>
                    <a:pt x="111" y="188"/>
                    <a:pt x="107" y="187"/>
                  </a:cubicBezTo>
                  <a:cubicBezTo>
                    <a:pt x="103" y="186"/>
                    <a:pt x="105" y="188"/>
                    <a:pt x="101" y="186"/>
                  </a:cubicBezTo>
                  <a:cubicBezTo>
                    <a:pt x="98" y="183"/>
                    <a:pt x="97" y="183"/>
                    <a:pt x="96" y="182"/>
                  </a:cubicBezTo>
                  <a:cubicBezTo>
                    <a:pt x="96" y="181"/>
                    <a:pt x="96" y="181"/>
                    <a:pt x="97" y="180"/>
                  </a:cubicBezTo>
                  <a:cubicBezTo>
                    <a:pt x="99" y="177"/>
                    <a:pt x="99" y="177"/>
                    <a:pt x="99" y="177"/>
                  </a:cubicBezTo>
                  <a:cubicBezTo>
                    <a:pt x="99" y="177"/>
                    <a:pt x="99" y="177"/>
                    <a:pt x="98" y="177"/>
                  </a:cubicBezTo>
                  <a:cubicBezTo>
                    <a:pt x="98" y="175"/>
                    <a:pt x="100" y="173"/>
                    <a:pt x="100" y="171"/>
                  </a:cubicBezTo>
                  <a:cubicBezTo>
                    <a:pt x="100" y="170"/>
                    <a:pt x="99" y="169"/>
                    <a:pt x="98" y="169"/>
                  </a:cubicBezTo>
                  <a:cubicBezTo>
                    <a:pt x="97" y="169"/>
                    <a:pt x="98" y="169"/>
                    <a:pt x="96" y="169"/>
                  </a:cubicBezTo>
                  <a:cubicBezTo>
                    <a:pt x="96" y="168"/>
                    <a:pt x="95" y="168"/>
                    <a:pt x="95" y="167"/>
                  </a:cubicBezTo>
                  <a:cubicBezTo>
                    <a:pt x="94" y="166"/>
                    <a:pt x="94" y="166"/>
                    <a:pt x="94" y="166"/>
                  </a:cubicBezTo>
                  <a:cubicBezTo>
                    <a:pt x="90" y="166"/>
                    <a:pt x="90" y="166"/>
                    <a:pt x="90" y="166"/>
                  </a:cubicBezTo>
                  <a:cubicBezTo>
                    <a:pt x="89" y="162"/>
                    <a:pt x="89" y="162"/>
                    <a:pt x="89" y="162"/>
                  </a:cubicBezTo>
                  <a:cubicBezTo>
                    <a:pt x="89" y="162"/>
                    <a:pt x="92" y="163"/>
                    <a:pt x="93" y="163"/>
                  </a:cubicBezTo>
                  <a:cubicBezTo>
                    <a:pt x="94" y="163"/>
                    <a:pt x="98" y="160"/>
                    <a:pt x="98" y="160"/>
                  </a:cubicBezTo>
                  <a:cubicBezTo>
                    <a:pt x="98" y="160"/>
                    <a:pt x="96" y="159"/>
                    <a:pt x="95" y="159"/>
                  </a:cubicBezTo>
                  <a:cubicBezTo>
                    <a:pt x="94" y="159"/>
                    <a:pt x="94" y="156"/>
                    <a:pt x="94" y="156"/>
                  </a:cubicBezTo>
                  <a:cubicBezTo>
                    <a:pt x="91" y="154"/>
                    <a:pt x="91" y="154"/>
                    <a:pt x="91" y="154"/>
                  </a:cubicBezTo>
                  <a:cubicBezTo>
                    <a:pt x="87" y="153"/>
                    <a:pt x="87" y="153"/>
                    <a:pt x="87" y="153"/>
                  </a:cubicBezTo>
                  <a:cubicBezTo>
                    <a:pt x="87" y="153"/>
                    <a:pt x="86" y="152"/>
                    <a:pt x="85" y="152"/>
                  </a:cubicBezTo>
                  <a:cubicBezTo>
                    <a:pt x="85" y="151"/>
                    <a:pt x="85" y="150"/>
                    <a:pt x="85" y="150"/>
                  </a:cubicBezTo>
                  <a:cubicBezTo>
                    <a:pt x="86" y="149"/>
                    <a:pt x="86" y="149"/>
                    <a:pt x="86" y="149"/>
                  </a:cubicBezTo>
                  <a:cubicBezTo>
                    <a:pt x="89" y="147"/>
                    <a:pt x="89" y="147"/>
                    <a:pt x="89" y="147"/>
                  </a:cubicBezTo>
                  <a:cubicBezTo>
                    <a:pt x="89" y="144"/>
                    <a:pt x="89" y="144"/>
                    <a:pt x="89" y="144"/>
                  </a:cubicBezTo>
                  <a:cubicBezTo>
                    <a:pt x="89" y="141"/>
                    <a:pt x="89" y="141"/>
                    <a:pt x="89" y="141"/>
                  </a:cubicBezTo>
                  <a:cubicBezTo>
                    <a:pt x="87" y="141"/>
                    <a:pt x="87" y="141"/>
                    <a:pt x="87" y="141"/>
                  </a:cubicBezTo>
                  <a:cubicBezTo>
                    <a:pt x="87" y="141"/>
                    <a:pt x="83" y="143"/>
                    <a:pt x="81" y="141"/>
                  </a:cubicBezTo>
                  <a:cubicBezTo>
                    <a:pt x="79" y="140"/>
                    <a:pt x="80" y="141"/>
                    <a:pt x="78" y="142"/>
                  </a:cubicBezTo>
                  <a:cubicBezTo>
                    <a:pt x="77" y="142"/>
                    <a:pt x="75" y="144"/>
                    <a:pt x="75" y="144"/>
                  </a:cubicBezTo>
                  <a:cubicBezTo>
                    <a:pt x="75" y="144"/>
                    <a:pt x="74" y="145"/>
                    <a:pt x="72" y="145"/>
                  </a:cubicBezTo>
                  <a:cubicBezTo>
                    <a:pt x="71" y="145"/>
                    <a:pt x="71" y="142"/>
                    <a:pt x="71" y="142"/>
                  </a:cubicBezTo>
                  <a:cubicBezTo>
                    <a:pt x="66" y="141"/>
                    <a:pt x="66" y="141"/>
                    <a:pt x="66" y="141"/>
                  </a:cubicBezTo>
                  <a:cubicBezTo>
                    <a:pt x="62" y="137"/>
                    <a:pt x="62" y="137"/>
                    <a:pt x="62" y="137"/>
                  </a:cubicBezTo>
                  <a:cubicBezTo>
                    <a:pt x="56" y="137"/>
                    <a:pt x="56" y="137"/>
                    <a:pt x="56" y="137"/>
                  </a:cubicBezTo>
                  <a:cubicBezTo>
                    <a:pt x="54" y="136"/>
                    <a:pt x="54" y="136"/>
                    <a:pt x="54" y="136"/>
                  </a:cubicBezTo>
                  <a:cubicBezTo>
                    <a:pt x="52" y="134"/>
                    <a:pt x="52" y="134"/>
                    <a:pt x="52" y="134"/>
                  </a:cubicBezTo>
                  <a:cubicBezTo>
                    <a:pt x="52" y="134"/>
                    <a:pt x="51" y="132"/>
                    <a:pt x="50" y="132"/>
                  </a:cubicBezTo>
                  <a:cubicBezTo>
                    <a:pt x="48" y="131"/>
                    <a:pt x="48" y="132"/>
                    <a:pt x="47" y="132"/>
                  </a:cubicBezTo>
                  <a:cubicBezTo>
                    <a:pt x="46" y="132"/>
                    <a:pt x="46" y="132"/>
                    <a:pt x="43" y="132"/>
                  </a:cubicBezTo>
                  <a:cubicBezTo>
                    <a:pt x="41" y="132"/>
                    <a:pt x="41" y="130"/>
                    <a:pt x="41" y="130"/>
                  </a:cubicBezTo>
                  <a:cubicBezTo>
                    <a:pt x="41" y="130"/>
                    <a:pt x="42" y="128"/>
                    <a:pt x="42" y="127"/>
                  </a:cubicBezTo>
                  <a:cubicBezTo>
                    <a:pt x="42" y="127"/>
                    <a:pt x="44" y="127"/>
                    <a:pt x="44" y="127"/>
                  </a:cubicBezTo>
                  <a:cubicBezTo>
                    <a:pt x="45" y="126"/>
                    <a:pt x="48" y="125"/>
                    <a:pt x="50" y="125"/>
                  </a:cubicBezTo>
                  <a:cubicBezTo>
                    <a:pt x="51" y="125"/>
                    <a:pt x="51" y="125"/>
                    <a:pt x="53" y="124"/>
                  </a:cubicBezTo>
                  <a:cubicBezTo>
                    <a:pt x="54" y="124"/>
                    <a:pt x="54" y="123"/>
                    <a:pt x="54" y="123"/>
                  </a:cubicBezTo>
                  <a:cubicBezTo>
                    <a:pt x="54" y="123"/>
                    <a:pt x="54" y="119"/>
                    <a:pt x="54" y="119"/>
                  </a:cubicBezTo>
                  <a:cubicBezTo>
                    <a:pt x="54" y="118"/>
                    <a:pt x="54" y="118"/>
                    <a:pt x="55" y="118"/>
                  </a:cubicBezTo>
                  <a:cubicBezTo>
                    <a:pt x="55" y="117"/>
                    <a:pt x="55" y="116"/>
                    <a:pt x="55" y="116"/>
                  </a:cubicBezTo>
                  <a:cubicBezTo>
                    <a:pt x="55" y="116"/>
                    <a:pt x="54" y="114"/>
                    <a:pt x="54" y="113"/>
                  </a:cubicBezTo>
                  <a:cubicBezTo>
                    <a:pt x="53" y="111"/>
                    <a:pt x="52" y="112"/>
                    <a:pt x="52" y="112"/>
                  </a:cubicBezTo>
                  <a:cubicBezTo>
                    <a:pt x="50" y="112"/>
                    <a:pt x="50" y="112"/>
                    <a:pt x="50" y="112"/>
                  </a:cubicBezTo>
                  <a:cubicBezTo>
                    <a:pt x="50" y="112"/>
                    <a:pt x="47" y="112"/>
                    <a:pt x="47" y="111"/>
                  </a:cubicBezTo>
                  <a:cubicBezTo>
                    <a:pt x="46" y="111"/>
                    <a:pt x="44" y="111"/>
                    <a:pt x="44" y="111"/>
                  </a:cubicBezTo>
                  <a:cubicBezTo>
                    <a:pt x="41" y="108"/>
                    <a:pt x="41" y="108"/>
                    <a:pt x="41" y="108"/>
                  </a:cubicBezTo>
                  <a:cubicBezTo>
                    <a:pt x="41" y="108"/>
                    <a:pt x="39" y="108"/>
                    <a:pt x="37" y="108"/>
                  </a:cubicBezTo>
                  <a:cubicBezTo>
                    <a:pt x="35" y="107"/>
                    <a:pt x="33" y="106"/>
                    <a:pt x="33" y="106"/>
                  </a:cubicBezTo>
                  <a:cubicBezTo>
                    <a:pt x="27" y="102"/>
                    <a:pt x="27" y="102"/>
                    <a:pt x="27" y="102"/>
                  </a:cubicBezTo>
                  <a:cubicBezTo>
                    <a:pt x="26" y="100"/>
                    <a:pt x="26" y="100"/>
                    <a:pt x="26" y="100"/>
                  </a:cubicBezTo>
                  <a:cubicBezTo>
                    <a:pt x="24" y="99"/>
                    <a:pt x="24" y="99"/>
                    <a:pt x="24" y="99"/>
                  </a:cubicBezTo>
                  <a:cubicBezTo>
                    <a:pt x="24" y="99"/>
                    <a:pt x="21" y="95"/>
                    <a:pt x="21" y="94"/>
                  </a:cubicBezTo>
                  <a:cubicBezTo>
                    <a:pt x="21" y="94"/>
                    <a:pt x="21" y="94"/>
                    <a:pt x="22" y="93"/>
                  </a:cubicBezTo>
                  <a:cubicBezTo>
                    <a:pt x="22" y="93"/>
                    <a:pt x="22" y="92"/>
                    <a:pt x="23" y="91"/>
                  </a:cubicBezTo>
                  <a:cubicBezTo>
                    <a:pt x="23" y="90"/>
                    <a:pt x="24" y="89"/>
                    <a:pt x="24" y="88"/>
                  </a:cubicBezTo>
                  <a:cubicBezTo>
                    <a:pt x="24" y="88"/>
                    <a:pt x="25" y="87"/>
                    <a:pt x="26" y="87"/>
                  </a:cubicBezTo>
                  <a:cubicBezTo>
                    <a:pt x="27" y="87"/>
                    <a:pt x="28" y="86"/>
                    <a:pt x="28" y="86"/>
                  </a:cubicBezTo>
                  <a:cubicBezTo>
                    <a:pt x="28" y="85"/>
                    <a:pt x="28" y="84"/>
                    <a:pt x="29" y="83"/>
                  </a:cubicBezTo>
                  <a:cubicBezTo>
                    <a:pt x="29" y="82"/>
                    <a:pt x="27" y="83"/>
                    <a:pt x="26" y="82"/>
                  </a:cubicBezTo>
                  <a:cubicBezTo>
                    <a:pt x="25" y="82"/>
                    <a:pt x="25" y="82"/>
                    <a:pt x="24" y="83"/>
                  </a:cubicBezTo>
                  <a:cubicBezTo>
                    <a:pt x="23" y="83"/>
                    <a:pt x="22" y="81"/>
                    <a:pt x="22" y="81"/>
                  </a:cubicBezTo>
                  <a:cubicBezTo>
                    <a:pt x="22" y="80"/>
                    <a:pt x="20" y="80"/>
                    <a:pt x="19" y="79"/>
                  </a:cubicBezTo>
                  <a:cubicBezTo>
                    <a:pt x="18" y="79"/>
                    <a:pt x="18" y="79"/>
                    <a:pt x="18" y="78"/>
                  </a:cubicBezTo>
                  <a:cubicBezTo>
                    <a:pt x="17" y="77"/>
                    <a:pt x="18" y="77"/>
                    <a:pt x="17" y="77"/>
                  </a:cubicBezTo>
                  <a:cubicBezTo>
                    <a:pt x="17" y="76"/>
                    <a:pt x="16" y="76"/>
                    <a:pt x="16" y="76"/>
                  </a:cubicBezTo>
                  <a:cubicBezTo>
                    <a:pt x="16" y="76"/>
                    <a:pt x="15" y="78"/>
                    <a:pt x="14" y="78"/>
                  </a:cubicBezTo>
                  <a:cubicBezTo>
                    <a:pt x="13" y="78"/>
                    <a:pt x="12" y="77"/>
                    <a:pt x="12" y="77"/>
                  </a:cubicBezTo>
                  <a:cubicBezTo>
                    <a:pt x="11" y="77"/>
                    <a:pt x="10" y="77"/>
                    <a:pt x="9" y="78"/>
                  </a:cubicBezTo>
                  <a:cubicBezTo>
                    <a:pt x="9" y="78"/>
                    <a:pt x="7" y="77"/>
                    <a:pt x="7" y="77"/>
                  </a:cubicBezTo>
                  <a:cubicBezTo>
                    <a:pt x="7" y="76"/>
                    <a:pt x="4" y="76"/>
                    <a:pt x="4" y="76"/>
                  </a:cubicBezTo>
                  <a:cubicBezTo>
                    <a:pt x="4" y="76"/>
                    <a:pt x="4" y="77"/>
                    <a:pt x="3" y="77"/>
                  </a:cubicBezTo>
                  <a:cubicBezTo>
                    <a:pt x="2" y="78"/>
                    <a:pt x="1" y="77"/>
                    <a:pt x="1" y="77"/>
                  </a:cubicBezTo>
                  <a:cubicBezTo>
                    <a:pt x="0" y="77"/>
                    <a:pt x="0" y="76"/>
                    <a:pt x="0" y="75"/>
                  </a:cubicBezTo>
                  <a:close/>
                  <a:moveTo>
                    <a:pt x="10" y="182"/>
                  </a:moveTo>
                  <a:cubicBezTo>
                    <a:pt x="10" y="182"/>
                    <a:pt x="10" y="182"/>
                    <a:pt x="10" y="182"/>
                  </a:cubicBezTo>
                  <a:cubicBezTo>
                    <a:pt x="10" y="185"/>
                    <a:pt x="10" y="185"/>
                    <a:pt x="10" y="185"/>
                  </a:cubicBezTo>
                  <a:cubicBezTo>
                    <a:pt x="16" y="187"/>
                    <a:pt x="16" y="187"/>
                    <a:pt x="16" y="187"/>
                  </a:cubicBezTo>
                  <a:cubicBezTo>
                    <a:pt x="20" y="190"/>
                    <a:pt x="20" y="190"/>
                    <a:pt x="20" y="190"/>
                  </a:cubicBezTo>
                  <a:cubicBezTo>
                    <a:pt x="20" y="190"/>
                    <a:pt x="22" y="195"/>
                    <a:pt x="22" y="196"/>
                  </a:cubicBezTo>
                  <a:cubicBezTo>
                    <a:pt x="22" y="198"/>
                    <a:pt x="25" y="198"/>
                    <a:pt x="26" y="198"/>
                  </a:cubicBezTo>
                  <a:cubicBezTo>
                    <a:pt x="26" y="198"/>
                    <a:pt x="30" y="199"/>
                    <a:pt x="30" y="199"/>
                  </a:cubicBezTo>
                  <a:cubicBezTo>
                    <a:pt x="30" y="199"/>
                    <a:pt x="32" y="201"/>
                    <a:pt x="33" y="202"/>
                  </a:cubicBezTo>
                  <a:cubicBezTo>
                    <a:pt x="33" y="203"/>
                    <a:pt x="33" y="205"/>
                    <a:pt x="33" y="205"/>
                  </a:cubicBezTo>
                  <a:cubicBezTo>
                    <a:pt x="37" y="209"/>
                    <a:pt x="37" y="209"/>
                    <a:pt x="37" y="209"/>
                  </a:cubicBezTo>
                  <a:cubicBezTo>
                    <a:pt x="44" y="209"/>
                    <a:pt x="44" y="209"/>
                    <a:pt x="44" y="209"/>
                  </a:cubicBezTo>
                  <a:cubicBezTo>
                    <a:pt x="44" y="209"/>
                    <a:pt x="51" y="215"/>
                    <a:pt x="52" y="216"/>
                  </a:cubicBezTo>
                  <a:cubicBezTo>
                    <a:pt x="52" y="217"/>
                    <a:pt x="56" y="221"/>
                    <a:pt x="56" y="221"/>
                  </a:cubicBezTo>
                  <a:cubicBezTo>
                    <a:pt x="56" y="221"/>
                    <a:pt x="63" y="221"/>
                    <a:pt x="64" y="221"/>
                  </a:cubicBezTo>
                  <a:cubicBezTo>
                    <a:pt x="64" y="221"/>
                    <a:pt x="71" y="221"/>
                    <a:pt x="71" y="221"/>
                  </a:cubicBezTo>
                  <a:cubicBezTo>
                    <a:pt x="76" y="223"/>
                    <a:pt x="76" y="223"/>
                    <a:pt x="76" y="223"/>
                  </a:cubicBezTo>
                  <a:cubicBezTo>
                    <a:pt x="81" y="222"/>
                    <a:pt x="81" y="222"/>
                    <a:pt x="81" y="222"/>
                  </a:cubicBezTo>
                  <a:cubicBezTo>
                    <a:pt x="92" y="219"/>
                    <a:pt x="92" y="219"/>
                    <a:pt x="92" y="219"/>
                  </a:cubicBezTo>
                  <a:cubicBezTo>
                    <a:pt x="92" y="219"/>
                    <a:pt x="89" y="217"/>
                    <a:pt x="89" y="217"/>
                  </a:cubicBezTo>
                  <a:cubicBezTo>
                    <a:pt x="89" y="216"/>
                    <a:pt x="85" y="211"/>
                    <a:pt x="85" y="211"/>
                  </a:cubicBezTo>
                  <a:cubicBezTo>
                    <a:pt x="85" y="211"/>
                    <a:pt x="79" y="204"/>
                    <a:pt x="78" y="204"/>
                  </a:cubicBezTo>
                  <a:cubicBezTo>
                    <a:pt x="78" y="203"/>
                    <a:pt x="77" y="202"/>
                    <a:pt x="77" y="201"/>
                  </a:cubicBezTo>
                  <a:cubicBezTo>
                    <a:pt x="77" y="199"/>
                    <a:pt x="78" y="198"/>
                    <a:pt x="78" y="197"/>
                  </a:cubicBezTo>
                  <a:cubicBezTo>
                    <a:pt x="79" y="196"/>
                    <a:pt x="79" y="194"/>
                    <a:pt x="79" y="194"/>
                  </a:cubicBezTo>
                  <a:cubicBezTo>
                    <a:pt x="79" y="194"/>
                    <a:pt x="76" y="194"/>
                    <a:pt x="74" y="194"/>
                  </a:cubicBezTo>
                  <a:cubicBezTo>
                    <a:pt x="73" y="194"/>
                    <a:pt x="71" y="195"/>
                    <a:pt x="69" y="195"/>
                  </a:cubicBezTo>
                  <a:cubicBezTo>
                    <a:pt x="68" y="195"/>
                    <a:pt x="66" y="194"/>
                    <a:pt x="66" y="194"/>
                  </a:cubicBezTo>
                  <a:cubicBezTo>
                    <a:pt x="65" y="194"/>
                    <a:pt x="65" y="191"/>
                    <a:pt x="65" y="191"/>
                  </a:cubicBezTo>
                  <a:cubicBezTo>
                    <a:pt x="67" y="187"/>
                    <a:pt x="67" y="187"/>
                    <a:pt x="67" y="187"/>
                  </a:cubicBezTo>
                  <a:cubicBezTo>
                    <a:pt x="65" y="184"/>
                    <a:pt x="65" y="184"/>
                    <a:pt x="65" y="184"/>
                  </a:cubicBezTo>
                  <a:cubicBezTo>
                    <a:pt x="61" y="180"/>
                    <a:pt x="61" y="180"/>
                    <a:pt x="61" y="180"/>
                  </a:cubicBezTo>
                  <a:cubicBezTo>
                    <a:pt x="61" y="180"/>
                    <a:pt x="54" y="183"/>
                    <a:pt x="53" y="183"/>
                  </a:cubicBezTo>
                  <a:cubicBezTo>
                    <a:pt x="52" y="183"/>
                    <a:pt x="48" y="188"/>
                    <a:pt x="47" y="188"/>
                  </a:cubicBezTo>
                  <a:cubicBezTo>
                    <a:pt x="47" y="188"/>
                    <a:pt x="44" y="185"/>
                    <a:pt x="44" y="185"/>
                  </a:cubicBezTo>
                  <a:cubicBezTo>
                    <a:pt x="36" y="183"/>
                    <a:pt x="36" y="183"/>
                    <a:pt x="36" y="183"/>
                  </a:cubicBezTo>
                  <a:cubicBezTo>
                    <a:pt x="36" y="183"/>
                    <a:pt x="35" y="185"/>
                    <a:pt x="34" y="186"/>
                  </a:cubicBezTo>
                  <a:cubicBezTo>
                    <a:pt x="33" y="187"/>
                    <a:pt x="32" y="186"/>
                    <a:pt x="32" y="185"/>
                  </a:cubicBezTo>
                  <a:cubicBezTo>
                    <a:pt x="31" y="183"/>
                    <a:pt x="33" y="180"/>
                    <a:pt x="33" y="180"/>
                  </a:cubicBezTo>
                  <a:cubicBezTo>
                    <a:pt x="27" y="177"/>
                    <a:pt x="27" y="177"/>
                    <a:pt x="27" y="177"/>
                  </a:cubicBezTo>
                  <a:cubicBezTo>
                    <a:pt x="23" y="175"/>
                    <a:pt x="23" y="175"/>
                    <a:pt x="23" y="175"/>
                  </a:cubicBezTo>
                  <a:cubicBezTo>
                    <a:pt x="18" y="180"/>
                    <a:pt x="18" y="180"/>
                    <a:pt x="18" y="180"/>
                  </a:cubicBezTo>
                  <a:cubicBezTo>
                    <a:pt x="18" y="180"/>
                    <a:pt x="11" y="181"/>
                    <a:pt x="10" y="182"/>
                  </a:cubicBez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498" name="Google Shape;498;p12"/>
            <p:cNvSpPr/>
            <p:nvPr/>
          </p:nvSpPr>
          <p:spPr>
            <a:xfrm>
              <a:off x="4983088" y="2966615"/>
              <a:ext cx="635471" cy="313233"/>
            </a:xfrm>
            <a:custGeom>
              <a:rect b="b" l="l" r="r" t="t"/>
              <a:pathLst>
                <a:path extrusionOk="0" h="142" w="279">
                  <a:moveTo>
                    <a:pt x="187" y="24"/>
                  </a:moveTo>
                  <a:cubicBezTo>
                    <a:pt x="187" y="24"/>
                    <a:pt x="187" y="18"/>
                    <a:pt x="188" y="18"/>
                  </a:cubicBezTo>
                  <a:cubicBezTo>
                    <a:pt x="189" y="18"/>
                    <a:pt x="191" y="15"/>
                    <a:pt x="191" y="15"/>
                  </a:cubicBezTo>
                  <a:cubicBezTo>
                    <a:pt x="194" y="14"/>
                    <a:pt x="194" y="14"/>
                    <a:pt x="194" y="14"/>
                  </a:cubicBezTo>
                  <a:cubicBezTo>
                    <a:pt x="194" y="14"/>
                    <a:pt x="196" y="12"/>
                    <a:pt x="196" y="10"/>
                  </a:cubicBezTo>
                  <a:cubicBezTo>
                    <a:pt x="195" y="9"/>
                    <a:pt x="196" y="4"/>
                    <a:pt x="196" y="4"/>
                  </a:cubicBezTo>
                  <a:cubicBezTo>
                    <a:pt x="196" y="4"/>
                    <a:pt x="195" y="1"/>
                    <a:pt x="196" y="1"/>
                  </a:cubicBezTo>
                  <a:cubicBezTo>
                    <a:pt x="198" y="0"/>
                    <a:pt x="201" y="2"/>
                    <a:pt x="201" y="2"/>
                  </a:cubicBezTo>
                  <a:cubicBezTo>
                    <a:pt x="206" y="3"/>
                    <a:pt x="206" y="3"/>
                    <a:pt x="206" y="3"/>
                  </a:cubicBezTo>
                  <a:cubicBezTo>
                    <a:pt x="206" y="3"/>
                    <a:pt x="208" y="3"/>
                    <a:pt x="209" y="3"/>
                  </a:cubicBezTo>
                  <a:cubicBezTo>
                    <a:pt x="210" y="3"/>
                    <a:pt x="214" y="4"/>
                    <a:pt x="214" y="4"/>
                  </a:cubicBezTo>
                  <a:cubicBezTo>
                    <a:pt x="214" y="4"/>
                    <a:pt x="218" y="5"/>
                    <a:pt x="219" y="5"/>
                  </a:cubicBezTo>
                  <a:cubicBezTo>
                    <a:pt x="220" y="5"/>
                    <a:pt x="224" y="5"/>
                    <a:pt x="224" y="5"/>
                  </a:cubicBezTo>
                  <a:cubicBezTo>
                    <a:pt x="226" y="6"/>
                    <a:pt x="226" y="6"/>
                    <a:pt x="226" y="6"/>
                  </a:cubicBezTo>
                  <a:cubicBezTo>
                    <a:pt x="233" y="9"/>
                    <a:pt x="233" y="9"/>
                    <a:pt x="233" y="9"/>
                  </a:cubicBezTo>
                  <a:cubicBezTo>
                    <a:pt x="237" y="11"/>
                    <a:pt x="237" y="11"/>
                    <a:pt x="237" y="11"/>
                  </a:cubicBezTo>
                  <a:cubicBezTo>
                    <a:pt x="248" y="12"/>
                    <a:pt x="248" y="12"/>
                    <a:pt x="248" y="12"/>
                  </a:cubicBezTo>
                  <a:cubicBezTo>
                    <a:pt x="249" y="8"/>
                    <a:pt x="249" y="8"/>
                    <a:pt x="249" y="8"/>
                  </a:cubicBezTo>
                  <a:cubicBezTo>
                    <a:pt x="249" y="8"/>
                    <a:pt x="253" y="7"/>
                    <a:pt x="253" y="8"/>
                  </a:cubicBezTo>
                  <a:cubicBezTo>
                    <a:pt x="254" y="8"/>
                    <a:pt x="256" y="10"/>
                    <a:pt x="259" y="11"/>
                  </a:cubicBezTo>
                  <a:cubicBezTo>
                    <a:pt x="262" y="11"/>
                    <a:pt x="265" y="10"/>
                    <a:pt x="265" y="10"/>
                  </a:cubicBezTo>
                  <a:cubicBezTo>
                    <a:pt x="267" y="16"/>
                    <a:pt x="267" y="16"/>
                    <a:pt x="267" y="16"/>
                  </a:cubicBezTo>
                  <a:cubicBezTo>
                    <a:pt x="269" y="17"/>
                    <a:pt x="269" y="17"/>
                    <a:pt x="269" y="17"/>
                  </a:cubicBezTo>
                  <a:cubicBezTo>
                    <a:pt x="268" y="17"/>
                    <a:pt x="268" y="17"/>
                    <a:pt x="268" y="17"/>
                  </a:cubicBezTo>
                  <a:cubicBezTo>
                    <a:pt x="268" y="20"/>
                    <a:pt x="268" y="20"/>
                    <a:pt x="268" y="20"/>
                  </a:cubicBezTo>
                  <a:cubicBezTo>
                    <a:pt x="269" y="21"/>
                    <a:pt x="269" y="21"/>
                    <a:pt x="269" y="21"/>
                  </a:cubicBezTo>
                  <a:cubicBezTo>
                    <a:pt x="269" y="21"/>
                    <a:pt x="268" y="23"/>
                    <a:pt x="268" y="23"/>
                  </a:cubicBezTo>
                  <a:cubicBezTo>
                    <a:pt x="268" y="23"/>
                    <a:pt x="268" y="25"/>
                    <a:pt x="268" y="25"/>
                  </a:cubicBezTo>
                  <a:cubicBezTo>
                    <a:pt x="266" y="27"/>
                    <a:pt x="266" y="27"/>
                    <a:pt x="266" y="27"/>
                  </a:cubicBezTo>
                  <a:cubicBezTo>
                    <a:pt x="266" y="29"/>
                    <a:pt x="266" y="29"/>
                    <a:pt x="266" y="29"/>
                  </a:cubicBezTo>
                  <a:cubicBezTo>
                    <a:pt x="266" y="29"/>
                    <a:pt x="266" y="32"/>
                    <a:pt x="266" y="32"/>
                  </a:cubicBezTo>
                  <a:cubicBezTo>
                    <a:pt x="266" y="32"/>
                    <a:pt x="267" y="33"/>
                    <a:pt x="268" y="33"/>
                  </a:cubicBezTo>
                  <a:cubicBezTo>
                    <a:pt x="268" y="33"/>
                    <a:pt x="268" y="34"/>
                    <a:pt x="268" y="34"/>
                  </a:cubicBezTo>
                  <a:cubicBezTo>
                    <a:pt x="268" y="34"/>
                    <a:pt x="269" y="35"/>
                    <a:pt x="270" y="36"/>
                  </a:cubicBezTo>
                  <a:cubicBezTo>
                    <a:pt x="270" y="36"/>
                    <a:pt x="270" y="36"/>
                    <a:pt x="270" y="36"/>
                  </a:cubicBezTo>
                  <a:cubicBezTo>
                    <a:pt x="270" y="36"/>
                    <a:pt x="271" y="38"/>
                    <a:pt x="271" y="39"/>
                  </a:cubicBezTo>
                  <a:cubicBezTo>
                    <a:pt x="272" y="40"/>
                    <a:pt x="272" y="41"/>
                    <a:pt x="272" y="41"/>
                  </a:cubicBezTo>
                  <a:cubicBezTo>
                    <a:pt x="272" y="41"/>
                    <a:pt x="273" y="43"/>
                    <a:pt x="274" y="43"/>
                  </a:cubicBezTo>
                  <a:cubicBezTo>
                    <a:pt x="274" y="43"/>
                    <a:pt x="275" y="43"/>
                    <a:pt x="276" y="43"/>
                  </a:cubicBezTo>
                  <a:cubicBezTo>
                    <a:pt x="276" y="43"/>
                    <a:pt x="277" y="43"/>
                    <a:pt x="277" y="43"/>
                  </a:cubicBezTo>
                  <a:cubicBezTo>
                    <a:pt x="277" y="44"/>
                    <a:pt x="276" y="50"/>
                    <a:pt x="276" y="50"/>
                  </a:cubicBezTo>
                  <a:cubicBezTo>
                    <a:pt x="277" y="56"/>
                    <a:pt x="277" y="56"/>
                    <a:pt x="277" y="56"/>
                  </a:cubicBezTo>
                  <a:cubicBezTo>
                    <a:pt x="277" y="56"/>
                    <a:pt x="276" y="59"/>
                    <a:pt x="276" y="60"/>
                  </a:cubicBezTo>
                  <a:cubicBezTo>
                    <a:pt x="277" y="62"/>
                    <a:pt x="279" y="64"/>
                    <a:pt x="276" y="65"/>
                  </a:cubicBezTo>
                  <a:cubicBezTo>
                    <a:pt x="274" y="65"/>
                    <a:pt x="271" y="67"/>
                    <a:pt x="270" y="65"/>
                  </a:cubicBezTo>
                  <a:cubicBezTo>
                    <a:pt x="270" y="65"/>
                    <a:pt x="269" y="63"/>
                    <a:pt x="269" y="66"/>
                  </a:cubicBezTo>
                  <a:cubicBezTo>
                    <a:pt x="270" y="67"/>
                    <a:pt x="267" y="66"/>
                    <a:pt x="267" y="66"/>
                  </a:cubicBezTo>
                  <a:cubicBezTo>
                    <a:pt x="259" y="63"/>
                    <a:pt x="259" y="63"/>
                    <a:pt x="259" y="63"/>
                  </a:cubicBezTo>
                  <a:cubicBezTo>
                    <a:pt x="257" y="65"/>
                    <a:pt x="257" y="65"/>
                    <a:pt x="257" y="65"/>
                  </a:cubicBezTo>
                  <a:cubicBezTo>
                    <a:pt x="253" y="68"/>
                    <a:pt x="253" y="68"/>
                    <a:pt x="253" y="68"/>
                  </a:cubicBezTo>
                  <a:cubicBezTo>
                    <a:pt x="259" y="70"/>
                    <a:pt x="259" y="70"/>
                    <a:pt x="259" y="70"/>
                  </a:cubicBezTo>
                  <a:cubicBezTo>
                    <a:pt x="261" y="70"/>
                    <a:pt x="261" y="70"/>
                    <a:pt x="261" y="70"/>
                  </a:cubicBezTo>
                  <a:cubicBezTo>
                    <a:pt x="266" y="78"/>
                    <a:pt x="266" y="78"/>
                    <a:pt x="266" y="78"/>
                  </a:cubicBezTo>
                  <a:cubicBezTo>
                    <a:pt x="260" y="82"/>
                    <a:pt x="260" y="82"/>
                    <a:pt x="260" y="82"/>
                  </a:cubicBezTo>
                  <a:cubicBezTo>
                    <a:pt x="260" y="82"/>
                    <a:pt x="257" y="84"/>
                    <a:pt x="256" y="84"/>
                  </a:cubicBezTo>
                  <a:cubicBezTo>
                    <a:pt x="255" y="84"/>
                    <a:pt x="254" y="85"/>
                    <a:pt x="254" y="85"/>
                  </a:cubicBezTo>
                  <a:cubicBezTo>
                    <a:pt x="257" y="91"/>
                    <a:pt x="257" y="91"/>
                    <a:pt x="257" y="91"/>
                  </a:cubicBezTo>
                  <a:cubicBezTo>
                    <a:pt x="257" y="93"/>
                    <a:pt x="257" y="93"/>
                    <a:pt x="257" y="93"/>
                  </a:cubicBezTo>
                  <a:cubicBezTo>
                    <a:pt x="258" y="99"/>
                    <a:pt x="258" y="99"/>
                    <a:pt x="258" y="99"/>
                  </a:cubicBezTo>
                  <a:cubicBezTo>
                    <a:pt x="255" y="104"/>
                    <a:pt x="255" y="104"/>
                    <a:pt x="255" y="104"/>
                  </a:cubicBezTo>
                  <a:cubicBezTo>
                    <a:pt x="252" y="105"/>
                    <a:pt x="252" y="105"/>
                    <a:pt x="252" y="105"/>
                  </a:cubicBezTo>
                  <a:cubicBezTo>
                    <a:pt x="249" y="112"/>
                    <a:pt x="249" y="112"/>
                    <a:pt x="249" y="112"/>
                  </a:cubicBezTo>
                  <a:cubicBezTo>
                    <a:pt x="244" y="115"/>
                    <a:pt x="244" y="115"/>
                    <a:pt x="244" y="115"/>
                  </a:cubicBezTo>
                  <a:cubicBezTo>
                    <a:pt x="243" y="119"/>
                    <a:pt x="243" y="119"/>
                    <a:pt x="243" y="119"/>
                  </a:cubicBezTo>
                  <a:cubicBezTo>
                    <a:pt x="244" y="125"/>
                    <a:pt x="244" y="125"/>
                    <a:pt x="244" y="125"/>
                  </a:cubicBezTo>
                  <a:cubicBezTo>
                    <a:pt x="238" y="121"/>
                    <a:pt x="238" y="121"/>
                    <a:pt x="238" y="121"/>
                  </a:cubicBezTo>
                  <a:cubicBezTo>
                    <a:pt x="233" y="123"/>
                    <a:pt x="233" y="123"/>
                    <a:pt x="233" y="123"/>
                  </a:cubicBezTo>
                  <a:cubicBezTo>
                    <a:pt x="230" y="124"/>
                    <a:pt x="230" y="124"/>
                    <a:pt x="230" y="124"/>
                  </a:cubicBezTo>
                  <a:cubicBezTo>
                    <a:pt x="224" y="128"/>
                    <a:pt x="224" y="128"/>
                    <a:pt x="224" y="128"/>
                  </a:cubicBezTo>
                  <a:cubicBezTo>
                    <a:pt x="219" y="126"/>
                    <a:pt x="219" y="126"/>
                    <a:pt x="219" y="126"/>
                  </a:cubicBezTo>
                  <a:cubicBezTo>
                    <a:pt x="212" y="128"/>
                    <a:pt x="212" y="128"/>
                    <a:pt x="212" y="128"/>
                  </a:cubicBezTo>
                  <a:cubicBezTo>
                    <a:pt x="206" y="128"/>
                    <a:pt x="206" y="128"/>
                    <a:pt x="206" y="128"/>
                  </a:cubicBezTo>
                  <a:cubicBezTo>
                    <a:pt x="203" y="130"/>
                    <a:pt x="203" y="130"/>
                    <a:pt x="203" y="130"/>
                  </a:cubicBezTo>
                  <a:cubicBezTo>
                    <a:pt x="201" y="134"/>
                    <a:pt x="201" y="134"/>
                    <a:pt x="201" y="134"/>
                  </a:cubicBezTo>
                  <a:cubicBezTo>
                    <a:pt x="200" y="136"/>
                    <a:pt x="200" y="136"/>
                    <a:pt x="200" y="136"/>
                  </a:cubicBezTo>
                  <a:cubicBezTo>
                    <a:pt x="196" y="137"/>
                    <a:pt x="196" y="137"/>
                    <a:pt x="196" y="137"/>
                  </a:cubicBezTo>
                  <a:cubicBezTo>
                    <a:pt x="194" y="140"/>
                    <a:pt x="194" y="140"/>
                    <a:pt x="194" y="140"/>
                  </a:cubicBezTo>
                  <a:cubicBezTo>
                    <a:pt x="191" y="142"/>
                    <a:pt x="191" y="142"/>
                    <a:pt x="191" y="142"/>
                  </a:cubicBezTo>
                  <a:cubicBezTo>
                    <a:pt x="189" y="142"/>
                    <a:pt x="189" y="142"/>
                    <a:pt x="189" y="142"/>
                  </a:cubicBezTo>
                  <a:cubicBezTo>
                    <a:pt x="180" y="142"/>
                    <a:pt x="180" y="142"/>
                    <a:pt x="180" y="142"/>
                  </a:cubicBezTo>
                  <a:cubicBezTo>
                    <a:pt x="170" y="141"/>
                    <a:pt x="170" y="141"/>
                    <a:pt x="170" y="141"/>
                  </a:cubicBezTo>
                  <a:cubicBezTo>
                    <a:pt x="161" y="138"/>
                    <a:pt x="161" y="138"/>
                    <a:pt x="161" y="138"/>
                  </a:cubicBezTo>
                  <a:cubicBezTo>
                    <a:pt x="154" y="139"/>
                    <a:pt x="154" y="139"/>
                    <a:pt x="154" y="139"/>
                  </a:cubicBezTo>
                  <a:cubicBezTo>
                    <a:pt x="154" y="139"/>
                    <a:pt x="149" y="138"/>
                    <a:pt x="146" y="138"/>
                  </a:cubicBezTo>
                  <a:cubicBezTo>
                    <a:pt x="142" y="138"/>
                    <a:pt x="134" y="136"/>
                    <a:pt x="134" y="136"/>
                  </a:cubicBezTo>
                  <a:cubicBezTo>
                    <a:pt x="124" y="133"/>
                    <a:pt x="124" y="133"/>
                    <a:pt x="124" y="133"/>
                  </a:cubicBezTo>
                  <a:cubicBezTo>
                    <a:pt x="118" y="133"/>
                    <a:pt x="118" y="133"/>
                    <a:pt x="118" y="133"/>
                  </a:cubicBezTo>
                  <a:cubicBezTo>
                    <a:pt x="109" y="132"/>
                    <a:pt x="109" y="132"/>
                    <a:pt x="109" y="132"/>
                  </a:cubicBezTo>
                  <a:cubicBezTo>
                    <a:pt x="109" y="132"/>
                    <a:pt x="108" y="130"/>
                    <a:pt x="107" y="129"/>
                  </a:cubicBezTo>
                  <a:cubicBezTo>
                    <a:pt x="107" y="128"/>
                    <a:pt x="104" y="126"/>
                    <a:pt x="104" y="126"/>
                  </a:cubicBezTo>
                  <a:cubicBezTo>
                    <a:pt x="104" y="124"/>
                    <a:pt x="104" y="124"/>
                    <a:pt x="104" y="124"/>
                  </a:cubicBezTo>
                  <a:cubicBezTo>
                    <a:pt x="102" y="119"/>
                    <a:pt x="102" y="119"/>
                    <a:pt x="102" y="119"/>
                  </a:cubicBezTo>
                  <a:cubicBezTo>
                    <a:pt x="100" y="115"/>
                    <a:pt x="100" y="115"/>
                    <a:pt x="100" y="115"/>
                  </a:cubicBezTo>
                  <a:cubicBezTo>
                    <a:pt x="102" y="112"/>
                    <a:pt x="102" y="112"/>
                    <a:pt x="102" y="112"/>
                  </a:cubicBezTo>
                  <a:cubicBezTo>
                    <a:pt x="100" y="111"/>
                    <a:pt x="100" y="111"/>
                    <a:pt x="100" y="111"/>
                  </a:cubicBezTo>
                  <a:cubicBezTo>
                    <a:pt x="100" y="111"/>
                    <a:pt x="96" y="112"/>
                    <a:pt x="94" y="112"/>
                  </a:cubicBezTo>
                  <a:cubicBezTo>
                    <a:pt x="93" y="113"/>
                    <a:pt x="87" y="114"/>
                    <a:pt x="87" y="114"/>
                  </a:cubicBezTo>
                  <a:cubicBezTo>
                    <a:pt x="85" y="115"/>
                    <a:pt x="85" y="115"/>
                    <a:pt x="85" y="115"/>
                  </a:cubicBezTo>
                  <a:cubicBezTo>
                    <a:pt x="77" y="115"/>
                    <a:pt x="77" y="115"/>
                    <a:pt x="77" y="115"/>
                  </a:cubicBezTo>
                  <a:cubicBezTo>
                    <a:pt x="69" y="116"/>
                    <a:pt x="69" y="116"/>
                    <a:pt x="69" y="116"/>
                  </a:cubicBezTo>
                  <a:cubicBezTo>
                    <a:pt x="66" y="118"/>
                    <a:pt x="66" y="118"/>
                    <a:pt x="66" y="118"/>
                  </a:cubicBezTo>
                  <a:cubicBezTo>
                    <a:pt x="60" y="121"/>
                    <a:pt x="60" y="121"/>
                    <a:pt x="60" y="121"/>
                  </a:cubicBezTo>
                  <a:cubicBezTo>
                    <a:pt x="60" y="125"/>
                    <a:pt x="60" y="125"/>
                    <a:pt x="60" y="125"/>
                  </a:cubicBezTo>
                  <a:cubicBezTo>
                    <a:pt x="57" y="129"/>
                    <a:pt x="57" y="129"/>
                    <a:pt x="57" y="129"/>
                  </a:cubicBezTo>
                  <a:cubicBezTo>
                    <a:pt x="52" y="129"/>
                    <a:pt x="52" y="129"/>
                    <a:pt x="52" y="129"/>
                  </a:cubicBezTo>
                  <a:cubicBezTo>
                    <a:pt x="47" y="125"/>
                    <a:pt x="47" y="125"/>
                    <a:pt x="47" y="125"/>
                  </a:cubicBezTo>
                  <a:cubicBezTo>
                    <a:pt x="45" y="127"/>
                    <a:pt x="45" y="127"/>
                    <a:pt x="45" y="127"/>
                  </a:cubicBezTo>
                  <a:cubicBezTo>
                    <a:pt x="39" y="126"/>
                    <a:pt x="39" y="126"/>
                    <a:pt x="39" y="126"/>
                  </a:cubicBezTo>
                  <a:cubicBezTo>
                    <a:pt x="38" y="127"/>
                    <a:pt x="38" y="127"/>
                    <a:pt x="38" y="127"/>
                  </a:cubicBezTo>
                  <a:cubicBezTo>
                    <a:pt x="38" y="127"/>
                    <a:pt x="38" y="126"/>
                    <a:pt x="38" y="126"/>
                  </a:cubicBezTo>
                  <a:cubicBezTo>
                    <a:pt x="38" y="125"/>
                    <a:pt x="39" y="122"/>
                    <a:pt x="39" y="122"/>
                  </a:cubicBezTo>
                  <a:cubicBezTo>
                    <a:pt x="39" y="122"/>
                    <a:pt x="39" y="121"/>
                    <a:pt x="39" y="120"/>
                  </a:cubicBezTo>
                  <a:cubicBezTo>
                    <a:pt x="39" y="120"/>
                    <a:pt x="38" y="119"/>
                    <a:pt x="38" y="119"/>
                  </a:cubicBezTo>
                  <a:cubicBezTo>
                    <a:pt x="37" y="118"/>
                    <a:pt x="37" y="118"/>
                    <a:pt x="37" y="118"/>
                  </a:cubicBezTo>
                  <a:cubicBezTo>
                    <a:pt x="37" y="118"/>
                    <a:pt x="36" y="116"/>
                    <a:pt x="36" y="116"/>
                  </a:cubicBezTo>
                  <a:cubicBezTo>
                    <a:pt x="35" y="117"/>
                    <a:pt x="34" y="117"/>
                    <a:pt x="34" y="117"/>
                  </a:cubicBezTo>
                  <a:cubicBezTo>
                    <a:pt x="34" y="117"/>
                    <a:pt x="34" y="119"/>
                    <a:pt x="34" y="119"/>
                  </a:cubicBezTo>
                  <a:cubicBezTo>
                    <a:pt x="33" y="120"/>
                    <a:pt x="32" y="120"/>
                    <a:pt x="32" y="120"/>
                  </a:cubicBezTo>
                  <a:cubicBezTo>
                    <a:pt x="32" y="120"/>
                    <a:pt x="32" y="120"/>
                    <a:pt x="32" y="120"/>
                  </a:cubicBezTo>
                  <a:cubicBezTo>
                    <a:pt x="31" y="120"/>
                    <a:pt x="31" y="120"/>
                    <a:pt x="31" y="120"/>
                  </a:cubicBezTo>
                  <a:cubicBezTo>
                    <a:pt x="30" y="122"/>
                    <a:pt x="30" y="122"/>
                    <a:pt x="30" y="122"/>
                  </a:cubicBezTo>
                  <a:cubicBezTo>
                    <a:pt x="29" y="123"/>
                    <a:pt x="29" y="123"/>
                    <a:pt x="29" y="123"/>
                  </a:cubicBezTo>
                  <a:cubicBezTo>
                    <a:pt x="29" y="123"/>
                    <a:pt x="29" y="123"/>
                    <a:pt x="29" y="123"/>
                  </a:cubicBezTo>
                  <a:cubicBezTo>
                    <a:pt x="29" y="123"/>
                    <a:pt x="29" y="123"/>
                    <a:pt x="29" y="123"/>
                  </a:cubicBezTo>
                  <a:cubicBezTo>
                    <a:pt x="29" y="123"/>
                    <a:pt x="28" y="123"/>
                    <a:pt x="28" y="124"/>
                  </a:cubicBezTo>
                  <a:cubicBezTo>
                    <a:pt x="28" y="124"/>
                    <a:pt x="27" y="124"/>
                    <a:pt x="26" y="124"/>
                  </a:cubicBezTo>
                  <a:cubicBezTo>
                    <a:pt x="26" y="124"/>
                    <a:pt x="24" y="124"/>
                    <a:pt x="24" y="124"/>
                  </a:cubicBezTo>
                  <a:cubicBezTo>
                    <a:pt x="23" y="123"/>
                    <a:pt x="23" y="123"/>
                    <a:pt x="23" y="123"/>
                  </a:cubicBezTo>
                  <a:cubicBezTo>
                    <a:pt x="20" y="122"/>
                    <a:pt x="20" y="122"/>
                    <a:pt x="20" y="122"/>
                  </a:cubicBezTo>
                  <a:cubicBezTo>
                    <a:pt x="20" y="122"/>
                    <a:pt x="20" y="122"/>
                    <a:pt x="20" y="122"/>
                  </a:cubicBezTo>
                  <a:cubicBezTo>
                    <a:pt x="18" y="121"/>
                    <a:pt x="18" y="121"/>
                    <a:pt x="18" y="121"/>
                  </a:cubicBezTo>
                  <a:cubicBezTo>
                    <a:pt x="17" y="120"/>
                    <a:pt x="17" y="120"/>
                    <a:pt x="17" y="120"/>
                  </a:cubicBezTo>
                  <a:cubicBezTo>
                    <a:pt x="17" y="118"/>
                    <a:pt x="17" y="118"/>
                    <a:pt x="17" y="118"/>
                  </a:cubicBezTo>
                  <a:cubicBezTo>
                    <a:pt x="15" y="116"/>
                    <a:pt x="15" y="116"/>
                    <a:pt x="15" y="116"/>
                  </a:cubicBezTo>
                  <a:cubicBezTo>
                    <a:pt x="11" y="115"/>
                    <a:pt x="11" y="115"/>
                    <a:pt x="11" y="115"/>
                  </a:cubicBezTo>
                  <a:cubicBezTo>
                    <a:pt x="8" y="114"/>
                    <a:pt x="8" y="114"/>
                    <a:pt x="8" y="114"/>
                  </a:cubicBezTo>
                  <a:cubicBezTo>
                    <a:pt x="6" y="114"/>
                    <a:pt x="6" y="114"/>
                    <a:pt x="6" y="114"/>
                  </a:cubicBezTo>
                  <a:cubicBezTo>
                    <a:pt x="6" y="114"/>
                    <a:pt x="2" y="114"/>
                    <a:pt x="2" y="114"/>
                  </a:cubicBezTo>
                  <a:cubicBezTo>
                    <a:pt x="2" y="114"/>
                    <a:pt x="1" y="114"/>
                    <a:pt x="1" y="114"/>
                  </a:cubicBezTo>
                  <a:cubicBezTo>
                    <a:pt x="1" y="114"/>
                    <a:pt x="1" y="114"/>
                    <a:pt x="1" y="114"/>
                  </a:cubicBezTo>
                  <a:cubicBezTo>
                    <a:pt x="1" y="114"/>
                    <a:pt x="1" y="114"/>
                    <a:pt x="1" y="114"/>
                  </a:cubicBezTo>
                  <a:cubicBezTo>
                    <a:pt x="1" y="114"/>
                    <a:pt x="1" y="114"/>
                    <a:pt x="1" y="114"/>
                  </a:cubicBezTo>
                  <a:cubicBezTo>
                    <a:pt x="2" y="114"/>
                    <a:pt x="2" y="114"/>
                    <a:pt x="2" y="114"/>
                  </a:cubicBezTo>
                  <a:cubicBezTo>
                    <a:pt x="2" y="114"/>
                    <a:pt x="2" y="113"/>
                    <a:pt x="2" y="113"/>
                  </a:cubicBezTo>
                  <a:cubicBezTo>
                    <a:pt x="2" y="113"/>
                    <a:pt x="2" y="113"/>
                    <a:pt x="2" y="113"/>
                  </a:cubicBezTo>
                  <a:cubicBezTo>
                    <a:pt x="2" y="113"/>
                    <a:pt x="3" y="114"/>
                    <a:pt x="3" y="114"/>
                  </a:cubicBezTo>
                  <a:cubicBezTo>
                    <a:pt x="3" y="114"/>
                    <a:pt x="3" y="114"/>
                    <a:pt x="3" y="114"/>
                  </a:cubicBezTo>
                  <a:cubicBezTo>
                    <a:pt x="3" y="114"/>
                    <a:pt x="3" y="114"/>
                    <a:pt x="3" y="114"/>
                  </a:cubicBezTo>
                  <a:cubicBezTo>
                    <a:pt x="3" y="114"/>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5" y="113"/>
                  </a:cubicBezTo>
                  <a:cubicBezTo>
                    <a:pt x="5" y="113"/>
                    <a:pt x="5" y="113"/>
                    <a:pt x="5" y="112"/>
                  </a:cubicBezTo>
                  <a:cubicBezTo>
                    <a:pt x="5" y="112"/>
                    <a:pt x="5" y="112"/>
                    <a:pt x="5" y="112"/>
                  </a:cubicBezTo>
                  <a:cubicBezTo>
                    <a:pt x="5" y="112"/>
                    <a:pt x="5" y="112"/>
                    <a:pt x="4" y="112"/>
                  </a:cubicBezTo>
                  <a:cubicBezTo>
                    <a:pt x="4" y="112"/>
                    <a:pt x="4" y="112"/>
                    <a:pt x="4" y="112"/>
                  </a:cubicBezTo>
                  <a:cubicBezTo>
                    <a:pt x="4" y="112"/>
                    <a:pt x="4" y="112"/>
                    <a:pt x="4" y="111"/>
                  </a:cubicBezTo>
                  <a:cubicBezTo>
                    <a:pt x="4" y="111"/>
                    <a:pt x="5" y="111"/>
                    <a:pt x="5" y="111"/>
                  </a:cubicBezTo>
                  <a:cubicBezTo>
                    <a:pt x="5" y="111"/>
                    <a:pt x="5" y="111"/>
                    <a:pt x="4" y="111"/>
                  </a:cubicBezTo>
                  <a:cubicBezTo>
                    <a:pt x="4" y="111"/>
                    <a:pt x="4" y="111"/>
                    <a:pt x="4" y="111"/>
                  </a:cubicBezTo>
                  <a:cubicBezTo>
                    <a:pt x="4" y="110"/>
                    <a:pt x="4" y="111"/>
                    <a:pt x="4" y="111"/>
                  </a:cubicBezTo>
                  <a:cubicBezTo>
                    <a:pt x="4" y="110"/>
                    <a:pt x="4" y="110"/>
                    <a:pt x="4" y="110"/>
                  </a:cubicBezTo>
                  <a:cubicBezTo>
                    <a:pt x="4" y="110"/>
                    <a:pt x="4" y="110"/>
                    <a:pt x="4" y="110"/>
                  </a:cubicBezTo>
                  <a:cubicBezTo>
                    <a:pt x="4" y="110"/>
                    <a:pt x="4" y="110"/>
                    <a:pt x="4" y="110"/>
                  </a:cubicBezTo>
                  <a:cubicBezTo>
                    <a:pt x="4" y="110"/>
                    <a:pt x="4" y="110"/>
                    <a:pt x="4" y="110"/>
                  </a:cubicBezTo>
                  <a:cubicBezTo>
                    <a:pt x="4" y="110"/>
                    <a:pt x="4" y="110"/>
                    <a:pt x="4" y="110"/>
                  </a:cubicBezTo>
                  <a:cubicBezTo>
                    <a:pt x="3" y="110"/>
                    <a:pt x="3" y="110"/>
                    <a:pt x="3" y="110"/>
                  </a:cubicBezTo>
                  <a:cubicBezTo>
                    <a:pt x="3" y="110"/>
                    <a:pt x="3" y="110"/>
                    <a:pt x="3" y="110"/>
                  </a:cubicBezTo>
                  <a:cubicBezTo>
                    <a:pt x="3" y="109"/>
                    <a:pt x="3" y="109"/>
                    <a:pt x="3" y="109"/>
                  </a:cubicBezTo>
                  <a:cubicBezTo>
                    <a:pt x="3" y="109"/>
                    <a:pt x="3" y="109"/>
                    <a:pt x="3" y="109"/>
                  </a:cubicBezTo>
                  <a:cubicBezTo>
                    <a:pt x="3" y="109"/>
                    <a:pt x="3" y="109"/>
                    <a:pt x="3" y="109"/>
                  </a:cubicBezTo>
                  <a:cubicBezTo>
                    <a:pt x="3" y="109"/>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7"/>
                    <a:pt x="3" y="108"/>
                    <a:pt x="3" y="107"/>
                  </a:cubicBezTo>
                  <a:cubicBezTo>
                    <a:pt x="3" y="107"/>
                    <a:pt x="3" y="107"/>
                    <a:pt x="3" y="107"/>
                  </a:cubicBezTo>
                  <a:cubicBezTo>
                    <a:pt x="3" y="107"/>
                    <a:pt x="3" y="107"/>
                    <a:pt x="3" y="107"/>
                  </a:cubicBezTo>
                  <a:cubicBezTo>
                    <a:pt x="3" y="107"/>
                    <a:pt x="2" y="107"/>
                    <a:pt x="2" y="106"/>
                  </a:cubicBezTo>
                  <a:cubicBezTo>
                    <a:pt x="2" y="106"/>
                    <a:pt x="2" y="106"/>
                    <a:pt x="2" y="106"/>
                  </a:cubicBezTo>
                  <a:cubicBezTo>
                    <a:pt x="2" y="106"/>
                    <a:pt x="2" y="106"/>
                    <a:pt x="2" y="106"/>
                  </a:cubicBezTo>
                  <a:cubicBezTo>
                    <a:pt x="2" y="106"/>
                    <a:pt x="2" y="106"/>
                    <a:pt x="2" y="106"/>
                  </a:cubicBezTo>
                  <a:cubicBezTo>
                    <a:pt x="2" y="107"/>
                    <a:pt x="2" y="107"/>
                    <a:pt x="2" y="107"/>
                  </a:cubicBezTo>
                  <a:cubicBezTo>
                    <a:pt x="2" y="108"/>
                    <a:pt x="2" y="108"/>
                    <a:pt x="2" y="108"/>
                  </a:cubicBezTo>
                  <a:cubicBezTo>
                    <a:pt x="1" y="108"/>
                    <a:pt x="1" y="108"/>
                    <a:pt x="1" y="108"/>
                  </a:cubicBezTo>
                  <a:cubicBezTo>
                    <a:pt x="1" y="107"/>
                    <a:pt x="1" y="107"/>
                    <a:pt x="1" y="107"/>
                  </a:cubicBezTo>
                  <a:cubicBezTo>
                    <a:pt x="2" y="104"/>
                    <a:pt x="2" y="104"/>
                    <a:pt x="2" y="104"/>
                  </a:cubicBezTo>
                  <a:cubicBezTo>
                    <a:pt x="4" y="102"/>
                    <a:pt x="4" y="102"/>
                    <a:pt x="4" y="102"/>
                  </a:cubicBezTo>
                  <a:cubicBezTo>
                    <a:pt x="4" y="102"/>
                    <a:pt x="4" y="100"/>
                    <a:pt x="5" y="100"/>
                  </a:cubicBezTo>
                  <a:cubicBezTo>
                    <a:pt x="5" y="99"/>
                    <a:pt x="5" y="98"/>
                    <a:pt x="5" y="98"/>
                  </a:cubicBezTo>
                  <a:cubicBezTo>
                    <a:pt x="7" y="97"/>
                    <a:pt x="7" y="97"/>
                    <a:pt x="7" y="97"/>
                  </a:cubicBezTo>
                  <a:cubicBezTo>
                    <a:pt x="7" y="97"/>
                    <a:pt x="8" y="96"/>
                    <a:pt x="8" y="96"/>
                  </a:cubicBezTo>
                  <a:cubicBezTo>
                    <a:pt x="8" y="95"/>
                    <a:pt x="7" y="94"/>
                    <a:pt x="7" y="94"/>
                  </a:cubicBezTo>
                  <a:cubicBezTo>
                    <a:pt x="7" y="93"/>
                    <a:pt x="8" y="92"/>
                    <a:pt x="8" y="92"/>
                  </a:cubicBezTo>
                  <a:cubicBezTo>
                    <a:pt x="7" y="92"/>
                    <a:pt x="7"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8" y="88"/>
                    <a:pt x="10" y="86"/>
                    <a:pt x="10" y="86"/>
                  </a:cubicBezTo>
                  <a:cubicBezTo>
                    <a:pt x="10" y="86"/>
                    <a:pt x="12" y="85"/>
                    <a:pt x="14" y="86"/>
                  </a:cubicBezTo>
                  <a:cubicBezTo>
                    <a:pt x="15" y="87"/>
                    <a:pt x="17" y="89"/>
                    <a:pt x="18" y="90"/>
                  </a:cubicBezTo>
                  <a:cubicBezTo>
                    <a:pt x="18" y="90"/>
                    <a:pt x="19" y="91"/>
                    <a:pt x="20" y="91"/>
                  </a:cubicBezTo>
                  <a:cubicBezTo>
                    <a:pt x="21" y="91"/>
                    <a:pt x="22" y="92"/>
                    <a:pt x="22" y="92"/>
                  </a:cubicBezTo>
                  <a:cubicBezTo>
                    <a:pt x="22" y="93"/>
                    <a:pt x="23" y="92"/>
                    <a:pt x="23" y="94"/>
                  </a:cubicBezTo>
                  <a:cubicBezTo>
                    <a:pt x="22" y="96"/>
                    <a:pt x="22" y="98"/>
                    <a:pt x="23" y="98"/>
                  </a:cubicBezTo>
                  <a:cubicBezTo>
                    <a:pt x="25" y="97"/>
                    <a:pt x="26" y="96"/>
                    <a:pt x="26" y="97"/>
                  </a:cubicBezTo>
                  <a:cubicBezTo>
                    <a:pt x="26" y="98"/>
                    <a:pt x="27" y="97"/>
                    <a:pt x="26" y="99"/>
                  </a:cubicBezTo>
                  <a:cubicBezTo>
                    <a:pt x="26" y="101"/>
                    <a:pt x="25" y="102"/>
                    <a:pt x="26" y="102"/>
                  </a:cubicBezTo>
                  <a:cubicBezTo>
                    <a:pt x="28" y="103"/>
                    <a:pt x="30" y="104"/>
                    <a:pt x="31" y="103"/>
                  </a:cubicBezTo>
                  <a:cubicBezTo>
                    <a:pt x="32" y="101"/>
                    <a:pt x="31" y="103"/>
                    <a:pt x="32" y="101"/>
                  </a:cubicBezTo>
                  <a:cubicBezTo>
                    <a:pt x="33" y="98"/>
                    <a:pt x="33" y="99"/>
                    <a:pt x="34" y="98"/>
                  </a:cubicBezTo>
                  <a:cubicBezTo>
                    <a:pt x="34" y="96"/>
                    <a:pt x="34" y="97"/>
                    <a:pt x="35" y="95"/>
                  </a:cubicBezTo>
                  <a:cubicBezTo>
                    <a:pt x="35" y="93"/>
                    <a:pt x="36" y="94"/>
                    <a:pt x="35" y="93"/>
                  </a:cubicBezTo>
                  <a:cubicBezTo>
                    <a:pt x="35" y="93"/>
                    <a:pt x="35" y="92"/>
                    <a:pt x="34" y="91"/>
                  </a:cubicBezTo>
                  <a:cubicBezTo>
                    <a:pt x="34" y="89"/>
                    <a:pt x="32" y="90"/>
                    <a:pt x="35" y="89"/>
                  </a:cubicBezTo>
                  <a:cubicBezTo>
                    <a:pt x="37" y="88"/>
                    <a:pt x="38" y="88"/>
                    <a:pt x="38" y="88"/>
                  </a:cubicBezTo>
                  <a:cubicBezTo>
                    <a:pt x="38" y="87"/>
                    <a:pt x="41" y="87"/>
                    <a:pt x="41" y="87"/>
                  </a:cubicBezTo>
                  <a:cubicBezTo>
                    <a:pt x="41" y="87"/>
                    <a:pt x="44" y="87"/>
                    <a:pt x="44" y="87"/>
                  </a:cubicBezTo>
                  <a:cubicBezTo>
                    <a:pt x="45" y="87"/>
                    <a:pt x="49" y="87"/>
                    <a:pt x="49" y="88"/>
                  </a:cubicBezTo>
                  <a:cubicBezTo>
                    <a:pt x="49" y="89"/>
                    <a:pt x="51" y="89"/>
                    <a:pt x="51" y="89"/>
                  </a:cubicBezTo>
                  <a:cubicBezTo>
                    <a:pt x="51" y="89"/>
                    <a:pt x="53" y="89"/>
                    <a:pt x="54" y="91"/>
                  </a:cubicBezTo>
                  <a:cubicBezTo>
                    <a:pt x="54" y="94"/>
                    <a:pt x="54" y="96"/>
                    <a:pt x="55" y="95"/>
                  </a:cubicBezTo>
                  <a:cubicBezTo>
                    <a:pt x="56" y="95"/>
                    <a:pt x="58" y="97"/>
                    <a:pt x="58" y="96"/>
                  </a:cubicBezTo>
                  <a:cubicBezTo>
                    <a:pt x="59" y="95"/>
                    <a:pt x="60" y="94"/>
                    <a:pt x="61" y="94"/>
                  </a:cubicBezTo>
                  <a:cubicBezTo>
                    <a:pt x="62" y="94"/>
                    <a:pt x="60" y="93"/>
                    <a:pt x="63" y="93"/>
                  </a:cubicBezTo>
                  <a:cubicBezTo>
                    <a:pt x="67" y="94"/>
                    <a:pt x="66" y="95"/>
                    <a:pt x="68" y="93"/>
                  </a:cubicBezTo>
                  <a:cubicBezTo>
                    <a:pt x="69" y="91"/>
                    <a:pt x="69" y="91"/>
                    <a:pt x="71" y="90"/>
                  </a:cubicBezTo>
                  <a:cubicBezTo>
                    <a:pt x="72" y="89"/>
                    <a:pt x="72" y="89"/>
                    <a:pt x="73" y="88"/>
                  </a:cubicBezTo>
                  <a:cubicBezTo>
                    <a:pt x="73" y="88"/>
                    <a:pt x="77" y="88"/>
                    <a:pt x="77" y="88"/>
                  </a:cubicBezTo>
                  <a:cubicBezTo>
                    <a:pt x="78" y="87"/>
                    <a:pt x="79" y="85"/>
                    <a:pt x="80" y="85"/>
                  </a:cubicBezTo>
                  <a:cubicBezTo>
                    <a:pt x="80" y="85"/>
                    <a:pt x="84" y="85"/>
                    <a:pt x="85" y="85"/>
                  </a:cubicBezTo>
                  <a:cubicBezTo>
                    <a:pt x="86" y="85"/>
                    <a:pt x="88" y="85"/>
                    <a:pt x="89" y="84"/>
                  </a:cubicBezTo>
                  <a:cubicBezTo>
                    <a:pt x="89" y="83"/>
                    <a:pt x="89" y="83"/>
                    <a:pt x="90" y="82"/>
                  </a:cubicBezTo>
                  <a:cubicBezTo>
                    <a:pt x="92" y="82"/>
                    <a:pt x="93" y="82"/>
                    <a:pt x="95" y="82"/>
                  </a:cubicBezTo>
                  <a:cubicBezTo>
                    <a:pt x="97" y="82"/>
                    <a:pt x="97" y="82"/>
                    <a:pt x="98" y="82"/>
                  </a:cubicBezTo>
                  <a:cubicBezTo>
                    <a:pt x="99" y="82"/>
                    <a:pt x="100" y="84"/>
                    <a:pt x="100" y="81"/>
                  </a:cubicBezTo>
                  <a:cubicBezTo>
                    <a:pt x="99" y="78"/>
                    <a:pt x="98" y="78"/>
                    <a:pt x="99" y="77"/>
                  </a:cubicBezTo>
                  <a:cubicBezTo>
                    <a:pt x="101" y="77"/>
                    <a:pt x="103" y="77"/>
                    <a:pt x="103" y="77"/>
                  </a:cubicBezTo>
                  <a:cubicBezTo>
                    <a:pt x="104" y="77"/>
                    <a:pt x="108" y="78"/>
                    <a:pt x="109" y="78"/>
                  </a:cubicBezTo>
                  <a:cubicBezTo>
                    <a:pt x="109" y="78"/>
                    <a:pt x="110" y="80"/>
                    <a:pt x="110" y="80"/>
                  </a:cubicBezTo>
                  <a:cubicBezTo>
                    <a:pt x="111" y="80"/>
                    <a:pt x="112" y="81"/>
                    <a:pt x="113" y="80"/>
                  </a:cubicBezTo>
                  <a:cubicBezTo>
                    <a:pt x="113" y="80"/>
                    <a:pt x="114" y="78"/>
                    <a:pt x="115" y="78"/>
                  </a:cubicBezTo>
                  <a:cubicBezTo>
                    <a:pt x="116" y="78"/>
                    <a:pt x="119" y="78"/>
                    <a:pt x="119" y="78"/>
                  </a:cubicBezTo>
                  <a:cubicBezTo>
                    <a:pt x="119" y="78"/>
                    <a:pt x="123" y="79"/>
                    <a:pt x="123" y="79"/>
                  </a:cubicBezTo>
                  <a:cubicBezTo>
                    <a:pt x="123" y="79"/>
                    <a:pt x="122" y="81"/>
                    <a:pt x="122" y="82"/>
                  </a:cubicBezTo>
                  <a:cubicBezTo>
                    <a:pt x="122" y="83"/>
                    <a:pt x="122" y="84"/>
                    <a:pt x="123" y="85"/>
                  </a:cubicBezTo>
                  <a:cubicBezTo>
                    <a:pt x="123" y="85"/>
                    <a:pt x="125" y="87"/>
                    <a:pt x="125" y="87"/>
                  </a:cubicBezTo>
                  <a:cubicBezTo>
                    <a:pt x="125" y="87"/>
                    <a:pt x="130" y="89"/>
                    <a:pt x="130" y="89"/>
                  </a:cubicBezTo>
                  <a:cubicBezTo>
                    <a:pt x="130" y="89"/>
                    <a:pt x="131" y="90"/>
                    <a:pt x="131" y="86"/>
                  </a:cubicBezTo>
                  <a:cubicBezTo>
                    <a:pt x="131" y="82"/>
                    <a:pt x="131" y="81"/>
                    <a:pt x="131" y="81"/>
                  </a:cubicBezTo>
                  <a:cubicBezTo>
                    <a:pt x="131" y="77"/>
                    <a:pt x="131" y="77"/>
                    <a:pt x="131" y="77"/>
                  </a:cubicBezTo>
                  <a:cubicBezTo>
                    <a:pt x="131" y="77"/>
                    <a:pt x="131" y="76"/>
                    <a:pt x="130" y="76"/>
                  </a:cubicBezTo>
                  <a:cubicBezTo>
                    <a:pt x="130" y="76"/>
                    <a:pt x="129" y="76"/>
                    <a:pt x="129" y="76"/>
                  </a:cubicBezTo>
                  <a:cubicBezTo>
                    <a:pt x="129" y="76"/>
                    <a:pt x="125" y="75"/>
                    <a:pt x="124" y="75"/>
                  </a:cubicBezTo>
                  <a:cubicBezTo>
                    <a:pt x="123" y="75"/>
                    <a:pt x="124" y="73"/>
                    <a:pt x="124" y="72"/>
                  </a:cubicBezTo>
                  <a:cubicBezTo>
                    <a:pt x="124" y="72"/>
                    <a:pt x="126" y="70"/>
                    <a:pt x="126" y="70"/>
                  </a:cubicBezTo>
                  <a:cubicBezTo>
                    <a:pt x="126" y="67"/>
                    <a:pt x="126" y="67"/>
                    <a:pt x="126" y="67"/>
                  </a:cubicBezTo>
                  <a:cubicBezTo>
                    <a:pt x="123" y="62"/>
                    <a:pt x="123" y="62"/>
                    <a:pt x="123" y="62"/>
                  </a:cubicBezTo>
                  <a:cubicBezTo>
                    <a:pt x="120" y="59"/>
                    <a:pt x="120" y="59"/>
                    <a:pt x="120" y="59"/>
                  </a:cubicBezTo>
                  <a:cubicBezTo>
                    <a:pt x="118" y="54"/>
                    <a:pt x="118" y="54"/>
                    <a:pt x="118" y="54"/>
                  </a:cubicBezTo>
                  <a:cubicBezTo>
                    <a:pt x="118" y="54"/>
                    <a:pt x="118" y="54"/>
                    <a:pt x="118" y="54"/>
                  </a:cubicBezTo>
                  <a:cubicBezTo>
                    <a:pt x="118" y="54"/>
                    <a:pt x="118" y="54"/>
                    <a:pt x="118" y="54"/>
                  </a:cubicBezTo>
                  <a:cubicBezTo>
                    <a:pt x="121" y="52"/>
                    <a:pt x="121" y="52"/>
                    <a:pt x="121" y="52"/>
                  </a:cubicBezTo>
                  <a:cubicBezTo>
                    <a:pt x="123" y="50"/>
                    <a:pt x="126" y="48"/>
                    <a:pt x="126" y="48"/>
                  </a:cubicBezTo>
                  <a:cubicBezTo>
                    <a:pt x="126" y="48"/>
                    <a:pt x="126" y="48"/>
                    <a:pt x="127" y="48"/>
                  </a:cubicBezTo>
                  <a:cubicBezTo>
                    <a:pt x="129" y="46"/>
                    <a:pt x="129" y="46"/>
                    <a:pt x="129" y="46"/>
                  </a:cubicBezTo>
                  <a:cubicBezTo>
                    <a:pt x="129" y="46"/>
                    <a:pt x="134" y="44"/>
                    <a:pt x="134" y="44"/>
                  </a:cubicBezTo>
                  <a:cubicBezTo>
                    <a:pt x="134" y="44"/>
                    <a:pt x="135" y="43"/>
                    <a:pt x="135" y="43"/>
                  </a:cubicBezTo>
                  <a:cubicBezTo>
                    <a:pt x="136" y="43"/>
                    <a:pt x="136" y="43"/>
                    <a:pt x="136" y="43"/>
                  </a:cubicBezTo>
                  <a:cubicBezTo>
                    <a:pt x="141" y="38"/>
                    <a:pt x="141" y="38"/>
                    <a:pt x="141" y="38"/>
                  </a:cubicBezTo>
                  <a:cubicBezTo>
                    <a:pt x="141" y="33"/>
                    <a:pt x="141" y="33"/>
                    <a:pt x="141" y="33"/>
                  </a:cubicBezTo>
                  <a:cubicBezTo>
                    <a:pt x="142" y="31"/>
                    <a:pt x="142" y="31"/>
                    <a:pt x="142" y="31"/>
                  </a:cubicBezTo>
                  <a:cubicBezTo>
                    <a:pt x="142" y="30"/>
                    <a:pt x="142" y="28"/>
                    <a:pt x="142" y="28"/>
                  </a:cubicBezTo>
                  <a:cubicBezTo>
                    <a:pt x="148" y="28"/>
                    <a:pt x="148" y="28"/>
                    <a:pt x="148" y="28"/>
                  </a:cubicBezTo>
                  <a:cubicBezTo>
                    <a:pt x="148" y="28"/>
                    <a:pt x="149" y="29"/>
                    <a:pt x="150" y="30"/>
                  </a:cubicBezTo>
                  <a:cubicBezTo>
                    <a:pt x="151" y="30"/>
                    <a:pt x="152" y="29"/>
                    <a:pt x="152" y="29"/>
                  </a:cubicBezTo>
                  <a:cubicBezTo>
                    <a:pt x="153" y="29"/>
                    <a:pt x="154" y="27"/>
                    <a:pt x="154" y="27"/>
                  </a:cubicBezTo>
                  <a:cubicBezTo>
                    <a:pt x="154" y="24"/>
                    <a:pt x="154" y="24"/>
                    <a:pt x="154" y="24"/>
                  </a:cubicBezTo>
                  <a:cubicBezTo>
                    <a:pt x="153" y="19"/>
                    <a:pt x="153" y="19"/>
                    <a:pt x="153" y="19"/>
                  </a:cubicBezTo>
                  <a:cubicBezTo>
                    <a:pt x="153" y="16"/>
                    <a:pt x="153" y="16"/>
                    <a:pt x="153" y="16"/>
                  </a:cubicBezTo>
                  <a:cubicBezTo>
                    <a:pt x="153" y="16"/>
                    <a:pt x="153" y="16"/>
                    <a:pt x="153" y="16"/>
                  </a:cubicBezTo>
                  <a:cubicBezTo>
                    <a:pt x="154" y="16"/>
                    <a:pt x="158" y="19"/>
                    <a:pt x="160" y="20"/>
                  </a:cubicBezTo>
                  <a:cubicBezTo>
                    <a:pt x="161" y="21"/>
                    <a:pt x="164" y="24"/>
                    <a:pt x="164" y="24"/>
                  </a:cubicBezTo>
                  <a:cubicBezTo>
                    <a:pt x="164" y="24"/>
                    <a:pt x="169" y="25"/>
                    <a:pt x="170" y="25"/>
                  </a:cubicBezTo>
                  <a:cubicBezTo>
                    <a:pt x="170" y="25"/>
                    <a:pt x="175" y="26"/>
                    <a:pt x="175" y="26"/>
                  </a:cubicBezTo>
                  <a:cubicBezTo>
                    <a:pt x="176" y="24"/>
                    <a:pt x="176" y="24"/>
                    <a:pt x="176" y="24"/>
                  </a:cubicBezTo>
                  <a:cubicBezTo>
                    <a:pt x="179" y="22"/>
                    <a:pt x="179" y="22"/>
                    <a:pt x="179" y="22"/>
                  </a:cubicBezTo>
                  <a:cubicBezTo>
                    <a:pt x="183" y="25"/>
                    <a:pt x="183" y="25"/>
                    <a:pt x="183" y="25"/>
                  </a:cubicBezTo>
                  <a:cubicBezTo>
                    <a:pt x="187" y="24"/>
                    <a:pt x="187" y="24"/>
                    <a:pt x="187" y="24"/>
                  </a:cubicBezTo>
                  <a:close/>
                  <a:moveTo>
                    <a:pt x="5" y="91"/>
                  </a:moveTo>
                  <a:cubicBezTo>
                    <a:pt x="5" y="91"/>
                    <a:pt x="5" y="91"/>
                    <a:pt x="5" y="91"/>
                  </a:cubicBezTo>
                  <a:cubicBezTo>
                    <a:pt x="5" y="91"/>
                    <a:pt x="5" y="91"/>
                    <a:pt x="5" y="91"/>
                  </a:cubicBezTo>
                  <a:cubicBezTo>
                    <a:pt x="5" y="91"/>
                    <a:pt x="5" y="91"/>
                    <a:pt x="5" y="91"/>
                  </a:cubicBezTo>
                  <a:close/>
                  <a:moveTo>
                    <a:pt x="1" y="114"/>
                  </a:moveTo>
                  <a:cubicBezTo>
                    <a:pt x="1" y="114"/>
                    <a:pt x="1" y="114"/>
                    <a:pt x="1" y="114"/>
                  </a:cubicBezTo>
                  <a:cubicBezTo>
                    <a:pt x="1" y="114"/>
                    <a:pt x="1" y="114"/>
                    <a:pt x="1" y="114"/>
                  </a:cubicBezTo>
                  <a:cubicBezTo>
                    <a:pt x="1" y="114"/>
                    <a:pt x="1" y="114"/>
                    <a:pt x="1" y="114"/>
                  </a:cubicBezTo>
                  <a:cubicBezTo>
                    <a:pt x="1" y="114"/>
                    <a:pt x="1" y="114"/>
                    <a:pt x="1" y="114"/>
                  </a:cubicBezTo>
                  <a:close/>
                  <a:moveTo>
                    <a:pt x="1" y="114"/>
                  </a:moveTo>
                  <a:cubicBezTo>
                    <a:pt x="1" y="114"/>
                    <a:pt x="1" y="114"/>
                    <a:pt x="1" y="114"/>
                  </a:cubicBezTo>
                  <a:cubicBezTo>
                    <a:pt x="1" y="114"/>
                    <a:pt x="1" y="113"/>
                    <a:pt x="1" y="113"/>
                  </a:cubicBezTo>
                  <a:cubicBezTo>
                    <a:pt x="1" y="113"/>
                    <a:pt x="1" y="113"/>
                    <a:pt x="1" y="113"/>
                  </a:cubicBezTo>
                  <a:cubicBezTo>
                    <a:pt x="1" y="113"/>
                    <a:pt x="2" y="113"/>
                    <a:pt x="2" y="112"/>
                  </a:cubicBezTo>
                  <a:cubicBezTo>
                    <a:pt x="2" y="112"/>
                    <a:pt x="2" y="112"/>
                    <a:pt x="2" y="112"/>
                  </a:cubicBezTo>
                  <a:cubicBezTo>
                    <a:pt x="2" y="112"/>
                    <a:pt x="2" y="112"/>
                    <a:pt x="2" y="112"/>
                  </a:cubicBezTo>
                  <a:cubicBezTo>
                    <a:pt x="2" y="112"/>
                    <a:pt x="2" y="112"/>
                    <a:pt x="2" y="112"/>
                  </a:cubicBezTo>
                  <a:cubicBezTo>
                    <a:pt x="1" y="112"/>
                    <a:pt x="1" y="112"/>
                    <a:pt x="1" y="112"/>
                  </a:cubicBezTo>
                  <a:cubicBezTo>
                    <a:pt x="0" y="114"/>
                    <a:pt x="0" y="114"/>
                    <a:pt x="0" y="114"/>
                  </a:cubicBezTo>
                  <a:lnTo>
                    <a:pt x="1" y="114"/>
                  </a:ln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499" name="Google Shape;499;p12"/>
            <p:cNvSpPr/>
            <p:nvPr/>
          </p:nvSpPr>
          <p:spPr>
            <a:xfrm>
              <a:off x="3808896" y="2714111"/>
              <a:ext cx="1185186" cy="1190072"/>
            </a:xfrm>
            <a:custGeom>
              <a:rect b="b" l="l" r="r" t="t"/>
              <a:pathLst>
                <a:path extrusionOk="0" h="538" w="520">
                  <a:moveTo>
                    <a:pt x="259" y="471"/>
                  </a:moveTo>
                  <a:cubicBezTo>
                    <a:pt x="261" y="468"/>
                    <a:pt x="261" y="468"/>
                    <a:pt x="261" y="468"/>
                  </a:cubicBezTo>
                  <a:cubicBezTo>
                    <a:pt x="261" y="468"/>
                    <a:pt x="261" y="462"/>
                    <a:pt x="259" y="461"/>
                  </a:cubicBezTo>
                  <a:cubicBezTo>
                    <a:pt x="258" y="460"/>
                    <a:pt x="257" y="459"/>
                    <a:pt x="257" y="459"/>
                  </a:cubicBezTo>
                  <a:cubicBezTo>
                    <a:pt x="257" y="459"/>
                    <a:pt x="257" y="455"/>
                    <a:pt x="257" y="453"/>
                  </a:cubicBezTo>
                  <a:cubicBezTo>
                    <a:pt x="257" y="452"/>
                    <a:pt x="257" y="448"/>
                    <a:pt x="257" y="447"/>
                  </a:cubicBezTo>
                  <a:cubicBezTo>
                    <a:pt x="257" y="446"/>
                    <a:pt x="258" y="442"/>
                    <a:pt x="258" y="441"/>
                  </a:cubicBezTo>
                  <a:cubicBezTo>
                    <a:pt x="258" y="441"/>
                    <a:pt x="257" y="441"/>
                    <a:pt x="259" y="439"/>
                  </a:cubicBezTo>
                  <a:cubicBezTo>
                    <a:pt x="261" y="436"/>
                    <a:pt x="261" y="434"/>
                    <a:pt x="261" y="434"/>
                  </a:cubicBezTo>
                  <a:cubicBezTo>
                    <a:pt x="265" y="429"/>
                    <a:pt x="265" y="429"/>
                    <a:pt x="265" y="429"/>
                  </a:cubicBezTo>
                  <a:cubicBezTo>
                    <a:pt x="265" y="429"/>
                    <a:pt x="268" y="424"/>
                    <a:pt x="269" y="424"/>
                  </a:cubicBezTo>
                  <a:cubicBezTo>
                    <a:pt x="270" y="425"/>
                    <a:pt x="274" y="424"/>
                    <a:pt x="275" y="424"/>
                  </a:cubicBezTo>
                  <a:cubicBezTo>
                    <a:pt x="276" y="424"/>
                    <a:pt x="280" y="428"/>
                    <a:pt x="282" y="424"/>
                  </a:cubicBezTo>
                  <a:cubicBezTo>
                    <a:pt x="284" y="421"/>
                    <a:pt x="285" y="419"/>
                    <a:pt x="285" y="418"/>
                  </a:cubicBezTo>
                  <a:cubicBezTo>
                    <a:pt x="286" y="417"/>
                    <a:pt x="287" y="414"/>
                    <a:pt x="290" y="414"/>
                  </a:cubicBezTo>
                  <a:cubicBezTo>
                    <a:pt x="293" y="413"/>
                    <a:pt x="300" y="413"/>
                    <a:pt x="300" y="413"/>
                  </a:cubicBezTo>
                  <a:cubicBezTo>
                    <a:pt x="303" y="414"/>
                    <a:pt x="303" y="414"/>
                    <a:pt x="303" y="414"/>
                  </a:cubicBezTo>
                  <a:cubicBezTo>
                    <a:pt x="311" y="417"/>
                    <a:pt x="311" y="417"/>
                    <a:pt x="311" y="417"/>
                  </a:cubicBezTo>
                  <a:cubicBezTo>
                    <a:pt x="311" y="417"/>
                    <a:pt x="314" y="417"/>
                    <a:pt x="316" y="417"/>
                  </a:cubicBezTo>
                  <a:cubicBezTo>
                    <a:pt x="317" y="417"/>
                    <a:pt x="318" y="417"/>
                    <a:pt x="318" y="417"/>
                  </a:cubicBezTo>
                  <a:cubicBezTo>
                    <a:pt x="321" y="421"/>
                    <a:pt x="321" y="421"/>
                    <a:pt x="321" y="421"/>
                  </a:cubicBezTo>
                  <a:cubicBezTo>
                    <a:pt x="321" y="421"/>
                    <a:pt x="325" y="423"/>
                    <a:pt x="326" y="423"/>
                  </a:cubicBezTo>
                  <a:cubicBezTo>
                    <a:pt x="327" y="423"/>
                    <a:pt x="335" y="421"/>
                    <a:pt x="335" y="421"/>
                  </a:cubicBezTo>
                  <a:cubicBezTo>
                    <a:pt x="335" y="421"/>
                    <a:pt x="338" y="420"/>
                    <a:pt x="339" y="421"/>
                  </a:cubicBezTo>
                  <a:cubicBezTo>
                    <a:pt x="340" y="422"/>
                    <a:pt x="343" y="423"/>
                    <a:pt x="344" y="424"/>
                  </a:cubicBezTo>
                  <a:cubicBezTo>
                    <a:pt x="344" y="425"/>
                    <a:pt x="352" y="429"/>
                    <a:pt x="354" y="430"/>
                  </a:cubicBezTo>
                  <a:cubicBezTo>
                    <a:pt x="355" y="431"/>
                    <a:pt x="359" y="430"/>
                    <a:pt x="359" y="430"/>
                  </a:cubicBezTo>
                  <a:cubicBezTo>
                    <a:pt x="361" y="435"/>
                    <a:pt x="361" y="435"/>
                    <a:pt x="361" y="435"/>
                  </a:cubicBezTo>
                  <a:cubicBezTo>
                    <a:pt x="371" y="438"/>
                    <a:pt x="371" y="438"/>
                    <a:pt x="371" y="438"/>
                  </a:cubicBezTo>
                  <a:cubicBezTo>
                    <a:pt x="375" y="438"/>
                    <a:pt x="375" y="438"/>
                    <a:pt x="375" y="438"/>
                  </a:cubicBezTo>
                  <a:cubicBezTo>
                    <a:pt x="389" y="443"/>
                    <a:pt x="389" y="443"/>
                    <a:pt x="389" y="443"/>
                  </a:cubicBezTo>
                  <a:cubicBezTo>
                    <a:pt x="398" y="436"/>
                    <a:pt x="398" y="436"/>
                    <a:pt x="398" y="436"/>
                  </a:cubicBezTo>
                  <a:cubicBezTo>
                    <a:pt x="398" y="436"/>
                    <a:pt x="400" y="437"/>
                    <a:pt x="401" y="437"/>
                  </a:cubicBezTo>
                  <a:cubicBezTo>
                    <a:pt x="402" y="437"/>
                    <a:pt x="404" y="429"/>
                    <a:pt x="404" y="429"/>
                  </a:cubicBezTo>
                  <a:cubicBezTo>
                    <a:pt x="404" y="429"/>
                    <a:pt x="404" y="427"/>
                    <a:pt x="405" y="427"/>
                  </a:cubicBezTo>
                  <a:cubicBezTo>
                    <a:pt x="407" y="427"/>
                    <a:pt x="414" y="424"/>
                    <a:pt x="414" y="424"/>
                  </a:cubicBezTo>
                  <a:cubicBezTo>
                    <a:pt x="414" y="423"/>
                    <a:pt x="413" y="419"/>
                    <a:pt x="416" y="418"/>
                  </a:cubicBezTo>
                  <a:cubicBezTo>
                    <a:pt x="418" y="417"/>
                    <a:pt x="422" y="414"/>
                    <a:pt x="422" y="414"/>
                  </a:cubicBezTo>
                  <a:cubicBezTo>
                    <a:pt x="423" y="413"/>
                    <a:pt x="421" y="411"/>
                    <a:pt x="424" y="410"/>
                  </a:cubicBezTo>
                  <a:cubicBezTo>
                    <a:pt x="426" y="410"/>
                    <a:pt x="429" y="409"/>
                    <a:pt x="431" y="409"/>
                  </a:cubicBezTo>
                  <a:cubicBezTo>
                    <a:pt x="431" y="409"/>
                    <a:pt x="431" y="409"/>
                    <a:pt x="431" y="409"/>
                  </a:cubicBezTo>
                  <a:cubicBezTo>
                    <a:pt x="431" y="408"/>
                    <a:pt x="431" y="408"/>
                    <a:pt x="431" y="408"/>
                  </a:cubicBezTo>
                  <a:cubicBezTo>
                    <a:pt x="431" y="408"/>
                    <a:pt x="431" y="408"/>
                    <a:pt x="431"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3" y="407"/>
                    <a:pt x="433" y="407"/>
                    <a:pt x="433" y="407"/>
                  </a:cubicBezTo>
                  <a:cubicBezTo>
                    <a:pt x="433" y="407"/>
                    <a:pt x="433" y="407"/>
                    <a:pt x="433" y="407"/>
                  </a:cubicBezTo>
                  <a:cubicBezTo>
                    <a:pt x="433" y="407"/>
                    <a:pt x="433" y="407"/>
                    <a:pt x="433"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5" y="407"/>
                    <a:pt x="435" y="407"/>
                    <a:pt x="435" y="407"/>
                  </a:cubicBezTo>
                  <a:cubicBezTo>
                    <a:pt x="435" y="407"/>
                    <a:pt x="435" y="407"/>
                    <a:pt x="435" y="407"/>
                  </a:cubicBezTo>
                  <a:cubicBezTo>
                    <a:pt x="435" y="407"/>
                    <a:pt x="435" y="407"/>
                    <a:pt x="435" y="407"/>
                  </a:cubicBezTo>
                  <a:cubicBezTo>
                    <a:pt x="435" y="407"/>
                    <a:pt x="435" y="407"/>
                    <a:pt x="435" y="407"/>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7" y="405"/>
                    <a:pt x="438" y="405"/>
                    <a:pt x="438" y="405"/>
                  </a:cubicBezTo>
                  <a:cubicBezTo>
                    <a:pt x="444" y="400"/>
                    <a:pt x="444" y="400"/>
                    <a:pt x="444" y="400"/>
                  </a:cubicBezTo>
                  <a:cubicBezTo>
                    <a:pt x="447" y="389"/>
                    <a:pt x="447" y="389"/>
                    <a:pt x="447" y="389"/>
                  </a:cubicBezTo>
                  <a:cubicBezTo>
                    <a:pt x="443" y="386"/>
                    <a:pt x="443" y="386"/>
                    <a:pt x="443" y="386"/>
                  </a:cubicBezTo>
                  <a:cubicBezTo>
                    <a:pt x="434" y="386"/>
                    <a:pt x="434" y="386"/>
                    <a:pt x="434" y="386"/>
                  </a:cubicBezTo>
                  <a:cubicBezTo>
                    <a:pt x="424" y="382"/>
                    <a:pt x="424" y="382"/>
                    <a:pt x="424" y="382"/>
                  </a:cubicBezTo>
                  <a:cubicBezTo>
                    <a:pt x="419" y="374"/>
                    <a:pt x="419" y="374"/>
                    <a:pt x="419" y="374"/>
                  </a:cubicBezTo>
                  <a:cubicBezTo>
                    <a:pt x="416" y="374"/>
                    <a:pt x="416" y="374"/>
                    <a:pt x="416" y="374"/>
                  </a:cubicBezTo>
                  <a:cubicBezTo>
                    <a:pt x="415" y="367"/>
                    <a:pt x="413" y="370"/>
                    <a:pt x="417" y="365"/>
                  </a:cubicBezTo>
                  <a:cubicBezTo>
                    <a:pt x="421" y="359"/>
                    <a:pt x="421" y="359"/>
                    <a:pt x="421" y="359"/>
                  </a:cubicBezTo>
                  <a:cubicBezTo>
                    <a:pt x="420" y="349"/>
                    <a:pt x="420" y="349"/>
                    <a:pt x="420" y="349"/>
                  </a:cubicBezTo>
                  <a:cubicBezTo>
                    <a:pt x="417" y="346"/>
                    <a:pt x="417" y="346"/>
                    <a:pt x="417" y="346"/>
                  </a:cubicBezTo>
                  <a:cubicBezTo>
                    <a:pt x="412" y="343"/>
                    <a:pt x="412" y="343"/>
                    <a:pt x="412" y="343"/>
                  </a:cubicBezTo>
                  <a:cubicBezTo>
                    <a:pt x="412" y="343"/>
                    <a:pt x="409" y="339"/>
                    <a:pt x="408" y="338"/>
                  </a:cubicBezTo>
                  <a:cubicBezTo>
                    <a:pt x="408" y="338"/>
                    <a:pt x="408" y="336"/>
                    <a:pt x="408" y="336"/>
                  </a:cubicBezTo>
                  <a:cubicBezTo>
                    <a:pt x="407" y="335"/>
                    <a:pt x="411" y="335"/>
                    <a:pt x="411" y="335"/>
                  </a:cubicBezTo>
                  <a:cubicBezTo>
                    <a:pt x="412" y="335"/>
                    <a:pt x="415" y="334"/>
                    <a:pt x="416" y="334"/>
                  </a:cubicBezTo>
                  <a:cubicBezTo>
                    <a:pt x="417" y="334"/>
                    <a:pt x="421" y="330"/>
                    <a:pt x="421" y="330"/>
                  </a:cubicBezTo>
                  <a:cubicBezTo>
                    <a:pt x="421" y="330"/>
                    <a:pt x="423" y="326"/>
                    <a:pt x="425" y="325"/>
                  </a:cubicBezTo>
                  <a:cubicBezTo>
                    <a:pt x="426" y="324"/>
                    <a:pt x="428" y="316"/>
                    <a:pt x="428" y="315"/>
                  </a:cubicBezTo>
                  <a:cubicBezTo>
                    <a:pt x="428" y="315"/>
                    <a:pt x="426" y="310"/>
                    <a:pt x="425" y="310"/>
                  </a:cubicBezTo>
                  <a:cubicBezTo>
                    <a:pt x="416" y="306"/>
                    <a:pt x="418" y="304"/>
                    <a:pt x="414" y="302"/>
                  </a:cubicBezTo>
                  <a:cubicBezTo>
                    <a:pt x="414" y="297"/>
                    <a:pt x="414" y="297"/>
                    <a:pt x="414" y="297"/>
                  </a:cubicBezTo>
                  <a:cubicBezTo>
                    <a:pt x="419" y="293"/>
                    <a:pt x="419" y="293"/>
                    <a:pt x="419" y="293"/>
                  </a:cubicBezTo>
                  <a:cubicBezTo>
                    <a:pt x="420" y="292"/>
                    <a:pt x="422" y="291"/>
                    <a:pt x="423" y="291"/>
                  </a:cubicBezTo>
                  <a:cubicBezTo>
                    <a:pt x="424" y="289"/>
                    <a:pt x="424" y="289"/>
                    <a:pt x="424" y="289"/>
                  </a:cubicBezTo>
                  <a:cubicBezTo>
                    <a:pt x="424" y="289"/>
                    <a:pt x="422" y="287"/>
                    <a:pt x="422" y="287"/>
                  </a:cubicBezTo>
                  <a:cubicBezTo>
                    <a:pt x="422" y="287"/>
                    <a:pt x="421" y="286"/>
                    <a:pt x="420" y="286"/>
                  </a:cubicBezTo>
                  <a:cubicBezTo>
                    <a:pt x="420" y="286"/>
                    <a:pt x="419" y="285"/>
                    <a:pt x="419" y="285"/>
                  </a:cubicBezTo>
                  <a:cubicBezTo>
                    <a:pt x="419" y="285"/>
                    <a:pt x="418" y="284"/>
                    <a:pt x="417" y="284"/>
                  </a:cubicBezTo>
                  <a:cubicBezTo>
                    <a:pt x="416" y="284"/>
                    <a:pt x="417" y="282"/>
                    <a:pt x="418" y="282"/>
                  </a:cubicBezTo>
                  <a:cubicBezTo>
                    <a:pt x="418" y="281"/>
                    <a:pt x="418" y="279"/>
                    <a:pt x="418" y="279"/>
                  </a:cubicBezTo>
                  <a:cubicBezTo>
                    <a:pt x="418" y="279"/>
                    <a:pt x="415" y="279"/>
                    <a:pt x="414" y="279"/>
                  </a:cubicBezTo>
                  <a:cubicBezTo>
                    <a:pt x="414" y="278"/>
                    <a:pt x="414" y="278"/>
                    <a:pt x="414" y="278"/>
                  </a:cubicBezTo>
                  <a:cubicBezTo>
                    <a:pt x="414" y="278"/>
                    <a:pt x="415" y="275"/>
                    <a:pt x="416" y="275"/>
                  </a:cubicBezTo>
                  <a:cubicBezTo>
                    <a:pt x="416" y="274"/>
                    <a:pt x="416" y="273"/>
                    <a:pt x="416" y="273"/>
                  </a:cubicBezTo>
                  <a:cubicBezTo>
                    <a:pt x="416" y="273"/>
                    <a:pt x="416" y="272"/>
                    <a:pt x="416" y="270"/>
                  </a:cubicBezTo>
                  <a:cubicBezTo>
                    <a:pt x="417" y="269"/>
                    <a:pt x="416" y="269"/>
                    <a:pt x="416" y="269"/>
                  </a:cubicBezTo>
                  <a:cubicBezTo>
                    <a:pt x="416" y="269"/>
                    <a:pt x="415" y="268"/>
                    <a:pt x="414" y="268"/>
                  </a:cubicBezTo>
                  <a:cubicBezTo>
                    <a:pt x="414" y="268"/>
                    <a:pt x="414" y="268"/>
                    <a:pt x="415" y="267"/>
                  </a:cubicBezTo>
                  <a:cubicBezTo>
                    <a:pt x="416" y="265"/>
                    <a:pt x="416" y="266"/>
                    <a:pt x="416" y="266"/>
                  </a:cubicBezTo>
                  <a:cubicBezTo>
                    <a:pt x="416" y="264"/>
                    <a:pt x="416" y="264"/>
                    <a:pt x="416" y="264"/>
                  </a:cubicBezTo>
                  <a:cubicBezTo>
                    <a:pt x="414" y="263"/>
                    <a:pt x="414" y="263"/>
                    <a:pt x="414" y="263"/>
                  </a:cubicBezTo>
                  <a:cubicBezTo>
                    <a:pt x="411" y="261"/>
                    <a:pt x="411" y="261"/>
                    <a:pt x="411" y="261"/>
                  </a:cubicBezTo>
                  <a:cubicBezTo>
                    <a:pt x="411" y="261"/>
                    <a:pt x="407" y="261"/>
                    <a:pt x="407" y="261"/>
                  </a:cubicBezTo>
                  <a:cubicBezTo>
                    <a:pt x="407" y="261"/>
                    <a:pt x="404" y="261"/>
                    <a:pt x="404" y="261"/>
                  </a:cubicBezTo>
                  <a:cubicBezTo>
                    <a:pt x="402" y="262"/>
                    <a:pt x="402" y="262"/>
                    <a:pt x="402" y="262"/>
                  </a:cubicBezTo>
                  <a:cubicBezTo>
                    <a:pt x="401" y="263"/>
                    <a:pt x="401" y="263"/>
                    <a:pt x="401" y="263"/>
                  </a:cubicBezTo>
                  <a:cubicBezTo>
                    <a:pt x="398" y="264"/>
                    <a:pt x="398" y="264"/>
                    <a:pt x="398" y="264"/>
                  </a:cubicBezTo>
                  <a:cubicBezTo>
                    <a:pt x="395" y="265"/>
                    <a:pt x="395" y="265"/>
                    <a:pt x="395" y="265"/>
                  </a:cubicBezTo>
                  <a:cubicBezTo>
                    <a:pt x="395" y="265"/>
                    <a:pt x="394" y="267"/>
                    <a:pt x="393" y="268"/>
                  </a:cubicBezTo>
                  <a:cubicBezTo>
                    <a:pt x="393" y="268"/>
                    <a:pt x="393" y="269"/>
                    <a:pt x="393" y="269"/>
                  </a:cubicBezTo>
                  <a:cubicBezTo>
                    <a:pt x="395" y="270"/>
                    <a:pt x="395" y="270"/>
                    <a:pt x="395" y="270"/>
                  </a:cubicBezTo>
                  <a:cubicBezTo>
                    <a:pt x="395" y="272"/>
                    <a:pt x="395" y="272"/>
                    <a:pt x="395" y="272"/>
                  </a:cubicBezTo>
                  <a:cubicBezTo>
                    <a:pt x="396" y="272"/>
                    <a:pt x="396" y="272"/>
                    <a:pt x="396" y="272"/>
                  </a:cubicBezTo>
                  <a:cubicBezTo>
                    <a:pt x="395" y="274"/>
                    <a:pt x="395" y="274"/>
                    <a:pt x="395" y="274"/>
                  </a:cubicBezTo>
                  <a:cubicBezTo>
                    <a:pt x="395" y="274"/>
                    <a:pt x="394" y="274"/>
                    <a:pt x="393" y="275"/>
                  </a:cubicBezTo>
                  <a:cubicBezTo>
                    <a:pt x="392" y="276"/>
                    <a:pt x="392" y="277"/>
                    <a:pt x="392" y="277"/>
                  </a:cubicBezTo>
                  <a:cubicBezTo>
                    <a:pt x="389" y="278"/>
                    <a:pt x="389" y="278"/>
                    <a:pt x="389" y="278"/>
                  </a:cubicBezTo>
                  <a:cubicBezTo>
                    <a:pt x="387" y="277"/>
                    <a:pt x="387" y="277"/>
                    <a:pt x="387" y="277"/>
                  </a:cubicBezTo>
                  <a:cubicBezTo>
                    <a:pt x="385" y="278"/>
                    <a:pt x="385" y="278"/>
                    <a:pt x="385" y="278"/>
                  </a:cubicBezTo>
                  <a:cubicBezTo>
                    <a:pt x="384" y="278"/>
                    <a:pt x="384" y="278"/>
                    <a:pt x="384" y="278"/>
                  </a:cubicBezTo>
                  <a:cubicBezTo>
                    <a:pt x="384" y="276"/>
                    <a:pt x="384" y="276"/>
                    <a:pt x="384" y="276"/>
                  </a:cubicBezTo>
                  <a:cubicBezTo>
                    <a:pt x="383" y="275"/>
                    <a:pt x="383" y="275"/>
                    <a:pt x="383" y="275"/>
                  </a:cubicBezTo>
                  <a:cubicBezTo>
                    <a:pt x="384" y="274"/>
                    <a:pt x="384" y="274"/>
                    <a:pt x="384" y="274"/>
                  </a:cubicBezTo>
                  <a:cubicBezTo>
                    <a:pt x="384" y="274"/>
                    <a:pt x="385" y="273"/>
                    <a:pt x="385" y="273"/>
                  </a:cubicBezTo>
                  <a:cubicBezTo>
                    <a:pt x="386" y="273"/>
                    <a:pt x="387" y="272"/>
                    <a:pt x="387" y="272"/>
                  </a:cubicBezTo>
                  <a:cubicBezTo>
                    <a:pt x="389" y="272"/>
                    <a:pt x="389" y="272"/>
                    <a:pt x="389" y="272"/>
                  </a:cubicBezTo>
                  <a:cubicBezTo>
                    <a:pt x="389" y="270"/>
                    <a:pt x="389" y="270"/>
                    <a:pt x="389" y="270"/>
                  </a:cubicBezTo>
                  <a:cubicBezTo>
                    <a:pt x="390" y="268"/>
                    <a:pt x="390" y="268"/>
                    <a:pt x="390" y="268"/>
                  </a:cubicBezTo>
                  <a:cubicBezTo>
                    <a:pt x="390" y="265"/>
                    <a:pt x="390" y="265"/>
                    <a:pt x="390" y="265"/>
                  </a:cubicBezTo>
                  <a:cubicBezTo>
                    <a:pt x="389" y="264"/>
                    <a:pt x="389" y="264"/>
                    <a:pt x="389" y="264"/>
                  </a:cubicBezTo>
                  <a:cubicBezTo>
                    <a:pt x="388" y="263"/>
                    <a:pt x="388" y="263"/>
                    <a:pt x="388" y="263"/>
                  </a:cubicBezTo>
                  <a:cubicBezTo>
                    <a:pt x="388" y="262"/>
                    <a:pt x="388" y="262"/>
                    <a:pt x="388" y="262"/>
                  </a:cubicBezTo>
                  <a:cubicBezTo>
                    <a:pt x="388" y="260"/>
                    <a:pt x="388" y="260"/>
                    <a:pt x="388" y="260"/>
                  </a:cubicBezTo>
                  <a:cubicBezTo>
                    <a:pt x="389" y="259"/>
                    <a:pt x="389" y="259"/>
                    <a:pt x="389" y="259"/>
                  </a:cubicBezTo>
                  <a:cubicBezTo>
                    <a:pt x="389" y="259"/>
                    <a:pt x="390" y="258"/>
                    <a:pt x="390" y="257"/>
                  </a:cubicBezTo>
                  <a:cubicBezTo>
                    <a:pt x="390" y="257"/>
                    <a:pt x="390" y="255"/>
                    <a:pt x="390" y="255"/>
                  </a:cubicBezTo>
                  <a:cubicBezTo>
                    <a:pt x="390" y="255"/>
                    <a:pt x="390" y="254"/>
                    <a:pt x="390" y="254"/>
                  </a:cubicBezTo>
                  <a:cubicBezTo>
                    <a:pt x="394" y="250"/>
                    <a:pt x="394" y="250"/>
                    <a:pt x="394" y="250"/>
                  </a:cubicBezTo>
                  <a:cubicBezTo>
                    <a:pt x="396" y="248"/>
                    <a:pt x="396" y="248"/>
                    <a:pt x="396" y="248"/>
                  </a:cubicBezTo>
                  <a:cubicBezTo>
                    <a:pt x="396" y="248"/>
                    <a:pt x="398" y="248"/>
                    <a:pt x="398" y="247"/>
                  </a:cubicBezTo>
                  <a:cubicBezTo>
                    <a:pt x="398" y="247"/>
                    <a:pt x="400" y="247"/>
                    <a:pt x="400" y="247"/>
                  </a:cubicBezTo>
                  <a:cubicBezTo>
                    <a:pt x="400" y="247"/>
                    <a:pt x="401" y="246"/>
                    <a:pt x="401" y="246"/>
                  </a:cubicBezTo>
                  <a:cubicBezTo>
                    <a:pt x="402" y="245"/>
                    <a:pt x="402" y="244"/>
                    <a:pt x="402" y="244"/>
                  </a:cubicBezTo>
                  <a:cubicBezTo>
                    <a:pt x="402" y="244"/>
                    <a:pt x="402" y="243"/>
                    <a:pt x="402" y="243"/>
                  </a:cubicBezTo>
                  <a:cubicBezTo>
                    <a:pt x="402" y="243"/>
                    <a:pt x="402" y="242"/>
                    <a:pt x="402" y="242"/>
                  </a:cubicBezTo>
                  <a:cubicBezTo>
                    <a:pt x="402" y="242"/>
                    <a:pt x="402" y="241"/>
                    <a:pt x="402" y="241"/>
                  </a:cubicBezTo>
                  <a:cubicBezTo>
                    <a:pt x="402" y="240"/>
                    <a:pt x="403" y="240"/>
                    <a:pt x="403" y="240"/>
                  </a:cubicBezTo>
                  <a:cubicBezTo>
                    <a:pt x="403" y="238"/>
                    <a:pt x="403" y="238"/>
                    <a:pt x="403" y="238"/>
                  </a:cubicBezTo>
                  <a:cubicBezTo>
                    <a:pt x="403" y="238"/>
                    <a:pt x="402" y="237"/>
                    <a:pt x="402" y="236"/>
                  </a:cubicBezTo>
                  <a:cubicBezTo>
                    <a:pt x="402" y="236"/>
                    <a:pt x="402" y="236"/>
                    <a:pt x="402" y="235"/>
                  </a:cubicBezTo>
                  <a:cubicBezTo>
                    <a:pt x="403" y="234"/>
                    <a:pt x="404" y="234"/>
                    <a:pt x="404" y="234"/>
                  </a:cubicBezTo>
                  <a:cubicBezTo>
                    <a:pt x="406" y="234"/>
                    <a:pt x="406" y="234"/>
                    <a:pt x="406" y="234"/>
                  </a:cubicBezTo>
                  <a:cubicBezTo>
                    <a:pt x="406" y="234"/>
                    <a:pt x="407" y="233"/>
                    <a:pt x="408" y="233"/>
                  </a:cubicBezTo>
                  <a:cubicBezTo>
                    <a:pt x="408" y="233"/>
                    <a:pt x="409" y="232"/>
                    <a:pt x="409" y="232"/>
                  </a:cubicBezTo>
                  <a:cubicBezTo>
                    <a:pt x="410" y="230"/>
                    <a:pt x="410" y="230"/>
                    <a:pt x="410" y="230"/>
                  </a:cubicBezTo>
                  <a:cubicBezTo>
                    <a:pt x="411" y="230"/>
                    <a:pt x="411" y="230"/>
                    <a:pt x="411" y="230"/>
                  </a:cubicBezTo>
                  <a:cubicBezTo>
                    <a:pt x="412" y="229"/>
                    <a:pt x="412" y="229"/>
                    <a:pt x="412" y="229"/>
                  </a:cubicBezTo>
                  <a:cubicBezTo>
                    <a:pt x="412" y="227"/>
                    <a:pt x="412" y="227"/>
                    <a:pt x="412" y="227"/>
                  </a:cubicBezTo>
                  <a:cubicBezTo>
                    <a:pt x="414" y="226"/>
                    <a:pt x="414" y="226"/>
                    <a:pt x="414" y="226"/>
                  </a:cubicBezTo>
                  <a:cubicBezTo>
                    <a:pt x="414" y="225"/>
                    <a:pt x="414" y="225"/>
                    <a:pt x="414" y="225"/>
                  </a:cubicBezTo>
                  <a:cubicBezTo>
                    <a:pt x="415" y="224"/>
                    <a:pt x="415" y="224"/>
                    <a:pt x="415" y="224"/>
                  </a:cubicBezTo>
                  <a:cubicBezTo>
                    <a:pt x="416" y="224"/>
                    <a:pt x="416" y="224"/>
                    <a:pt x="416" y="224"/>
                  </a:cubicBezTo>
                  <a:cubicBezTo>
                    <a:pt x="418" y="222"/>
                    <a:pt x="418" y="222"/>
                    <a:pt x="418" y="222"/>
                  </a:cubicBezTo>
                  <a:cubicBezTo>
                    <a:pt x="420" y="221"/>
                    <a:pt x="420" y="221"/>
                    <a:pt x="420" y="221"/>
                  </a:cubicBezTo>
                  <a:cubicBezTo>
                    <a:pt x="420" y="221"/>
                    <a:pt x="421" y="219"/>
                    <a:pt x="421" y="218"/>
                  </a:cubicBezTo>
                  <a:cubicBezTo>
                    <a:pt x="421" y="217"/>
                    <a:pt x="421" y="217"/>
                    <a:pt x="422" y="216"/>
                  </a:cubicBezTo>
                  <a:cubicBezTo>
                    <a:pt x="422" y="216"/>
                    <a:pt x="423" y="216"/>
                    <a:pt x="424" y="215"/>
                  </a:cubicBezTo>
                  <a:cubicBezTo>
                    <a:pt x="424" y="215"/>
                    <a:pt x="424" y="214"/>
                    <a:pt x="424" y="214"/>
                  </a:cubicBezTo>
                  <a:cubicBezTo>
                    <a:pt x="425" y="214"/>
                    <a:pt x="425" y="214"/>
                    <a:pt x="425" y="214"/>
                  </a:cubicBezTo>
                  <a:cubicBezTo>
                    <a:pt x="425" y="212"/>
                    <a:pt x="425" y="212"/>
                    <a:pt x="425" y="212"/>
                  </a:cubicBezTo>
                  <a:cubicBezTo>
                    <a:pt x="425" y="211"/>
                    <a:pt x="425" y="211"/>
                    <a:pt x="425" y="211"/>
                  </a:cubicBezTo>
                  <a:cubicBezTo>
                    <a:pt x="425" y="211"/>
                    <a:pt x="423" y="212"/>
                    <a:pt x="423" y="212"/>
                  </a:cubicBezTo>
                  <a:cubicBezTo>
                    <a:pt x="423" y="212"/>
                    <a:pt x="422" y="212"/>
                    <a:pt x="421" y="212"/>
                  </a:cubicBezTo>
                  <a:cubicBezTo>
                    <a:pt x="421" y="212"/>
                    <a:pt x="420" y="212"/>
                    <a:pt x="419" y="212"/>
                  </a:cubicBezTo>
                  <a:cubicBezTo>
                    <a:pt x="418" y="211"/>
                    <a:pt x="419" y="211"/>
                    <a:pt x="419" y="211"/>
                  </a:cubicBezTo>
                  <a:cubicBezTo>
                    <a:pt x="419" y="211"/>
                    <a:pt x="420" y="211"/>
                    <a:pt x="420" y="210"/>
                  </a:cubicBezTo>
                  <a:cubicBezTo>
                    <a:pt x="420" y="210"/>
                    <a:pt x="421" y="208"/>
                    <a:pt x="421" y="208"/>
                  </a:cubicBezTo>
                  <a:cubicBezTo>
                    <a:pt x="422" y="208"/>
                    <a:pt x="422" y="208"/>
                    <a:pt x="422" y="208"/>
                  </a:cubicBezTo>
                  <a:cubicBezTo>
                    <a:pt x="423" y="207"/>
                    <a:pt x="423" y="207"/>
                    <a:pt x="423" y="207"/>
                  </a:cubicBezTo>
                  <a:cubicBezTo>
                    <a:pt x="423" y="207"/>
                    <a:pt x="424" y="207"/>
                    <a:pt x="424" y="207"/>
                  </a:cubicBezTo>
                  <a:cubicBezTo>
                    <a:pt x="424" y="207"/>
                    <a:pt x="423" y="206"/>
                    <a:pt x="423" y="206"/>
                  </a:cubicBezTo>
                  <a:cubicBezTo>
                    <a:pt x="423" y="204"/>
                    <a:pt x="423" y="204"/>
                    <a:pt x="423" y="204"/>
                  </a:cubicBezTo>
                  <a:cubicBezTo>
                    <a:pt x="425" y="205"/>
                    <a:pt x="425" y="205"/>
                    <a:pt x="425" y="205"/>
                  </a:cubicBezTo>
                  <a:cubicBezTo>
                    <a:pt x="428" y="205"/>
                    <a:pt x="428" y="205"/>
                    <a:pt x="428" y="205"/>
                  </a:cubicBezTo>
                  <a:cubicBezTo>
                    <a:pt x="429" y="204"/>
                    <a:pt x="429" y="204"/>
                    <a:pt x="429" y="204"/>
                  </a:cubicBezTo>
                  <a:cubicBezTo>
                    <a:pt x="429" y="204"/>
                    <a:pt x="430" y="206"/>
                    <a:pt x="430" y="206"/>
                  </a:cubicBezTo>
                  <a:cubicBezTo>
                    <a:pt x="430" y="207"/>
                    <a:pt x="430" y="208"/>
                    <a:pt x="431" y="208"/>
                  </a:cubicBezTo>
                  <a:cubicBezTo>
                    <a:pt x="431" y="208"/>
                    <a:pt x="433" y="209"/>
                    <a:pt x="433" y="209"/>
                  </a:cubicBezTo>
                  <a:cubicBezTo>
                    <a:pt x="433" y="209"/>
                    <a:pt x="433" y="208"/>
                    <a:pt x="434" y="208"/>
                  </a:cubicBezTo>
                  <a:cubicBezTo>
                    <a:pt x="434" y="208"/>
                    <a:pt x="435" y="208"/>
                    <a:pt x="435" y="208"/>
                  </a:cubicBezTo>
                  <a:cubicBezTo>
                    <a:pt x="436" y="208"/>
                    <a:pt x="437" y="208"/>
                    <a:pt x="437" y="208"/>
                  </a:cubicBezTo>
                  <a:cubicBezTo>
                    <a:pt x="437" y="208"/>
                    <a:pt x="438" y="208"/>
                    <a:pt x="439" y="208"/>
                  </a:cubicBezTo>
                  <a:cubicBezTo>
                    <a:pt x="439" y="207"/>
                    <a:pt x="439" y="207"/>
                    <a:pt x="439" y="207"/>
                  </a:cubicBezTo>
                  <a:cubicBezTo>
                    <a:pt x="439" y="207"/>
                    <a:pt x="439" y="206"/>
                    <a:pt x="439" y="206"/>
                  </a:cubicBezTo>
                  <a:cubicBezTo>
                    <a:pt x="439" y="206"/>
                    <a:pt x="440" y="204"/>
                    <a:pt x="440" y="204"/>
                  </a:cubicBezTo>
                  <a:cubicBezTo>
                    <a:pt x="440" y="204"/>
                    <a:pt x="441" y="204"/>
                    <a:pt x="441" y="204"/>
                  </a:cubicBezTo>
                  <a:cubicBezTo>
                    <a:pt x="441" y="204"/>
                    <a:pt x="442" y="204"/>
                    <a:pt x="442" y="204"/>
                  </a:cubicBezTo>
                  <a:cubicBezTo>
                    <a:pt x="442" y="204"/>
                    <a:pt x="442" y="203"/>
                    <a:pt x="442" y="203"/>
                  </a:cubicBezTo>
                  <a:cubicBezTo>
                    <a:pt x="442" y="203"/>
                    <a:pt x="442" y="202"/>
                    <a:pt x="442" y="202"/>
                  </a:cubicBezTo>
                  <a:cubicBezTo>
                    <a:pt x="442" y="202"/>
                    <a:pt x="443" y="202"/>
                    <a:pt x="443" y="202"/>
                  </a:cubicBezTo>
                  <a:cubicBezTo>
                    <a:pt x="443" y="200"/>
                    <a:pt x="443" y="200"/>
                    <a:pt x="443" y="200"/>
                  </a:cubicBezTo>
                  <a:cubicBezTo>
                    <a:pt x="443" y="200"/>
                    <a:pt x="445" y="200"/>
                    <a:pt x="445" y="200"/>
                  </a:cubicBezTo>
                  <a:cubicBezTo>
                    <a:pt x="446" y="200"/>
                    <a:pt x="445" y="200"/>
                    <a:pt x="445" y="200"/>
                  </a:cubicBezTo>
                  <a:cubicBezTo>
                    <a:pt x="448" y="199"/>
                    <a:pt x="448" y="199"/>
                    <a:pt x="448" y="199"/>
                  </a:cubicBezTo>
                  <a:cubicBezTo>
                    <a:pt x="448" y="199"/>
                    <a:pt x="448" y="199"/>
                    <a:pt x="448" y="200"/>
                  </a:cubicBezTo>
                  <a:cubicBezTo>
                    <a:pt x="446" y="197"/>
                    <a:pt x="443" y="193"/>
                    <a:pt x="443" y="193"/>
                  </a:cubicBezTo>
                  <a:cubicBezTo>
                    <a:pt x="445" y="189"/>
                    <a:pt x="445" y="189"/>
                    <a:pt x="445" y="189"/>
                  </a:cubicBezTo>
                  <a:cubicBezTo>
                    <a:pt x="445" y="189"/>
                    <a:pt x="446" y="182"/>
                    <a:pt x="446" y="180"/>
                  </a:cubicBezTo>
                  <a:cubicBezTo>
                    <a:pt x="446" y="179"/>
                    <a:pt x="446" y="173"/>
                    <a:pt x="446" y="173"/>
                  </a:cubicBezTo>
                  <a:cubicBezTo>
                    <a:pt x="446" y="173"/>
                    <a:pt x="442" y="172"/>
                    <a:pt x="445" y="169"/>
                  </a:cubicBezTo>
                  <a:cubicBezTo>
                    <a:pt x="448" y="165"/>
                    <a:pt x="451" y="160"/>
                    <a:pt x="451" y="160"/>
                  </a:cubicBezTo>
                  <a:cubicBezTo>
                    <a:pt x="451" y="150"/>
                    <a:pt x="451" y="150"/>
                    <a:pt x="451" y="150"/>
                  </a:cubicBezTo>
                  <a:cubicBezTo>
                    <a:pt x="451" y="150"/>
                    <a:pt x="448" y="147"/>
                    <a:pt x="452" y="145"/>
                  </a:cubicBezTo>
                  <a:cubicBezTo>
                    <a:pt x="456" y="142"/>
                    <a:pt x="463" y="133"/>
                    <a:pt x="463" y="133"/>
                  </a:cubicBezTo>
                  <a:cubicBezTo>
                    <a:pt x="470" y="125"/>
                    <a:pt x="470" y="125"/>
                    <a:pt x="470" y="125"/>
                  </a:cubicBezTo>
                  <a:cubicBezTo>
                    <a:pt x="458" y="122"/>
                    <a:pt x="458" y="122"/>
                    <a:pt x="458" y="122"/>
                  </a:cubicBezTo>
                  <a:cubicBezTo>
                    <a:pt x="451" y="121"/>
                    <a:pt x="451" y="121"/>
                    <a:pt x="451" y="121"/>
                  </a:cubicBezTo>
                  <a:cubicBezTo>
                    <a:pt x="446" y="118"/>
                    <a:pt x="446" y="118"/>
                    <a:pt x="446" y="118"/>
                  </a:cubicBezTo>
                  <a:cubicBezTo>
                    <a:pt x="443" y="113"/>
                    <a:pt x="443" y="113"/>
                    <a:pt x="443" y="113"/>
                  </a:cubicBezTo>
                  <a:cubicBezTo>
                    <a:pt x="440" y="115"/>
                    <a:pt x="440" y="115"/>
                    <a:pt x="440" y="115"/>
                  </a:cubicBezTo>
                  <a:cubicBezTo>
                    <a:pt x="437" y="117"/>
                    <a:pt x="437" y="117"/>
                    <a:pt x="437" y="117"/>
                  </a:cubicBezTo>
                  <a:cubicBezTo>
                    <a:pt x="430" y="116"/>
                    <a:pt x="430" y="116"/>
                    <a:pt x="430" y="116"/>
                  </a:cubicBezTo>
                  <a:cubicBezTo>
                    <a:pt x="425" y="111"/>
                    <a:pt x="425" y="111"/>
                    <a:pt x="425" y="111"/>
                  </a:cubicBezTo>
                  <a:cubicBezTo>
                    <a:pt x="421" y="114"/>
                    <a:pt x="421" y="114"/>
                    <a:pt x="421" y="114"/>
                  </a:cubicBezTo>
                  <a:cubicBezTo>
                    <a:pt x="417" y="111"/>
                    <a:pt x="417" y="111"/>
                    <a:pt x="417" y="111"/>
                  </a:cubicBezTo>
                  <a:cubicBezTo>
                    <a:pt x="414" y="106"/>
                    <a:pt x="414" y="106"/>
                    <a:pt x="414" y="106"/>
                  </a:cubicBezTo>
                  <a:cubicBezTo>
                    <a:pt x="413" y="102"/>
                    <a:pt x="413" y="102"/>
                    <a:pt x="413" y="102"/>
                  </a:cubicBezTo>
                  <a:cubicBezTo>
                    <a:pt x="408" y="97"/>
                    <a:pt x="408" y="97"/>
                    <a:pt x="408" y="97"/>
                  </a:cubicBezTo>
                  <a:cubicBezTo>
                    <a:pt x="406" y="97"/>
                    <a:pt x="406" y="97"/>
                    <a:pt x="406" y="97"/>
                  </a:cubicBezTo>
                  <a:cubicBezTo>
                    <a:pt x="406" y="98"/>
                    <a:pt x="405" y="98"/>
                    <a:pt x="405" y="98"/>
                  </a:cubicBezTo>
                  <a:cubicBezTo>
                    <a:pt x="405" y="98"/>
                    <a:pt x="402" y="97"/>
                    <a:pt x="402" y="97"/>
                  </a:cubicBezTo>
                  <a:cubicBezTo>
                    <a:pt x="402" y="95"/>
                    <a:pt x="402" y="95"/>
                    <a:pt x="402" y="95"/>
                  </a:cubicBezTo>
                  <a:cubicBezTo>
                    <a:pt x="401" y="94"/>
                    <a:pt x="401" y="94"/>
                    <a:pt x="401" y="94"/>
                  </a:cubicBezTo>
                  <a:cubicBezTo>
                    <a:pt x="399" y="94"/>
                    <a:pt x="399" y="94"/>
                    <a:pt x="399" y="94"/>
                  </a:cubicBezTo>
                  <a:cubicBezTo>
                    <a:pt x="397" y="95"/>
                    <a:pt x="397" y="95"/>
                    <a:pt x="397" y="95"/>
                  </a:cubicBezTo>
                  <a:cubicBezTo>
                    <a:pt x="396" y="96"/>
                    <a:pt x="396" y="96"/>
                    <a:pt x="396" y="96"/>
                  </a:cubicBezTo>
                  <a:cubicBezTo>
                    <a:pt x="396" y="96"/>
                    <a:pt x="396" y="96"/>
                    <a:pt x="396" y="96"/>
                  </a:cubicBezTo>
                  <a:cubicBezTo>
                    <a:pt x="395" y="97"/>
                    <a:pt x="395" y="97"/>
                    <a:pt x="395" y="97"/>
                  </a:cubicBezTo>
                  <a:cubicBezTo>
                    <a:pt x="394" y="97"/>
                    <a:pt x="394" y="97"/>
                    <a:pt x="394" y="97"/>
                  </a:cubicBezTo>
                  <a:cubicBezTo>
                    <a:pt x="394" y="97"/>
                    <a:pt x="394" y="97"/>
                    <a:pt x="394" y="97"/>
                  </a:cubicBezTo>
                  <a:cubicBezTo>
                    <a:pt x="394" y="97"/>
                    <a:pt x="393" y="97"/>
                    <a:pt x="393" y="97"/>
                  </a:cubicBezTo>
                  <a:cubicBezTo>
                    <a:pt x="391" y="97"/>
                    <a:pt x="391" y="97"/>
                    <a:pt x="391" y="97"/>
                  </a:cubicBezTo>
                  <a:cubicBezTo>
                    <a:pt x="391" y="96"/>
                    <a:pt x="391" y="96"/>
                    <a:pt x="391" y="96"/>
                  </a:cubicBezTo>
                  <a:cubicBezTo>
                    <a:pt x="391" y="95"/>
                    <a:pt x="391" y="95"/>
                    <a:pt x="391" y="95"/>
                  </a:cubicBezTo>
                  <a:cubicBezTo>
                    <a:pt x="389" y="94"/>
                    <a:pt x="389" y="94"/>
                    <a:pt x="389" y="94"/>
                  </a:cubicBezTo>
                  <a:cubicBezTo>
                    <a:pt x="388" y="94"/>
                    <a:pt x="388" y="94"/>
                    <a:pt x="388" y="94"/>
                  </a:cubicBezTo>
                  <a:cubicBezTo>
                    <a:pt x="388" y="94"/>
                    <a:pt x="387" y="93"/>
                    <a:pt x="387" y="93"/>
                  </a:cubicBezTo>
                  <a:cubicBezTo>
                    <a:pt x="386" y="93"/>
                    <a:pt x="386" y="92"/>
                    <a:pt x="386" y="92"/>
                  </a:cubicBezTo>
                  <a:cubicBezTo>
                    <a:pt x="385" y="91"/>
                    <a:pt x="385" y="91"/>
                    <a:pt x="385" y="91"/>
                  </a:cubicBezTo>
                  <a:cubicBezTo>
                    <a:pt x="387" y="91"/>
                    <a:pt x="387" y="91"/>
                    <a:pt x="387" y="91"/>
                  </a:cubicBezTo>
                  <a:cubicBezTo>
                    <a:pt x="387" y="91"/>
                    <a:pt x="387" y="90"/>
                    <a:pt x="387" y="90"/>
                  </a:cubicBezTo>
                  <a:cubicBezTo>
                    <a:pt x="387" y="90"/>
                    <a:pt x="387" y="90"/>
                    <a:pt x="387" y="90"/>
                  </a:cubicBezTo>
                  <a:cubicBezTo>
                    <a:pt x="387" y="90"/>
                    <a:pt x="386" y="90"/>
                    <a:pt x="386" y="90"/>
                  </a:cubicBezTo>
                  <a:cubicBezTo>
                    <a:pt x="384" y="90"/>
                    <a:pt x="384" y="90"/>
                    <a:pt x="384" y="90"/>
                  </a:cubicBezTo>
                  <a:cubicBezTo>
                    <a:pt x="383" y="91"/>
                    <a:pt x="383" y="91"/>
                    <a:pt x="383" y="91"/>
                  </a:cubicBezTo>
                  <a:cubicBezTo>
                    <a:pt x="381" y="91"/>
                    <a:pt x="381" y="91"/>
                    <a:pt x="381" y="91"/>
                  </a:cubicBezTo>
                  <a:cubicBezTo>
                    <a:pt x="379" y="92"/>
                    <a:pt x="379" y="92"/>
                    <a:pt x="379" y="92"/>
                  </a:cubicBezTo>
                  <a:cubicBezTo>
                    <a:pt x="376" y="92"/>
                    <a:pt x="376" y="92"/>
                    <a:pt x="376" y="92"/>
                  </a:cubicBezTo>
                  <a:cubicBezTo>
                    <a:pt x="375" y="90"/>
                    <a:pt x="375" y="90"/>
                    <a:pt x="375" y="90"/>
                  </a:cubicBezTo>
                  <a:cubicBezTo>
                    <a:pt x="374" y="88"/>
                    <a:pt x="374" y="88"/>
                    <a:pt x="374" y="88"/>
                  </a:cubicBezTo>
                  <a:cubicBezTo>
                    <a:pt x="373" y="87"/>
                    <a:pt x="373" y="87"/>
                    <a:pt x="373" y="87"/>
                  </a:cubicBezTo>
                  <a:cubicBezTo>
                    <a:pt x="372" y="87"/>
                    <a:pt x="372" y="87"/>
                    <a:pt x="372" y="87"/>
                  </a:cubicBezTo>
                  <a:cubicBezTo>
                    <a:pt x="369" y="86"/>
                    <a:pt x="369" y="86"/>
                    <a:pt x="369" y="86"/>
                  </a:cubicBezTo>
                  <a:cubicBezTo>
                    <a:pt x="370" y="84"/>
                    <a:pt x="370" y="84"/>
                    <a:pt x="370" y="84"/>
                  </a:cubicBezTo>
                  <a:cubicBezTo>
                    <a:pt x="370" y="84"/>
                    <a:pt x="369" y="82"/>
                    <a:pt x="369" y="82"/>
                  </a:cubicBezTo>
                  <a:cubicBezTo>
                    <a:pt x="368" y="82"/>
                    <a:pt x="367" y="82"/>
                    <a:pt x="367" y="82"/>
                  </a:cubicBezTo>
                  <a:cubicBezTo>
                    <a:pt x="365" y="80"/>
                    <a:pt x="365" y="80"/>
                    <a:pt x="365" y="80"/>
                  </a:cubicBezTo>
                  <a:cubicBezTo>
                    <a:pt x="365" y="80"/>
                    <a:pt x="365" y="79"/>
                    <a:pt x="364" y="78"/>
                  </a:cubicBezTo>
                  <a:cubicBezTo>
                    <a:pt x="363" y="78"/>
                    <a:pt x="363" y="77"/>
                    <a:pt x="362" y="77"/>
                  </a:cubicBezTo>
                  <a:cubicBezTo>
                    <a:pt x="361" y="77"/>
                    <a:pt x="359" y="77"/>
                    <a:pt x="359" y="77"/>
                  </a:cubicBezTo>
                  <a:cubicBezTo>
                    <a:pt x="359" y="77"/>
                    <a:pt x="358" y="75"/>
                    <a:pt x="357" y="75"/>
                  </a:cubicBezTo>
                  <a:cubicBezTo>
                    <a:pt x="357" y="75"/>
                    <a:pt x="353" y="75"/>
                    <a:pt x="353" y="75"/>
                  </a:cubicBezTo>
                  <a:cubicBezTo>
                    <a:pt x="353" y="75"/>
                    <a:pt x="354" y="72"/>
                    <a:pt x="354" y="72"/>
                  </a:cubicBezTo>
                  <a:cubicBezTo>
                    <a:pt x="354" y="71"/>
                    <a:pt x="354" y="68"/>
                    <a:pt x="354" y="68"/>
                  </a:cubicBezTo>
                  <a:cubicBezTo>
                    <a:pt x="354" y="67"/>
                    <a:pt x="354" y="67"/>
                    <a:pt x="354" y="67"/>
                  </a:cubicBezTo>
                  <a:cubicBezTo>
                    <a:pt x="354" y="67"/>
                    <a:pt x="353" y="66"/>
                    <a:pt x="354" y="64"/>
                  </a:cubicBezTo>
                  <a:cubicBezTo>
                    <a:pt x="355" y="62"/>
                    <a:pt x="354" y="63"/>
                    <a:pt x="355" y="61"/>
                  </a:cubicBezTo>
                  <a:cubicBezTo>
                    <a:pt x="356" y="58"/>
                    <a:pt x="356" y="57"/>
                    <a:pt x="356" y="57"/>
                  </a:cubicBezTo>
                  <a:cubicBezTo>
                    <a:pt x="354" y="56"/>
                    <a:pt x="354" y="56"/>
                    <a:pt x="354" y="56"/>
                  </a:cubicBezTo>
                  <a:cubicBezTo>
                    <a:pt x="354" y="56"/>
                    <a:pt x="353" y="55"/>
                    <a:pt x="352" y="56"/>
                  </a:cubicBezTo>
                  <a:cubicBezTo>
                    <a:pt x="352" y="58"/>
                    <a:pt x="351" y="58"/>
                    <a:pt x="351" y="58"/>
                  </a:cubicBezTo>
                  <a:cubicBezTo>
                    <a:pt x="349" y="61"/>
                    <a:pt x="349" y="61"/>
                    <a:pt x="349" y="61"/>
                  </a:cubicBezTo>
                  <a:cubicBezTo>
                    <a:pt x="349" y="64"/>
                    <a:pt x="349" y="64"/>
                    <a:pt x="349" y="64"/>
                  </a:cubicBezTo>
                  <a:cubicBezTo>
                    <a:pt x="349" y="64"/>
                    <a:pt x="350" y="65"/>
                    <a:pt x="347" y="65"/>
                  </a:cubicBezTo>
                  <a:cubicBezTo>
                    <a:pt x="345" y="65"/>
                    <a:pt x="343" y="65"/>
                    <a:pt x="343" y="65"/>
                  </a:cubicBezTo>
                  <a:cubicBezTo>
                    <a:pt x="343" y="65"/>
                    <a:pt x="345" y="67"/>
                    <a:pt x="342" y="67"/>
                  </a:cubicBezTo>
                  <a:cubicBezTo>
                    <a:pt x="340" y="67"/>
                    <a:pt x="337" y="67"/>
                    <a:pt x="337" y="67"/>
                  </a:cubicBezTo>
                  <a:cubicBezTo>
                    <a:pt x="335" y="65"/>
                    <a:pt x="335" y="65"/>
                    <a:pt x="335" y="65"/>
                  </a:cubicBezTo>
                  <a:cubicBezTo>
                    <a:pt x="331" y="66"/>
                    <a:pt x="331" y="66"/>
                    <a:pt x="331" y="66"/>
                  </a:cubicBezTo>
                  <a:cubicBezTo>
                    <a:pt x="331" y="66"/>
                    <a:pt x="331" y="65"/>
                    <a:pt x="331" y="63"/>
                  </a:cubicBezTo>
                  <a:cubicBezTo>
                    <a:pt x="331" y="62"/>
                    <a:pt x="330" y="60"/>
                    <a:pt x="331" y="60"/>
                  </a:cubicBezTo>
                  <a:cubicBezTo>
                    <a:pt x="332" y="60"/>
                    <a:pt x="333" y="59"/>
                    <a:pt x="333" y="59"/>
                  </a:cubicBezTo>
                  <a:cubicBezTo>
                    <a:pt x="332" y="56"/>
                    <a:pt x="332" y="56"/>
                    <a:pt x="332" y="56"/>
                  </a:cubicBezTo>
                  <a:cubicBezTo>
                    <a:pt x="332" y="56"/>
                    <a:pt x="332" y="56"/>
                    <a:pt x="332" y="56"/>
                  </a:cubicBezTo>
                  <a:cubicBezTo>
                    <a:pt x="332" y="56"/>
                    <a:pt x="331" y="56"/>
                    <a:pt x="331" y="55"/>
                  </a:cubicBezTo>
                  <a:cubicBezTo>
                    <a:pt x="331" y="54"/>
                    <a:pt x="332" y="52"/>
                    <a:pt x="332" y="52"/>
                  </a:cubicBezTo>
                  <a:cubicBezTo>
                    <a:pt x="333" y="51"/>
                    <a:pt x="333" y="49"/>
                    <a:pt x="333" y="49"/>
                  </a:cubicBezTo>
                  <a:cubicBezTo>
                    <a:pt x="332" y="49"/>
                    <a:pt x="332" y="49"/>
                    <a:pt x="332" y="49"/>
                  </a:cubicBezTo>
                  <a:cubicBezTo>
                    <a:pt x="332" y="49"/>
                    <a:pt x="330" y="50"/>
                    <a:pt x="330" y="48"/>
                  </a:cubicBezTo>
                  <a:cubicBezTo>
                    <a:pt x="330" y="47"/>
                    <a:pt x="329" y="45"/>
                    <a:pt x="329" y="45"/>
                  </a:cubicBezTo>
                  <a:cubicBezTo>
                    <a:pt x="329" y="45"/>
                    <a:pt x="327" y="44"/>
                    <a:pt x="327" y="44"/>
                  </a:cubicBezTo>
                  <a:cubicBezTo>
                    <a:pt x="326" y="44"/>
                    <a:pt x="326" y="44"/>
                    <a:pt x="325" y="45"/>
                  </a:cubicBezTo>
                  <a:cubicBezTo>
                    <a:pt x="325" y="45"/>
                    <a:pt x="322" y="44"/>
                    <a:pt x="322" y="44"/>
                  </a:cubicBezTo>
                  <a:cubicBezTo>
                    <a:pt x="322" y="44"/>
                    <a:pt x="319" y="44"/>
                    <a:pt x="319" y="44"/>
                  </a:cubicBezTo>
                  <a:cubicBezTo>
                    <a:pt x="318" y="44"/>
                    <a:pt x="317" y="46"/>
                    <a:pt x="317" y="46"/>
                  </a:cubicBezTo>
                  <a:cubicBezTo>
                    <a:pt x="315" y="43"/>
                    <a:pt x="315" y="43"/>
                    <a:pt x="315" y="43"/>
                  </a:cubicBezTo>
                  <a:cubicBezTo>
                    <a:pt x="316" y="40"/>
                    <a:pt x="316" y="40"/>
                    <a:pt x="316" y="40"/>
                  </a:cubicBezTo>
                  <a:cubicBezTo>
                    <a:pt x="316" y="40"/>
                    <a:pt x="314" y="38"/>
                    <a:pt x="314" y="37"/>
                  </a:cubicBezTo>
                  <a:cubicBezTo>
                    <a:pt x="314" y="37"/>
                    <a:pt x="313" y="35"/>
                    <a:pt x="313" y="35"/>
                  </a:cubicBezTo>
                  <a:cubicBezTo>
                    <a:pt x="311" y="35"/>
                    <a:pt x="311" y="35"/>
                    <a:pt x="311" y="35"/>
                  </a:cubicBezTo>
                  <a:cubicBezTo>
                    <a:pt x="310" y="34"/>
                    <a:pt x="310" y="34"/>
                    <a:pt x="310" y="34"/>
                  </a:cubicBezTo>
                  <a:cubicBezTo>
                    <a:pt x="310" y="34"/>
                    <a:pt x="308" y="34"/>
                    <a:pt x="307" y="34"/>
                  </a:cubicBezTo>
                  <a:cubicBezTo>
                    <a:pt x="306" y="34"/>
                    <a:pt x="306" y="34"/>
                    <a:pt x="305" y="34"/>
                  </a:cubicBezTo>
                  <a:cubicBezTo>
                    <a:pt x="305" y="34"/>
                    <a:pt x="303" y="32"/>
                    <a:pt x="303" y="32"/>
                  </a:cubicBezTo>
                  <a:cubicBezTo>
                    <a:pt x="303" y="31"/>
                    <a:pt x="303" y="30"/>
                    <a:pt x="303" y="29"/>
                  </a:cubicBezTo>
                  <a:cubicBezTo>
                    <a:pt x="302" y="28"/>
                    <a:pt x="301" y="26"/>
                    <a:pt x="301" y="25"/>
                  </a:cubicBezTo>
                  <a:cubicBezTo>
                    <a:pt x="301" y="25"/>
                    <a:pt x="302" y="23"/>
                    <a:pt x="302" y="23"/>
                  </a:cubicBezTo>
                  <a:cubicBezTo>
                    <a:pt x="301" y="22"/>
                    <a:pt x="299" y="20"/>
                    <a:pt x="299" y="20"/>
                  </a:cubicBezTo>
                  <a:cubicBezTo>
                    <a:pt x="298" y="18"/>
                    <a:pt x="298" y="18"/>
                    <a:pt x="298" y="18"/>
                  </a:cubicBezTo>
                  <a:cubicBezTo>
                    <a:pt x="298" y="18"/>
                    <a:pt x="295" y="20"/>
                    <a:pt x="294" y="20"/>
                  </a:cubicBezTo>
                  <a:cubicBezTo>
                    <a:pt x="293" y="20"/>
                    <a:pt x="291" y="19"/>
                    <a:pt x="291" y="20"/>
                  </a:cubicBezTo>
                  <a:cubicBezTo>
                    <a:pt x="291" y="20"/>
                    <a:pt x="292" y="22"/>
                    <a:pt x="291" y="22"/>
                  </a:cubicBezTo>
                  <a:cubicBezTo>
                    <a:pt x="290" y="22"/>
                    <a:pt x="288" y="22"/>
                    <a:pt x="287" y="21"/>
                  </a:cubicBezTo>
                  <a:cubicBezTo>
                    <a:pt x="286" y="20"/>
                    <a:pt x="286" y="19"/>
                    <a:pt x="286" y="18"/>
                  </a:cubicBezTo>
                  <a:cubicBezTo>
                    <a:pt x="285" y="18"/>
                    <a:pt x="285" y="16"/>
                    <a:pt x="284" y="16"/>
                  </a:cubicBezTo>
                  <a:cubicBezTo>
                    <a:pt x="283" y="16"/>
                    <a:pt x="282" y="16"/>
                    <a:pt x="282" y="15"/>
                  </a:cubicBezTo>
                  <a:cubicBezTo>
                    <a:pt x="282" y="15"/>
                    <a:pt x="282" y="12"/>
                    <a:pt x="282" y="12"/>
                  </a:cubicBezTo>
                  <a:cubicBezTo>
                    <a:pt x="282" y="10"/>
                    <a:pt x="282" y="10"/>
                    <a:pt x="282" y="10"/>
                  </a:cubicBezTo>
                  <a:cubicBezTo>
                    <a:pt x="282" y="10"/>
                    <a:pt x="282" y="7"/>
                    <a:pt x="281" y="7"/>
                  </a:cubicBezTo>
                  <a:cubicBezTo>
                    <a:pt x="281" y="6"/>
                    <a:pt x="280" y="5"/>
                    <a:pt x="280" y="5"/>
                  </a:cubicBezTo>
                  <a:cubicBezTo>
                    <a:pt x="280" y="2"/>
                    <a:pt x="280" y="2"/>
                    <a:pt x="280" y="2"/>
                  </a:cubicBezTo>
                  <a:cubicBezTo>
                    <a:pt x="281" y="1"/>
                    <a:pt x="281" y="1"/>
                    <a:pt x="281" y="1"/>
                  </a:cubicBezTo>
                  <a:cubicBezTo>
                    <a:pt x="281" y="1"/>
                    <a:pt x="281" y="0"/>
                    <a:pt x="282" y="0"/>
                  </a:cubicBezTo>
                  <a:cubicBezTo>
                    <a:pt x="259" y="4"/>
                    <a:pt x="259" y="4"/>
                    <a:pt x="259" y="4"/>
                  </a:cubicBezTo>
                  <a:cubicBezTo>
                    <a:pt x="249" y="5"/>
                    <a:pt x="249" y="5"/>
                    <a:pt x="249" y="5"/>
                  </a:cubicBezTo>
                  <a:cubicBezTo>
                    <a:pt x="245" y="10"/>
                    <a:pt x="245" y="10"/>
                    <a:pt x="245" y="10"/>
                  </a:cubicBezTo>
                  <a:cubicBezTo>
                    <a:pt x="243" y="15"/>
                    <a:pt x="243" y="15"/>
                    <a:pt x="243" y="15"/>
                  </a:cubicBezTo>
                  <a:cubicBezTo>
                    <a:pt x="244" y="23"/>
                    <a:pt x="244" y="23"/>
                    <a:pt x="244" y="23"/>
                  </a:cubicBezTo>
                  <a:cubicBezTo>
                    <a:pt x="241" y="28"/>
                    <a:pt x="241" y="28"/>
                    <a:pt x="241" y="28"/>
                  </a:cubicBezTo>
                  <a:cubicBezTo>
                    <a:pt x="241" y="34"/>
                    <a:pt x="241" y="34"/>
                    <a:pt x="241" y="34"/>
                  </a:cubicBezTo>
                  <a:cubicBezTo>
                    <a:pt x="241" y="43"/>
                    <a:pt x="241" y="43"/>
                    <a:pt x="241" y="43"/>
                  </a:cubicBezTo>
                  <a:cubicBezTo>
                    <a:pt x="236" y="46"/>
                    <a:pt x="236" y="46"/>
                    <a:pt x="236" y="46"/>
                  </a:cubicBezTo>
                  <a:cubicBezTo>
                    <a:pt x="229" y="53"/>
                    <a:pt x="229" y="53"/>
                    <a:pt x="229" y="53"/>
                  </a:cubicBezTo>
                  <a:cubicBezTo>
                    <a:pt x="219" y="57"/>
                    <a:pt x="219" y="57"/>
                    <a:pt x="219" y="57"/>
                  </a:cubicBezTo>
                  <a:cubicBezTo>
                    <a:pt x="206" y="60"/>
                    <a:pt x="206" y="60"/>
                    <a:pt x="206" y="60"/>
                  </a:cubicBezTo>
                  <a:cubicBezTo>
                    <a:pt x="196" y="63"/>
                    <a:pt x="196" y="63"/>
                    <a:pt x="196" y="63"/>
                  </a:cubicBezTo>
                  <a:cubicBezTo>
                    <a:pt x="187" y="68"/>
                    <a:pt x="187" y="68"/>
                    <a:pt x="187" y="68"/>
                  </a:cubicBezTo>
                  <a:cubicBezTo>
                    <a:pt x="185" y="75"/>
                    <a:pt x="185" y="75"/>
                    <a:pt x="185" y="75"/>
                  </a:cubicBezTo>
                  <a:cubicBezTo>
                    <a:pt x="184" y="84"/>
                    <a:pt x="184" y="84"/>
                    <a:pt x="184" y="84"/>
                  </a:cubicBezTo>
                  <a:cubicBezTo>
                    <a:pt x="177" y="87"/>
                    <a:pt x="177" y="87"/>
                    <a:pt x="177" y="87"/>
                  </a:cubicBezTo>
                  <a:cubicBezTo>
                    <a:pt x="177" y="87"/>
                    <a:pt x="174" y="89"/>
                    <a:pt x="172" y="88"/>
                  </a:cubicBezTo>
                  <a:cubicBezTo>
                    <a:pt x="169" y="88"/>
                    <a:pt x="163" y="86"/>
                    <a:pt x="163" y="86"/>
                  </a:cubicBezTo>
                  <a:cubicBezTo>
                    <a:pt x="163" y="86"/>
                    <a:pt x="156" y="82"/>
                    <a:pt x="153" y="82"/>
                  </a:cubicBezTo>
                  <a:cubicBezTo>
                    <a:pt x="150" y="81"/>
                    <a:pt x="145" y="76"/>
                    <a:pt x="145" y="76"/>
                  </a:cubicBezTo>
                  <a:cubicBezTo>
                    <a:pt x="140" y="80"/>
                    <a:pt x="140" y="80"/>
                    <a:pt x="140" y="80"/>
                  </a:cubicBezTo>
                  <a:cubicBezTo>
                    <a:pt x="140" y="80"/>
                    <a:pt x="137" y="77"/>
                    <a:pt x="137" y="75"/>
                  </a:cubicBezTo>
                  <a:cubicBezTo>
                    <a:pt x="137" y="74"/>
                    <a:pt x="137" y="74"/>
                    <a:pt x="137" y="72"/>
                  </a:cubicBezTo>
                  <a:cubicBezTo>
                    <a:pt x="137" y="69"/>
                    <a:pt x="137" y="64"/>
                    <a:pt x="137" y="64"/>
                  </a:cubicBezTo>
                  <a:cubicBezTo>
                    <a:pt x="130" y="61"/>
                    <a:pt x="130" y="61"/>
                    <a:pt x="130" y="61"/>
                  </a:cubicBezTo>
                  <a:cubicBezTo>
                    <a:pt x="123" y="60"/>
                    <a:pt x="123" y="60"/>
                    <a:pt x="123" y="60"/>
                  </a:cubicBezTo>
                  <a:cubicBezTo>
                    <a:pt x="123" y="60"/>
                    <a:pt x="123" y="62"/>
                    <a:pt x="121" y="60"/>
                  </a:cubicBezTo>
                  <a:cubicBezTo>
                    <a:pt x="118" y="58"/>
                    <a:pt x="118" y="54"/>
                    <a:pt x="118" y="54"/>
                  </a:cubicBezTo>
                  <a:cubicBezTo>
                    <a:pt x="112" y="51"/>
                    <a:pt x="112" y="51"/>
                    <a:pt x="112" y="51"/>
                  </a:cubicBezTo>
                  <a:cubicBezTo>
                    <a:pt x="110" y="59"/>
                    <a:pt x="110" y="59"/>
                    <a:pt x="110" y="59"/>
                  </a:cubicBezTo>
                  <a:cubicBezTo>
                    <a:pt x="117" y="65"/>
                    <a:pt x="117" y="65"/>
                    <a:pt x="117" y="65"/>
                  </a:cubicBezTo>
                  <a:cubicBezTo>
                    <a:pt x="119" y="69"/>
                    <a:pt x="119" y="69"/>
                    <a:pt x="119" y="69"/>
                  </a:cubicBezTo>
                  <a:cubicBezTo>
                    <a:pt x="117" y="75"/>
                    <a:pt x="117" y="75"/>
                    <a:pt x="117" y="75"/>
                  </a:cubicBezTo>
                  <a:cubicBezTo>
                    <a:pt x="119" y="80"/>
                    <a:pt x="119" y="80"/>
                    <a:pt x="119" y="80"/>
                  </a:cubicBezTo>
                  <a:cubicBezTo>
                    <a:pt x="120" y="84"/>
                    <a:pt x="120" y="84"/>
                    <a:pt x="120" y="84"/>
                  </a:cubicBezTo>
                  <a:cubicBezTo>
                    <a:pt x="120" y="84"/>
                    <a:pt x="121" y="84"/>
                    <a:pt x="121" y="87"/>
                  </a:cubicBezTo>
                  <a:cubicBezTo>
                    <a:pt x="121" y="89"/>
                    <a:pt x="120" y="99"/>
                    <a:pt x="120" y="99"/>
                  </a:cubicBezTo>
                  <a:cubicBezTo>
                    <a:pt x="120" y="107"/>
                    <a:pt x="120" y="107"/>
                    <a:pt x="120" y="107"/>
                  </a:cubicBezTo>
                  <a:cubicBezTo>
                    <a:pt x="123" y="115"/>
                    <a:pt x="123" y="115"/>
                    <a:pt x="123" y="115"/>
                  </a:cubicBezTo>
                  <a:cubicBezTo>
                    <a:pt x="123" y="115"/>
                    <a:pt x="118" y="118"/>
                    <a:pt x="116" y="118"/>
                  </a:cubicBezTo>
                  <a:cubicBezTo>
                    <a:pt x="114" y="118"/>
                    <a:pt x="109" y="116"/>
                    <a:pt x="109" y="116"/>
                  </a:cubicBezTo>
                  <a:cubicBezTo>
                    <a:pt x="107" y="111"/>
                    <a:pt x="107" y="111"/>
                    <a:pt x="107" y="111"/>
                  </a:cubicBezTo>
                  <a:cubicBezTo>
                    <a:pt x="95" y="112"/>
                    <a:pt x="95" y="112"/>
                    <a:pt x="95" y="112"/>
                  </a:cubicBezTo>
                  <a:cubicBezTo>
                    <a:pt x="88" y="111"/>
                    <a:pt x="88" y="111"/>
                    <a:pt x="88" y="111"/>
                  </a:cubicBezTo>
                  <a:cubicBezTo>
                    <a:pt x="82" y="115"/>
                    <a:pt x="82" y="115"/>
                    <a:pt x="82" y="115"/>
                  </a:cubicBezTo>
                  <a:cubicBezTo>
                    <a:pt x="78" y="114"/>
                    <a:pt x="78" y="114"/>
                    <a:pt x="78" y="114"/>
                  </a:cubicBezTo>
                  <a:cubicBezTo>
                    <a:pt x="74" y="110"/>
                    <a:pt x="74" y="110"/>
                    <a:pt x="74" y="110"/>
                  </a:cubicBezTo>
                  <a:cubicBezTo>
                    <a:pt x="73" y="104"/>
                    <a:pt x="73" y="104"/>
                    <a:pt x="73" y="104"/>
                  </a:cubicBezTo>
                  <a:cubicBezTo>
                    <a:pt x="71" y="99"/>
                    <a:pt x="71" y="99"/>
                    <a:pt x="71" y="99"/>
                  </a:cubicBezTo>
                  <a:cubicBezTo>
                    <a:pt x="67" y="94"/>
                    <a:pt x="67" y="94"/>
                    <a:pt x="67" y="94"/>
                  </a:cubicBezTo>
                  <a:cubicBezTo>
                    <a:pt x="54" y="95"/>
                    <a:pt x="54" y="95"/>
                    <a:pt x="54" y="95"/>
                  </a:cubicBezTo>
                  <a:cubicBezTo>
                    <a:pt x="49" y="96"/>
                    <a:pt x="49" y="96"/>
                    <a:pt x="49" y="96"/>
                  </a:cubicBezTo>
                  <a:cubicBezTo>
                    <a:pt x="46" y="99"/>
                    <a:pt x="46" y="99"/>
                    <a:pt x="46" y="99"/>
                  </a:cubicBezTo>
                  <a:cubicBezTo>
                    <a:pt x="40" y="98"/>
                    <a:pt x="40" y="98"/>
                    <a:pt x="40" y="98"/>
                  </a:cubicBezTo>
                  <a:cubicBezTo>
                    <a:pt x="38" y="101"/>
                    <a:pt x="38" y="101"/>
                    <a:pt x="38" y="101"/>
                  </a:cubicBezTo>
                  <a:cubicBezTo>
                    <a:pt x="31" y="99"/>
                    <a:pt x="31" y="99"/>
                    <a:pt x="31" y="99"/>
                  </a:cubicBezTo>
                  <a:cubicBezTo>
                    <a:pt x="24" y="100"/>
                    <a:pt x="24" y="100"/>
                    <a:pt x="24" y="100"/>
                  </a:cubicBezTo>
                  <a:cubicBezTo>
                    <a:pt x="19" y="99"/>
                    <a:pt x="19" y="99"/>
                    <a:pt x="19" y="99"/>
                  </a:cubicBezTo>
                  <a:cubicBezTo>
                    <a:pt x="10" y="101"/>
                    <a:pt x="10" y="101"/>
                    <a:pt x="10" y="101"/>
                  </a:cubicBezTo>
                  <a:cubicBezTo>
                    <a:pt x="5" y="105"/>
                    <a:pt x="5" y="105"/>
                    <a:pt x="5" y="105"/>
                  </a:cubicBezTo>
                  <a:cubicBezTo>
                    <a:pt x="0" y="113"/>
                    <a:pt x="0" y="113"/>
                    <a:pt x="0" y="113"/>
                  </a:cubicBezTo>
                  <a:cubicBezTo>
                    <a:pt x="0" y="113"/>
                    <a:pt x="2" y="113"/>
                    <a:pt x="4" y="113"/>
                  </a:cubicBezTo>
                  <a:cubicBezTo>
                    <a:pt x="5" y="113"/>
                    <a:pt x="14" y="114"/>
                    <a:pt x="14" y="114"/>
                  </a:cubicBezTo>
                  <a:cubicBezTo>
                    <a:pt x="16" y="117"/>
                    <a:pt x="16" y="117"/>
                    <a:pt x="16" y="117"/>
                  </a:cubicBezTo>
                  <a:cubicBezTo>
                    <a:pt x="10" y="120"/>
                    <a:pt x="10" y="120"/>
                    <a:pt x="10" y="120"/>
                  </a:cubicBezTo>
                  <a:cubicBezTo>
                    <a:pt x="15" y="122"/>
                    <a:pt x="15" y="122"/>
                    <a:pt x="15" y="122"/>
                  </a:cubicBezTo>
                  <a:cubicBezTo>
                    <a:pt x="16" y="124"/>
                    <a:pt x="16" y="124"/>
                    <a:pt x="16" y="124"/>
                  </a:cubicBezTo>
                  <a:cubicBezTo>
                    <a:pt x="16" y="127"/>
                    <a:pt x="16" y="127"/>
                    <a:pt x="16" y="127"/>
                  </a:cubicBezTo>
                  <a:cubicBezTo>
                    <a:pt x="5" y="128"/>
                    <a:pt x="5" y="128"/>
                    <a:pt x="5" y="128"/>
                  </a:cubicBezTo>
                  <a:cubicBezTo>
                    <a:pt x="5" y="128"/>
                    <a:pt x="2" y="127"/>
                    <a:pt x="2" y="129"/>
                  </a:cubicBezTo>
                  <a:cubicBezTo>
                    <a:pt x="1" y="131"/>
                    <a:pt x="5" y="132"/>
                    <a:pt x="5" y="132"/>
                  </a:cubicBezTo>
                  <a:cubicBezTo>
                    <a:pt x="10" y="135"/>
                    <a:pt x="10" y="135"/>
                    <a:pt x="10" y="135"/>
                  </a:cubicBezTo>
                  <a:cubicBezTo>
                    <a:pt x="9" y="145"/>
                    <a:pt x="9" y="145"/>
                    <a:pt x="9" y="145"/>
                  </a:cubicBezTo>
                  <a:cubicBezTo>
                    <a:pt x="13" y="145"/>
                    <a:pt x="13" y="145"/>
                    <a:pt x="13" y="145"/>
                  </a:cubicBezTo>
                  <a:cubicBezTo>
                    <a:pt x="19" y="145"/>
                    <a:pt x="19" y="145"/>
                    <a:pt x="19" y="145"/>
                  </a:cubicBezTo>
                  <a:cubicBezTo>
                    <a:pt x="19" y="145"/>
                    <a:pt x="20" y="143"/>
                    <a:pt x="23" y="142"/>
                  </a:cubicBezTo>
                  <a:cubicBezTo>
                    <a:pt x="25" y="142"/>
                    <a:pt x="28" y="142"/>
                    <a:pt x="28" y="142"/>
                  </a:cubicBezTo>
                  <a:cubicBezTo>
                    <a:pt x="28" y="142"/>
                    <a:pt x="28" y="141"/>
                    <a:pt x="30" y="146"/>
                  </a:cubicBezTo>
                  <a:cubicBezTo>
                    <a:pt x="31" y="150"/>
                    <a:pt x="31" y="150"/>
                    <a:pt x="31" y="150"/>
                  </a:cubicBezTo>
                  <a:cubicBezTo>
                    <a:pt x="35" y="151"/>
                    <a:pt x="35" y="151"/>
                    <a:pt x="35" y="151"/>
                  </a:cubicBezTo>
                  <a:cubicBezTo>
                    <a:pt x="37" y="152"/>
                    <a:pt x="37" y="152"/>
                    <a:pt x="37" y="152"/>
                  </a:cubicBezTo>
                  <a:cubicBezTo>
                    <a:pt x="37" y="152"/>
                    <a:pt x="41" y="154"/>
                    <a:pt x="43" y="155"/>
                  </a:cubicBezTo>
                  <a:cubicBezTo>
                    <a:pt x="45" y="156"/>
                    <a:pt x="49" y="160"/>
                    <a:pt x="49" y="160"/>
                  </a:cubicBezTo>
                  <a:cubicBezTo>
                    <a:pt x="51" y="161"/>
                    <a:pt x="51" y="161"/>
                    <a:pt x="51" y="161"/>
                  </a:cubicBezTo>
                  <a:cubicBezTo>
                    <a:pt x="51" y="166"/>
                    <a:pt x="51" y="166"/>
                    <a:pt x="51" y="166"/>
                  </a:cubicBezTo>
                  <a:cubicBezTo>
                    <a:pt x="51" y="166"/>
                    <a:pt x="55" y="167"/>
                    <a:pt x="58" y="167"/>
                  </a:cubicBezTo>
                  <a:cubicBezTo>
                    <a:pt x="61" y="167"/>
                    <a:pt x="68" y="166"/>
                    <a:pt x="68" y="166"/>
                  </a:cubicBezTo>
                  <a:cubicBezTo>
                    <a:pt x="70" y="170"/>
                    <a:pt x="70" y="170"/>
                    <a:pt x="70" y="170"/>
                  </a:cubicBezTo>
                  <a:cubicBezTo>
                    <a:pt x="72" y="170"/>
                    <a:pt x="81" y="173"/>
                    <a:pt x="81" y="173"/>
                  </a:cubicBezTo>
                  <a:cubicBezTo>
                    <a:pt x="78" y="177"/>
                    <a:pt x="78" y="177"/>
                    <a:pt x="78" y="177"/>
                  </a:cubicBezTo>
                  <a:cubicBezTo>
                    <a:pt x="75" y="180"/>
                    <a:pt x="75" y="180"/>
                    <a:pt x="75" y="180"/>
                  </a:cubicBezTo>
                  <a:cubicBezTo>
                    <a:pt x="74" y="183"/>
                    <a:pt x="74" y="183"/>
                    <a:pt x="74" y="183"/>
                  </a:cubicBezTo>
                  <a:cubicBezTo>
                    <a:pt x="74" y="183"/>
                    <a:pt x="75" y="183"/>
                    <a:pt x="79" y="184"/>
                  </a:cubicBezTo>
                  <a:cubicBezTo>
                    <a:pt x="83" y="185"/>
                    <a:pt x="86" y="187"/>
                    <a:pt x="86" y="187"/>
                  </a:cubicBezTo>
                  <a:cubicBezTo>
                    <a:pt x="84" y="192"/>
                    <a:pt x="84" y="192"/>
                    <a:pt x="84" y="192"/>
                  </a:cubicBezTo>
                  <a:cubicBezTo>
                    <a:pt x="89" y="196"/>
                    <a:pt x="89" y="196"/>
                    <a:pt x="89" y="196"/>
                  </a:cubicBezTo>
                  <a:cubicBezTo>
                    <a:pt x="89" y="196"/>
                    <a:pt x="91" y="199"/>
                    <a:pt x="91" y="200"/>
                  </a:cubicBezTo>
                  <a:cubicBezTo>
                    <a:pt x="90" y="201"/>
                    <a:pt x="90" y="203"/>
                    <a:pt x="90" y="203"/>
                  </a:cubicBezTo>
                  <a:cubicBezTo>
                    <a:pt x="87" y="202"/>
                    <a:pt x="87" y="202"/>
                    <a:pt x="87" y="202"/>
                  </a:cubicBezTo>
                  <a:cubicBezTo>
                    <a:pt x="87" y="202"/>
                    <a:pt x="87" y="204"/>
                    <a:pt x="86" y="202"/>
                  </a:cubicBezTo>
                  <a:cubicBezTo>
                    <a:pt x="84" y="200"/>
                    <a:pt x="83" y="198"/>
                    <a:pt x="83" y="198"/>
                  </a:cubicBezTo>
                  <a:cubicBezTo>
                    <a:pt x="82" y="202"/>
                    <a:pt x="82" y="202"/>
                    <a:pt x="82" y="202"/>
                  </a:cubicBezTo>
                  <a:cubicBezTo>
                    <a:pt x="82" y="202"/>
                    <a:pt x="83" y="206"/>
                    <a:pt x="84" y="207"/>
                  </a:cubicBezTo>
                  <a:cubicBezTo>
                    <a:pt x="86" y="207"/>
                    <a:pt x="86" y="206"/>
                    <a:pt x="86" y="209"/>
                  </a:cubicBezTo>
                  <a:cubicBezTo>
                    <a:pt x="86" y="211"/>
                    <a:pt x="87" y="216"/>
                    <a:pt x="88" y="217"/>
                  </a:cubicBezTo>
                  <a:cubicBezTo>
                    <a:pt x="89" y="219"/>
                    <a:pt x="89" y="224"/>
                    <a:pt x="90" y="225"/>
                  </a:cubicBezTo>
                  <a:cubicBezTo>
                    <a:pt x="92" y="225"/>
                    <a:pt x="93" y="226"/>
                    <a:pt x="93" y="226"/>
                  </a:cubicBezTo>
                  <a:cubicBezTo>
                    <a:pt x="95" y="228"/>
                    <a:pt x="95" y="228"/>
                    <a:pt x="95" y="228"/>
                  </a:cubicBezTo>
                  <a:cubicBezTo>
                    <a:pt x="101" y="233"/>
                    <a:pt x="101" y="233"/>
                    <a:pt x="101" y="233"/>
                  </a:cubicBezTo>
                  <a:cubicBezTo>
                    <a:pt x="101" y="233"/>
                    <a:pt x="105" y="236"/>
                    <a:pt x="107" y="237"/>
                  </a:cubicBezTo>
                  <a:cubicBezTo>
                    <a:pt x="109" y="238"/>
                    <a:pt x="110" y="238"/>
                    <a:pt x="110" y="238"/>
                  </a:cubicBezTo>
                  <a:cubicBezTo>
                    <a:pt x="115" y="243"/>
                    <a:pt x="115" y="243"/>
                    <a:pt x="115" y="243"/>
                  </a:cubicBezTo>
                  <a:cubicBezTo>
                    <a:pt x="115" y="243"/>
                    <a:pt x="118" y="248"/>
                    <a:pt x="117" y="248"/>
                  </a:cubicBezTo>
                  <a:cubicBezTo>
                    <a:pt x="116" y="248"/>
                    <a:pt x="117" y="249"/>
                    <a:pt x="115" y="249"/>
                  </a:cubicBezTo>
                  <a:cubicBezTo>
                    <a:pt x="112" y="249"/>
                    <a:pt x="113" y="251"/>
                    <a:pt x="111" y="249"/>
                  </a:cubicBezTo>
                  <a:cubicBezTo>
                    <a:pt x="108" y="247"/>
                    <a:pt x="106" y="244"/>
                    <a:pt x="103" y="244"/>
                  </a:cubicBezTo>
                  <a:cubicBezTo>
                    <a:pt x="100" y="244"/>
                    <a:pt x="100" y="244"/>
                    <a:pt x="100" y="244"/>
                  </a:cubicBezTo>
                  <a:cubicBezTo>
                    <a:pt x="106" y="249"/>
                    <a:pt x="106" y="249"/>
                    <a:pt x="106" y="249"/>
                  </a:cubicBezTo>
                  <a:cubicBezTo>
                    <a:pt x="109" y="250"/>
                    <a:pt x="109" y="250"/>
                    <a:pt x="109" y="250"/>
                  </a:cubicBezTo>
                  <a:cubicBezTo>
                    <a:pt x="113" y="254"/>
                    <a:pt x="113" y="254"/>
                    <a:pt x="113" y="254"/>
                  </a:cubicBezTo>
                  <a:cubicBezTo>
                    <a:pt x="114" y="254"/>
                    <a:pt x="114" y="254"/>
                    <a:pt x="114" y="254"/>
                  </a:cubicBezTo>
                  <a:cubicBezTo>
                    <a:pt x="114" y="254"/>
                    <a:pt x="115" y="256"/>
                    <a:pt x="115" y="257"/>
                  </a:cubicBezTo>
                  <a:cubicBezTo>
                    <a:pt x="115" y="258"/>
                    <a:pt x="114" y="261"/>
                    <a:pt x="113" y="262"/>
                  </a:cubicBezTo>
                  <a:cubicBezTo>
                    <a:pt x="113" y="264"/>
                    <a:pt x="113" y="266"/>
                    <a:pt x="113" y="266"/>
                  </a:cubicBezTo>
                  <a:cubicBezTo>
                    <a:pt x="110" y="259"/>
                    <a:pt x="110" y="259"/>
                    <a:pt x="110" y="259"/>
                  </a:cubicBezTo>
                  <a:cubicBezTo>
                    <a:pt x="110" y="259"/>
                    <a:pt x="111" y="257"/>
                    <a:pt x="109" y="256"/>
                  </a:cubicBezTo>
                  <a:cubicBezTo>
                    <a:pt x="107" y="256"/>
                    <a:pt x="105" y="257"/>
                    <a:pt x="105" y="257"/>
                  </a:cubicBezTo>
                  <a:cubicBezTo>
                    <a:pt x="105" y="257"/>
                    <a:pt x="104" y="259"/>
                    <a:pt x="105" y="260"/>
                  </a:cubicBezTo>
                  <a:cubicBezTo>
                    <a:pt x="107" y="261"/>
                    <a:pt x="108" y="262"/>
                    <a:pt x="108" y="263"/>
                  </a:cubicBezTo>
                  <a:cubicBezTo>
                    <a:pt x="109" y="264"/>
                    <a:pt x="109" y="265"/>
                    <a:pt x="109" y="265"/>
                  </a:cubicBezTo>
                  <a:cubicBezTo>
                    <a:pt x="109" y="265"/>
                    <a:pt x="111" y="265"/>
                    <a:pt x="111" y="267"/>
                  </a:cubicBezTo>
                  <a:cubicBezTo>
                    <a:pt x="111" y="270"/>
                    <a:pt x="110" y="273"/>
                    <a:pt x="110" y="273"/>
                  </a:cubicBezTo>
                  <a:cubicBezTo>
                    <a:pt x="110" y="273"/>
                    <a:pt x="108" y="273"/>
                    <a:pt x="111" y="275"/>
                  </a:cubicBezTo>
                  <a:cubicBezTo>
                    <a:pt x="114" y="277"/>
                    <a:pt x="115" y="278"/>
                    <a:pt x="116" y="279"/>
                  </a:cubicBezTo>
                  <a:cubicBezTo>
                    <a:pt x="117" y="280"/>
                    <a:pt x="121" y="285"/>
                    <a:pt x="121" y="285"/>
                  </a:cubicBezTo>
                  <a:cubicBezTo>
                    <a:pt x="124" y="289"/>
                    <a:pt x="124" y="289"/>
                    <a:pt x="124" y="289"/>
                  </a:cubicBezTo>
                  <a:cubicBezTo>
                    <a:pt x="124" y="289"/>
                    <a:pt x="124" y="291"/>
                    <a:pt x="124" y="291"/>
                  </a:cubicBezTo>
                  <a:cubicBezTo>
                    <a:pt x="123" y="291"/>
                    <a:pt x="121" y="291"/>
                    <a:pt x="121" y="291"/>
                  </a:cubicBezTo>
                  <a:cubicBezTo>
                    <a:pt x="121" y="291"/>
                    <a:pt x="120" y="291"/>
                    <a:pt x="119" y="290"/>
                  </a:cubicBezTo>
                  <a:cubicBezTo>
                    <a:pt x="118" y="288"/>
                    <a:pt x="116" y="285"/>
                    <a:pt x="116" y="285"/>
                  </a:cubicBezTo>
                  <a:cubicBezTo>
                    <a:pt x="114" y="284"/>
                    <a:pt x="114" y="284"/>
                    <a:pt x="114" y="284"/>
                  </a:cubicBezTo>
                  <a:cubicBezTo>
                    <a:pt x="112" y="285"/>
                    <a:pt x="112" y="285"/>
                    <a:pt x="112" y="285"/>
                  </a:cubicBezTo>
                  <a:cubicBezTo>
                    <a:pt x="112" y="285"/>
                    <a:pt x="110" y="289"/>
                    <a:pt x="110" y="289"/>
                  </a:cubicBezTo>
                  <a:cubicBezTo>
                    <a:pt x="110" y="290"/>
                    <a:pt x="107" y="296"/>
                    <a:pt x="107" y="296"/>
                  </a:cubicBezTo>
                  <a:cubicBezTo>
                    <a:pt x="105" y="308"/>
                    <a:pt x="105" y="308"/>
                    <a:pt x="105" y="308"/>
                  </a:cubicBezTo>
                  <a:cubicBezTo>
                    <a:pt x="105" y="308"/>
                    <a:pt x="105" y="322"/>
                    <a:pt x="104" y="323"/>
                  </a:cubicBezTo>
                  <a:cubicBezTo>
                    <a:pt x="104" y="324"/>
                    <a:pt x="100" y="334"/>
                    <a:pt x="100" y="334"/>
                  </a:cubicBezTo>
                  <a:cubicBezTo>
                    <a:pt x="100" y="334"/>
                    <a:pt x="100" y="335"/>
                    <a:pt x="100" y="338"/>
                  </a:cubicBezTo>
                  <a:cubicBezTo>
                    <a:pt x="99" y="341"/>
                    <a:pt x="98" y="346"/>
                    <a:pt x="98" y="346"/>
                  </a:cubicBezTo>
                  <a:cubicBezTo>
                    <a:pt x="98" y="346"/>
                    <a:pt x="97" y="350"/>
                    <a:pt x="97" y="352"/>
                  </a:cubicBezTo>
                  <a:cubicBezTo>
                    <a:pt x="96" y="354"/>
                    <a:pt x="93" y="362"/>
                    <a:pt x="93" y="362"/>
                  </a:cubicBezTo>
                  <a:cubicBezTo>
                    <a:pt x="92" y="371"/>
                    <a:pt x="92" y="371"/>
                    <a:pt x="92" y="371"/>
                  </a:cubicBezTo>
                  <a:cubicBezTo>
                    <a:pt x="84" y="388"/>
                    <a:pt x="84" y="388"/>
                    <a:pt x="84" y="388"/>
                  </a:cubicBezTo>
                  <a:cubicBezTo>
                    <a:pt x="78" y="393"/>
                    <a:pt x="78" y="393"/>
                    <a:pt x="78" y="393"/>
                  </a:cubicBezTo>
                  <a:cubicBezTo>
                    <a:pt x="75" y="395"/>
                    <a:pt x="75" y="395"/>
                    <a:pt x="75" y="395"/>
                  </a:cubicBezTo>
                  <a:cubicBezTo>
                    <a:pt x="78" y="396"/>
                    <a:pt x="80" y="397"/>
                    <a:pt x="81" y="400"/>
                  </a:cubicBezTo>
                  <a:cubicBezTo>
                    <a:pt x="83" y="405"/>
                    <a:pt x="87" y="413"/>
                    <a:pt x="87" y="413"/>
                  </a:cubicBezTo>
                  <a:cubicBezTo>
                    <a:pt x="100" y="418"/>
                    <a:pt x="100" y="418"/>
                    <a:pt x="100" y="418"/>
                  </a:cubicBezTo>
                  <a:cubicBezTo>
                    <a:pt x="100" y="418"/>
                    <a:pt x="107" y="424"/>
                    <a:pt x="108" y="426"/>
                  </a:cubicBezTo>
                  <a:cubicBezTo>
                    <a:pt x="109" y="427"/>
                    <a:pt x="124" y="432"/>
                    <a:pt x="124" y="432"/>
                  </a:cubicBezTo>
                  <a:cubicBezTo>
                    <a:pt x="134" y="441"/>
                    <a:pt x="134" y="441"/>
                    <a:pt x="134" y="441"/>
                  </a:cubicBezTo>
                  <a:cubicBezTo>
                    <a:pt x="149" y="441"/>
                    <a:pt x="149" y="441"/>
                    <a:pt x="149" y="441"/>
                  </a:cubicBezTo>
                  <a:cubicBezTo>
                    <a:pt x="159" y="443"/>
                    <a:pt x="159" y="443"/>
                    <a:pt x="159" y="443"/>
                  </a:cubicBezTo>
                  <a:cubicBezTo>
                    <a:pt x="164" y="437"/>
                    <a:pt x="164" y="437"/>
                    <a:pt x="164" y="437"/>
                  </a:cubicBezTo>
                  <a:cubicBezTo>
                    <a:pt x="164" y="437"/>
                    <a:pt x="189" y="449"/>
                    <a:pt x="190" y="449"/>
                  </a:cubicBezTo>
                  <a:cubicBezTo>
                    <a:pt x="191" y="449"/>
                    <a:pt x="191" y="452"/>
                    <a:pt x="192" y="455"/>
                  </a:cubicBezTo>
                  <a:cubicBezTo>
                    <a:pt x="192" y="455"/>
                    <a:pt x="192" y="455"/>
                    <a:pt x="192" y="455"/>
                  </a:cubicBezTo>
                  <a:cubicBezTo>
                    <a:pt x="192" y="455"/>
                    <a:pt x="192" y="455"/>
                    <a:pt x="192" y="455"/>
                  </a:cubicBezTo>
                  <a:cubicBezTo>
                    <a:pt x="193" y="455"/>
                    <a:pt x="193" y="455"/>
                    <a:pt x="193" y="455"/>
                  </a:cubicBezTo>
                  <a:cubicBezTo>
                    <a:pt x="193" y="455"/>
                    <a:pt x="192" y="454"/>
                    <a:pt x="192" y="454"/>
                  </a:cubicBezTo>
                  <a:cubicBezTo>
                    <a:pt x="192" y="453"/>
                    <a:pt x="192" y="453"/>
                    <a:pt x="192" y="453"/>
                  </a:cubicBezTo>
                  <a:cubicBezTo>
                    <a:pt x="193" y="453"/>
                    <a:pt x="193" y="453"/>
                    <a:pt x="193" y="453"/>
                  </a:cubicBezTo>
                  <a:cubicBezTo>
                    <a:pt x="193" y="453"/>
                    <a:pt x="193" y="453"/>
                    <a:pt x="193" y="453"/>
                  </a:cubicBezTo>
                  <a:cubicBezTo>
                    <a:pt x="193" y="453"/>
                    <a:pt x="193" y="453"/>
                    <a:pt x="193" y="453"/>
                  </a:cubicBezTo>
                  <a:cubicBezTo>
                    <a:pt x="194" y="453"/>
                    <a:pt x="194" y="453"/>
                    <a:pt x="194" y="453"/>
                  </a:cubicBezTo>
                  <a:cubicBezTo>
                    <a:pt x="195" y="452"/>
                    <a:pt x="195" y="452"/>
                    <a:pt x="195" y="452"/>
                  </a:cubicBezTo>
                  <a:cubicBezTo>
                    <a:pt x="195" y="452"/>
                    <a:pt x="195" y="452"/>
                    <a:pt x="195" y="452"/>
                  </a:cubicBezTo>
                  <a:cubicBezTo>
                    <a:pt x="195" y="451"/>
                    <a:pt x="194" y="451"/>
                    <a:pt x="194" y="451"/>
                  </a:cubicBezTo>
                  <a:cubicBezTo>
                    <a:pt x="194" y="451"/>
                    <a:pt x="195" y="451"/>
                    <a:pt x="195" y="450"/>
                  </a:cubicBezTo>
                  <a:cubicBezTo>
                    <a:pt x="195" y="450"/>
                    <a:pt x="195" y="450"/>
                    <a:pt x="195" y="450"/>
                  </a:cubicBezTo>
                  <a:cubicBezTo>
                    <a:pt x="196" y="450"/>
                    <a:pt x="196" y="450"/>
                    <a:pt x="196" y="450"/>
                  </a:cubicBezTo>
                  <a:cubicBezTo>
                    <a:pt x="196" y="450"/>
                    <a:pt x="196" y="450"/>
                    <a:pt x="196" y="450"/>
                  </a:cubicBezTo>
                  <a:cubicBezTo>
                    <a:pt x="196" y="450"/>
                    <a:pt x="196" y="450"/>
                    <a:pt x="196" y="450"/>
                  </a:cubicBezTo>
                  <a:cubicBezTo>
                    <a:pt x="197" y="450"/>
                    <a:pt x="197" y="450"/>
                    <a:pt x="197" y="450"/>
                  </a:cubicBezTo>
                  <a:cubicBezTo>
                    <a:pt x="197" y="450"/>
                    <a:pt x="197" y="450"/>
                    <a:pt x="197" y="450"/>
                  </a:cubicBezTo>
                  <a:cubicBezTo>
                    <a:pt x="198" y="450"/>
                    <a:pt x="198" y="450"/>
                    <a:pt x="198" y="450"/>
                  </a:cubicBezTo>
                  <a:cubicBezTo>
                    <a:pt x="198" y="450"/>
                    <a:pt x="198" y="450"/>
                    <a:pt x="198" y="450"/>
                  </a:cubicBezTo>
                  <a:cubicBezTo>
                    <a:pt x="198" y="450"/>
                    <a:pt x="199" y="450"/>
                    <a:pt x="199" y="450"/>
                  </a:cubicBezTo>
                  <a:cubicBezTo>
                    <a:pt x="199" y="450"/>
                    <a:pt x="199" y="451"/>
                    <a:pt x="199" y="451"/>
                  </a:cubicBezTo>
                  <a:cubicBezTo>
                    <a:pt x="199" y="451"/>
                    <a:pt x="199" y="451"/>
                    <a:pt x="199" y="451"/>
                  </a:cubicBezTo>
                  <a:cubicBezTo>
                    <a:pt x="199" y="451"/>
                    <a:pt x="200" y="451"/>
                    <a:pt x="200" y="451"/>
                  </a:cubicBezTo>
                  <a:cubicBezTo>
                    <a:pt x="200" y="451"/>
                    <a:pt x="200" y="452"/>
                    <a:pt x="200" y="452"/>
                  </a:cubicBezTo>
                  <a:cubicBezTo>
                    <a:pt x="200" y="452"/>
                    <a:pt x="201" y="452"/>
                    <a:pt x="201" y="452"/>
                  </a:cubicBezTo>
                  <a:cubicBezTo>
                    <a:pt x="201" y="452"/>
                    <a:pt x="202" y="452"/>
                    <a:pt x="202" y="452"/>
                  </a:cubicBezTo>
                  <a:cubicBezTo>
                    <a:pt x="202" y="452"/>
                    <a:pt x="202" y="452"/>
                    <a:pt x="202" y="453"/>
                  </a:cubicBezTo>
                  <a:cubicBezTo>
                    <a:pt x="203" y="453"/>
                    <a:pt x="203" y="453"/>
                    <a:pt x="203" y="453"/>
                  </a:cubicBezTo>
                  <a:cubicBezTo>
                    <a:pt x="203" y="452"/>
                    <a:pt x="204" y="452"/>
                    <a:pt x="204" y="452"/>
                  </a:cubicBezTo>
                  <a:cubicBezTo>
                    <a:pt x="204" y="453"/>
                    <a:pt x="204" y="453"/>
                    <a:pt x="204" y="453"/>
                  </a:cubicBezTo>
                  <a:cubicBezTo>
                    <a:pt x="205" y="453"/>
                    <a:pt x="205" y="453"/>
                    <a:pt x="205" y="453"/>
                  </a:cubicBezTo>
                  <a:cubicBezTo>
                    <a:pt x="206" y="453"/>
                    <a:pt x="206" y="453"/>
                    <a:pt x="206" y="453"/>
                  </a:cubicBezTo>
                  <a:cubicBezTo>
                    <a:pt x="206" y="454"/>
                    <a:pt x="206" y="454"/>
                    <a:pt x="206" y="454"/>
                  </a:cubicBezTo>
                  <a:cubicBezTo>
                    <a:pt x="205" y="454"/>
                    <a:pt x="205" y="454"/>
                    <a:pt x="205" y="454"/>
                  </a:cubicBezTo>
                  <a:cubicBezTo>
                    <a:pt x="205" y="454"/>
                    <a:pt x="205" y="454"/>
                    <a:pt x="205" y="454"/>
                  </a:cubicBezTo>
                  <a:cubicBezTo>
                    <a:pt x="205" y="455"/>
                    <a:pt x="205" y="455"/>
                    <a:pt x="205" y="455"/>
                  </a:cubicBezTo>
                  <a:cubicBezTo>
                    <a:pt x="206" y="455"/>
                    <a:pt x="206" y="455"/>
                    <a:pt x="206" y="455"/>
                  </a:cubicBezTo>
                  <a:cubicBezTo>
                    <a:pt x="206" y="455"/>
                    <a:pt x="206" y="455"/>
                    <a:pt x="206" y="455"/>
                  </a:cubicBezTo>
                  <a:cubicBezTo>
                    <a:pt x="208" y="456"/>
                    <a:pt x="208" y="456"/>
                    <a:pt x="208" y="456"/>
                  </a:cubicBezTo>
                  <a:cubicBezTo>
                    <a:pt x="207" y="456"/>
                    <a:pt x="207" y="456"/>
                    <a:pt x="207" y="456"/>
                  </a:cubicBezTo>
                  <a:cubicBezTo>
                    <a:pt x="207" y="456"/>
                    <a:pt x="207" y="456"/>
                    <a:pt x="207" y="456"/>
                  </a:cubicBezTo>
                  <a:cubicBezTo>
                    <a:pt x="207" y="456"/>
                    <a:pt x="206" y="456"/>
                    <a:pt x="206" y="456"/>
                  </a:cubicBezTo>
                  <a:cubicBezTo>
                    <a:pt x="206" y="456"/>
                    <a:pt x="205" y="456"/>
                    <a:pt x="205" y="456"/>
                  </a:cubicBezTo>
                  <a:cubicBezTo>
                    <a:pt x="205" y="457"/>
                    <a:pt x="205" y="457"/>
                    <a:pt x="205" y="457"/>
                  </a:cubicBezTo>
                  <a:cubicBezTo>
                    <a:pt x="205" y="459"/>
                    <a:pt x="205" y="459"/>
                    <a:pt x="205" y="459"/>
                  </a:cubicBezTo>
                  <a:cubicBezTo>
                    <a:pt x="204" y="459"/>
                    <a:pt x="204" y="459"/>
                    <a:pt x="204" y="459"/>
                  </a:cubicBezTo>
                  <a:cubicBezTo>
                    <a:pt x="204" y="460"/>
                    <a:pt x="204" y="460"/>
                    <a:pt x="204" y="460"/>
                  </a:cubicBezTo>
                  <a:cubicBezTo>
                    <a:pt x="204" y="460"/>
                    <a:pt x="204" y="460"/>
                    <a:pt x="204" y="460"/>
                  </a:cubicBezTo>
                  <a:cubicBezTo>
                    <a:pt x="204" y="460"/>
                    <a:pt x="204" y="460"/>
                    <a:pt x="204" y="460"/>
                  </a:cubicBezTo>
                  <a:cubicBezTo>
                    <a:pt x="204" y="460"/>
                    <a:pt x="204" y="460"/>
                    <a:pt x="203" y="460"/>
                  </a:cubicBezTo>
                  <a:cubicBezTo>
                    <a:pt x="203" y="460"/>
                    <a:pt x="203" y="460"/>
                    <a:pt x="203" y="460"/>
                  </a:cubicBezTo>
                  <a:cubicBezTo>
                    <a:pt x="202" y="459"/>
                    <a:pt x="202" y="459"/>
                    <a:pt x="202" y="459"/>
                  </a:cubicBezTo>
                  <a:cubicBezTo>
                    <a:pt x="202" y="460"/>
                    <a:pt x="202" y="460"/>
                    <a:pt x="202" y="460"/>
                  </a:cubicBezTo>
                  <a:cubicBezTo>
                    <a:pt x="202" y="461"/>
                    <a:pt x="202" y="461"/>
                    <a:pt x="202" y="461"/>
                  </a:cubicBezTo>
                  <a:cubicBezTo>
                    <a:pt x="202" y="461"/>
                    <a:pt x="202" y="461"/>
                    <a:pt x="202" y="461"/>
                  </a:cubicBezTo>
                  <a:cubicBezTo>
                    <a:pt x="201" y="461"/>
                    <a:pt x="201" y="461"/>
                    <a:pt x="201" y="461"/>
                  </a:cubicBezTo>
                  <a:cubicBezTo>
                    <a:pt x="200" y="461"/>
                    <a:pt x="200" y="461"/>
                    <a:pt x="200" y="461"/>
                  </a:cubicBezTo>
                  <a:cubicBezTo>
                    <a:pt x="199" y="461"/>
                    <a:pt x="199" y="461"/>
                    <a:pt x="199" y="461"/>
                  </a:cubicBezTo>
                  <a:cubicBezTo>
                    <a:pt x="199" y="461"/>
                    <a:pt x="199" y="461"/>
                    <a:pt x="199" y="461"/>
                  </a:cubicBezTo>
                  <a:cubicBezTo>
                    <a:pt x="198" y="462"/>
                    <a:pt x="198" y="462"/>
                    <a:pt x="198" y="462"/>
                  </a:cubicBezTo>
                  <a:cubicBezTo>
                    <a:pt x="198" y="462"/>
                    <a:pt x="198" y="462"/>
                    <a:pt x="198" y="462"/>
                  </a:cubicBezTo>
                  <a:cubicBezTo>
                    <a:pt x="198" y="462"/>
                    <a:pt x="198" y="462"/>
                    <a:pt x="198" y="462"/>
                  </a:cubicBezTo>
                  <a:cubicBezTo>
                    <a:pt x="198" y="462"/>
                    <a:pt x="198" y="462"/>
                    <a:pt x="198" y="462"/>
                  </a:cubicBezTo>
                  <a:cubicBezTo>
                    <a:pt x="197" y="461"/>
                    <a:pt x="197" y="461"/>
                    <a:pt x="197" y="461"/>
                  </a:cubicBezTo>
                  <a:cubicBezTo>
                    <a:pt x="197" y="462"/>
                    <a:pt x="197" y="462"/>
                    <a:pt x="197" y="462"/>
                  </a:cubicBezTo>
                  <a:cubicBezTo>
                    <a:pt x="197" y="462"/>
                    <a:pt x="197" y="462"/>
                    <a:pt x="197" y="462"/>
                  </a:cubicBezTo>
                  <a:cubicBezTo>
                    <a:pt x="197" y="462"/>
                    <a:pt x="197" y="462"/>
                    <a:pt x="197" y="462"/>
                  </a:cubicBezTo>
                  <a:cubicBezTo>
                    <a:pt x="210" y="465"/>
                    <a:pt x="210" y="465"/>
                    <a:pt x="210" y="465"/>
                  </a:cubicBezTo>
                  <a:cubicBezTo>
                    <a:pt x="213" y="466"/>
                    <a:pt x="213" y="468"/>
                    <a:pt x="216" y="470"/>
                  </a:cubicBezTo>
                  <a:cubicBezTo>
                    <a:pt x="224" y="467"/>
                    <a:pt x="224" y="467"/>
                    <a:pt x="224" y="467"/>
                  </a:cubicBezTo>
                  <a:cubicBezTo>
                    <a:pt x="234" y="474"/>
                    <a:pt x="234" y="474"/>
                    <a:pt x="234" y="474"/>
                  </a:cubicBezTo>
                  <a:cubicBezTo>
                    <a:pt x="243" y="471"/>
                    <a:pt x="243" y="471"/>
                    <a:pt x="243" y="471"/>
                  </a:cubicBezTo>
                  <a:cubicBezTo>
                    <a:pt x="252" y="471"/>
                    <a:pt x="252" y="471"/>
                    <a:pt x="252" y="471"/>
                  </a:cubicBezTo>
                  <a:cubicBezTo>
                    <a:pt x="252" y="470"/>
                    <a:pt x="256" y="470"/>
                    <a:pt x="259" y="471"/>
                  </a:cubicBezTo>
                  <a:cubicBezTo>
                    <a:pt x="259" y="471"/>
                    <a:pt x="259" y="471"/>
                    <a:pt x="259" y="471"/>
                  </a:cubicBezTo>
                  <a:close/>
                  <a:moveTo>
                    <a:pt x="192" y="456"/>
                  </a:moveTo>
                  <a:cubicBezTo>
                    <a:pt x="192" y="456"/>
                    <a:pt x="192" y="456"/>
                    <a:pt x="192" y="456"/>
                  </a:cubicBezTo>
                  <a:cubicBezTo>
                    <a:pt x="192" y="456"/>
                    <a:pt x="192" y="456"/>
                    <a:pt x="192" y="456"/>
                  </a:cubicBezTo>
                  <a:cubicBezTo>
                    <a:pt x="192" y="456"/>
                    <a:pt x="193" y="456"/>
                    <a:pt x="193" y="456"/>
                  </a:cubicBezTo>
                  <a:cubicBezTo>
                    <a:pt x="193" y="456"/>
                    <a:pt x="193" y="457"/>
                    <a:pt x="193" y="457"/>
                  </a:cubicBezTo>
                  <a:cubicBezTo>
                    <a:pt x="193" y="457"/>
                    <a:pt x="193" y="457"/>
                    <a:pt x="193" y="457"/>
                  </a:cubicBezTo>
                  <a:cubicBezTo>
                    <a:pt x="193" y="457"/>
                    <a:pt x="193" y="457"/>
                    <a:pt x="194" y="458"/>
                  </a:cubicBezTo>
                  <a:cubicBezTo>
                    <a:pt x="194" y="458"/>
                    <a:pt x="193" y="458"/>
                    <a:pt x="193" y="458"/>
                  </a:cubicBezTo>
                  <a:cubicBezTo>
                    <a:pt x="193" y="458"/>
                    <a:pt x="193" y="458"/>
                    <a:pt x="193" y="458"/>
                  </a:cubicBezTo>
                  <a:cubicBezTo>
                    <a:pt x="192" y="458"/>
                    <a:pt x="192" y="458"/>
                    <a:pt x="192" y="458"/>
                  </a:cubicBezTo>
                  <a:cubicBezTo>
                    <a:pt x="192" y="458"/>
                    <a:pt x="192" y="458"/>
                    <a:pt x="192" y="458"/>
                  </a:cubicBezTo>
                  <a:cubicBezTo>
                    <a:pt x="192" y="456"/>
                    <a:pt x="192" y="456"/>
                    <a:pt x="192" y="456"/>
                  </a:cubicBezTo>
                  <a:close/>
                  <a:moveTo>
                    <a:pt x="450" y="202"/>
                  </a:moveTo>
                  <a:cubicBezTo>
                    <a:pt x="450" y="202"/>
                    <a:pt x="450" y="202"/>
                    <a:pt x="450" y="202"/>
                  </a:cubicBezTo>
                  <a:cubicBezTo>
                    <a:pt x="449" y="202"/>
                    <a:pt x="449" y="202"/>
                    <a:pt x="449" y="202"/>
                  </a:cubicBezTo>
                  <a:cubicBezTo>
                    <a:pt x="448" y="201"/>
                    <a:pt x="448" y="201"/>
                    <a:pt x="448" y="201"/>
                  </a:cubicBezTo>
                  <a:cubicBezTo>
                    <a:pt x="448" y="201"/>
                    <a:pt x="448" y="201"/>
                    <a:pt x="448" y="201"/>
                  </a:cubicBezTo>
                  <a:cubicBezTo>
                    <a:pt x="448" y="201"/>
                    <a:pt x="448" y="201"/>
                    <a:pt x="448" y="201"/>
                  </a:cubicBezTo>
                  <a:cubicBezTo>
                    <a:pt x="449" y="201"/>
                    <a:pt x="449" y="200"/>
                    <a:pt x="449" y="200"/>
                  </a:cubicBezTo>
                  <a:cubicBezTo>
                    <a:pt x="449" y="201"/>
                    <a:pt x="450" y="201"/>
                    <a:pt x="450" y="202"/>
                  </a:cubicBezTo>
                  <a:close/>
                  <a:moveTo>
                    <a:pt x="493" y="520"/>
                  </a:moveTo>
                  <a:cubicBezTo>
                    <a:pt x="493" y="520"/>
                    <a:pt x="493" y="520"/>
                    <a:pt x="493" y="520"/>
                  </a:cubicBezTo>
                  <a:cubicBezTo>
                    <a:pt x="491" y="524"/>
                    <a:pt x="491" y="524"/>
                    <a:pt x="491" y="524"/>
                  </a:cubicBezTo>
                  <a:cubicBezTo>
                    <a:pt x="489" y="527"/>
                    <a:pt x="489" y="527"/>
                    <a:pt x="489" y="527"/>
                  </a:cubicBezTo>
                  <a:cubicBezTo>
                    <a:pt x="494" y="529"/>
                    <a:pt x="494" y="529"/>
                    <a:pt x="494" y="529"/>
                  </a:cubicBezTo>
                  <a:cubicBezTo>
                    <a:pt x="497" y="533"/>
                    <a:pt x="497" y="533"/>
                    <a:pt x="497" y="533"/>
                  </a:cubicBezTo>
                  <a:cubicBezTo>
                    <a:pt x="497" y="533"/>
                    <a:pt x="499" y="536"/>
                    <a:pt x="501" y="536"/>
                  </a:cubicBezTo>
                  <a:cubicBezTo>
                    <a:pt x="503" y="536"/>
                    <a:pt x="506" y="538"/>
                    <a:pt x="506" y="538"/>
                  </a:cubicBezTo>
                  <a:cubicBezTo>
                    <a:pt x="506" y="538"/>
                    <a:pt x="508" y="535"/>
                    <a:pt x="508" y="531"/>
                  </a:cubicBezTo>
                  <a:cubicBezTo>
                    <a:pt x="509" y="528"/>
                    <a:pt x="505" y="524"/>
                    <a:pt x="511" y="523"/>
                  </a:cubicBezTo>
                  <a:cubicBezTo>
                    <a:pt x="517" y="523"/>
                    <a:pt x="513" y="516"/>
                    <a:pt x="513" y="516"/>
                  </a:cubicBezTo>
                  <a:cubicBezTo>
                    <a:pt x="513" y="511"/>
                    <a:pt x="513" y="511"/>
                    <a:pt x="513" y="511"/>
                  </a:cubicBezTo>
                  <a:cubicBezTo>
                    <a:pt x="512" y="505"/>
                    <a:pt x="512" y="505"/>
                    <a:pt x="512" y="505"/>
                  </a:cubicBezTo>
                  <a:cubicBezTo>
                    <a:pt x="513" y="503"/>
                    <a:pt x="513" y="503"/>
                    <a:pt x="513" y="503"/>
                  </a:cubicBezTo>
                  <a:cubicBezTo>
                    <a:pt x="516" y="499"/>
                    <a:pt x="516" y="499"/>
                    <a:pt x="516" y="499"/>
                  </a:cubicBezTo>
                  <a:cubicBezTo>
                    <a:pt x="519" y="496"/>
                    <a:pt x="519" y="496"/>
                    <a:pt x="519" y="496"/>
                  </a:cubicBezTo>
                  <a:cubicBezTo>
                    <a:pt x="519" y="496"/>
                    <a:pt x="520" y="493"/>
                    <a:pt x="520" y="491"/>
                  </a:cubicBezTo>
                  <a:cubicBezTo>
                    <a:pt x="519" y="490"/>
                    <a:pt x="516" y="485"/>
                    <a:pt x="516" y="485"/>
                  </a:cubicBezTo>
                  <a:cubicBezTo>
                    <a:pt x="519" y="473"/>
                    <a:pt x="519" y="473"/>
                    <a:pt x="519" y="473"/>
                  </a:cubicBezTo>
                  <a:cubicBezTo>
                    <a:pt x="518" y="471"/>
                    <a:pt x="518" y="471"/>
                    <a:pt x="518" y="471"/>
                  </a:cubicBezTo>
                  <a:cubicBezTo>
                    <a:pt x="517" y="468"/>
                    <a:pt x="517" y="468"/>
                    <a:pt x="517" y="468"/>
                  </a:cubicBezTo>
                  <a:cubicBezTo>
                    <a:pt x="515" y="459"/>
                    <a:pt x="515" y="459"/>
                    <a:pt x="515" y="459"/>
                  </a:cubicBezTo>
                  <a:cubicBezTo>
                    <a:pt x="515" y="447"/>
                    <a:pt x="515" y="447"/>
                    <a:pt x="515" y="447"/>
                  </a:cubicBezTo>
                  <a:cubicBezTo>
                    <a:pt x="509" y="449"/>
                    <a:pt x="509" y="449"/>
                    <a:pt x="509" y="449"/>
                  </a:cubicBezTo>
                  <a:cubicBezTo>
                    <a:pt x="511" y="454"/>
                    <a:pt x="511" y="454"/>
                    <a:pt x="511" y="454"/>
                  </a:cubicBezTo>
                  <a:cubicBezTo>
                    <a:pt x="509" y="463"/>
                    <a:pt x="509" y="463"/>
                    <a:pt x="509" y="463"/>
                  </a:cubicBezTo>
                  <a:cubicBezTo>
                    <a:pt x="504" y="464"/>
                    <a:pt x="504" y="464"/>
                    <a:pt x="504" y="464"/>
                  </a:cubicBezTo>
                  <a:cubicBezTo>
                    <a:pt x="502" y="465"/>
                    <a:pt x="502" y="465"/>
                    <a:pt x="502" y="465"/>
                  </a:cubicBezTo>
                  <a:cubicBezTo>
                    <a:pt x="499" y="468"/>
                    <a:pt x="499" y="468"/>
                    <a:pt x="499" y="468"/>
                  </a:cubicBezTo>
                  <a:cubicBezTo>
                    <a:pt x="494" y="469"/>
                    <a:pt x="494" y="469"/>
                    <a:pt x="494" y="469"/>
                  </a:cubicBezTo>
                  <a:cubicBezTo>
                    <a:pt x="489" y="473"/>
                    <a:pt x="489" y="473"/>
                    <a:pt x="489" y="473"/>
                  </a:cubicBezTo>
                  <a:cubicBezTo>
                    <a:pt x="485" y="478"/>
                    <a:pt x="485" y="478"/>
                    <a:pt x="485" y="478"/>
                  </a:cubicBezTo>
                  <a:cubicBezTo>
                    <a:pt x="482" y="481"/>
                    <a:pt x="482" y="481"/>
                    <a:pt x="482" y="481"/>
                  </a:cubicBezTo>
                  <a:cubicBezTo>
                    <a:pt x="482" y="481"/>
                    <a:pt x="482" y="483"/>
                    <a:pt x="484" y="485"/>
                  </a:cubicBezTo>
                  <a:cubicBezTo>
                    <a:pt x="486" y="488"/>
                    <a:pt x="481" y="498"/>
                    <a:pt x="481" y="498"/>
                  </a:cubicBezTo>
                  <a:cubicBezTo>
                    <a:pt x="485" y="498"/>
                    <a:pt x="485" y="498"/>
                    <a:pt x="485" y="498"/>
                  </a:cubicBezTo>
                  <a:cubicBezTo>
                    <a:pt x="486" y="503"/>
                    <a:pt x="486" y="503"/>
                    <a:pt x="486" y="503"/>
                  </a:cubicBezTo>
                  <a:cubicBezTo>
                    <a:pt x="483" y="508"/>
                    <a:pt x="483" y="508"/>
                    <a:pt x="483" y="508"/>
                  </a:cubicBezTo>
                  <a:cubicBezTo>
                    <a:pt x="486" y="510"/>
                    <a:pt x="486" y="510"/>
                    <a:pt x="486" y="510"/>
                  </a:cubicBezTo>
                  <a:cubicBezTo>
                    <a:pt x="489" y="510"/>
                    <a:pt x="489" y="510"/>
                    <a:pt x="489" y="510"/>
                  </a:cubicBezTo>
                  <a:cubicBezTo>
                    <a:pt x="486" y="516"/>
                    <a:pt x="486" y="516"/>
                    <a:pt x="486" y="516"/>
                  </a:cubicBezTo>
                  <a:cubicBezTo>
                    <a:pt x="486" y="518"/>
                    <a:pt x="486" y="518"/>
                    <a:pt x="486" y="518"/>
                  </a:cubicBezTo>
                  <a:lnTo>
                    <a:pt x="493" y="520"/>
                  </a:ln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500" name="Google Shape;500;p12"/>
            <p:cNvSpPr/>
            <p:nvPr/>
          </p:nvSpPr>
          <p:spPr>
            <a:xfrm>
              <a:off x="2979926" y="1055254"/>
              <a:ext cx="543119" cy="437887"/>
            </a:xfrm>
            <a:custGeom>
              <a:rect b="b" l="l" r="r" t="t"/>
              <a:pathLst>
                <a:path extrusionOk="0" h="198" w="238">
                  <a:moveTo>
                    <a:pt x="48" y="74"/>
                  </a:moveTo>
                  <a:cubicBezTo>
                    <a:pt x="52" y="77"/>
                    <a:pt x="52" y="77"/>
                    <a:pt x="52" y="77"/>
                  </a:cubicBezTo>
                  <a:cubicBezTo>
                    <a:pt x="55" y="75"/>
                    <a:pt x="55" y="75"/>
                    <a:pt x="55" y="75"/>
                  </a:cubicBezTo>
                  <a:cubicBezTo>
                    <a:pt x="57" y="73"/>
                    <a:pt x="57" y="73"/>
                    <a:pt x="57" y="73"/>
                  </a:cubicBezTo>
                  <a:cubicBezTo>
                    <a:pt x="59" y="75"/>
                    <a:pt x="59" y="75"/>
                    <a:pt x="59" y="75"/>
                  </a:cubicBezTo>
                  <a:cubicBezTo>
                    <a:pt x="56" y="78"/>
                    <a:pt x="56" y="78"/>
                    <a:pt x="56" y="78"/>
                  </a:cubicBezTo>
                  <a:cubicBezTo>
                    <a:pt x="54" y="80"/>
                    <a:pt x="54" y="80"/>
                    <a:pt x="54" y="80"/>
                  </a:cubicBezTo>
                  <a:cubicBezTo>
                    <a:pt x="54" y="83"/>
                    <a:pt x="54" y="83"/>
                    <a:pt x="54" y="83"/>
                  </a:cubicBezTo>
                  <a:cubicBezTo>
                    <a:pt x="50" y="82"/>
                    <a:pt x="50" y="82"/>
                    <a:pt x="50" y="82"/>
                  </a:cubicBezTo>
                  <a:cubicBezTo>
                    <a:pt x="46" y="78"/>
                    <a:pt x="46" y="78"/>
                    <a:pt x="46" y="78"/>
                  </a:cubicBezTo>
                  <a:cubicBezTo>
                    <a:pt x="44" y="77"/>
                    <a:pt x="44" y="77"/>
                    <a:pt x="44" y="77"/>
                  </a:cubicBezTo>
                  <a:cubicBezTo>
                    <a:pt x="42" y="76"/>
                    <a:pt x="42" y="76"/>
                    <a:pt x="42" y="76"/>
                  </a:cubicBezTo>
                  <a:cubicBezTo>
                    <a:pt x="41" y="73"/>
                    <a:pt x="41" y="73"/>
                    <a:pt x="41" y="73"/>
                  </a:cubicBezTo>
                  <a:cubicBezTo>
                    <a:pt x="40" y="74"/>
                    <a:pt x="40" y="74"/>
                    <a:pt x="40" y="74"/>
                  </a:cubicBezTo>
                  <a:cubicBezTo>
                    <a:pt x="36" y="75"/>
                    <a:pt x="36" y="75"/>
                    <a:pt x="36" y="75"/>
                  </a:cubicBezTo>
                  <a:cubicBezTo>
                    <a:pt x="35" y="76"/>
                    <a:pt x="35" y="76"/>
                    <a:pt x="35" y="76"/>
                  </a:cubicBezTo>
                  <a:cubicBezTo>
                    <a:pt x="34" y="74"/>
                    <a:pt x="34" y="74"/>
                    <a:pt x="34" y="74"/>
                  </a:cubicBezTo>
                  <a:cubicBezTo>
                    <a:pt x="35" y="72"/>
                    <a:pt x="35" y="72"/>
                    <a:pt x="35" y="72"/>
                  </a:cubicBezTo>
                  <a:cubicBezTo>
                    <a:pt x="32" y="72"/>
                    <a:pt x="32" y="72"/>
                    <a:pt x="32" y="72"/>
                  </a:cubicBezTo>
                  <a:cubicBezTo>
                    <a:pt x="32" y="72"/>
                    <a:pt x="31" y="73"/>
                    <a:pt x="30" y="73"/>
                  </a:cubicBezTo>
                  <a:cubicBezTo>
                    <a:pt x="29" y="73"/>
                    <a:pt x="28" y="73"/>
                    <a:pt x="28" y="73"/>
                  </a:cubicBezTo>
                  <a:cubicBezTo>
                    <a:pt x="27" y="72"/>
                    <a:pt x="26" y="71"/>
                    <a:pt x="25" y="71"/>
                  </a:cubicBezTo>
                  <a:cubicBezTo>
                    <a:pt x="24" y="70"/>
                    <a:pt x="23" y="69"/>
                    <a:pt x="23" y="69"/>
                  </a:cubicBezTo>
                  <a:cubicBezTo>
                    <a:pt x="21" y="70"/>
                    <a:pt x="21" y="70"/>
                    <a:pt x="21" y="70"/>
                  </a:cubicBezTo>
                  <a:cubicBezTo>
                    <a:pt x="19" y="72"/>
                    <a:pt x="19" y="72"/>
                    <a:pt x="19" y="72"/>
                  </a:cubicBezTo>
                  <a:cubicBezTo>
                    <a:pt x="19" y="71"/>
                    <a:pt x="19" y="71"/>
                    <a:pt x="19" y="71"/>
                  </a:cubicBezTo>
                  <a:cubicBezTo>
                    <a:pt x="17" y="70"/>
                    <a:pt x="17" y="70"/>
                    <a:pt x="17" y="70"/>
                  </a:cubicBezTo>
                  <a:cubicBezTo>
                    <a:pt x="13" y="70"/>
                    <a:pt x="13" y="70"/>
                    <a:pt x="13" y="70"/>
                  </a:cubicBezTo>
                  <a:cubicBezTo>
                    <a:pt x="12" y="70"/>
                    <a:pt x="12" y="70"/>
                    <a:pt x="12" y="70"/>
                  </a:cubicBezTo>
                  <a:cubicBezTo>
                    <a:pt x="12" y="70"/>
                    <a:pt x="12" y="70"/>
                    <a:pt x="10" y="70"/>
                  </a:cubicBezTo>
                  <a:cubicBezTo>
                    <a:pt x="9" y="69"/>
                    <a:pt x="9" y="69"/>
                    <a:pt x="9" y="69"/>
                  </a:cubicBezTo>
                  <a:cubicBezTo>
                    <a:pt x="6" y="68"/>
                    <a:pt x="6" y="68"/>
                    <a:pt x="6" y="68"/>
                  </a:cubicBezTo>
                  <a:cubicBezTo>
                    <a:pt x="3" y="67"/>
                    <a:pt x="3" y="67"/>
                    <a:pt x="3" y="67"/>
                  </a:cubicBezTo>
                  <a:cubicBezTo>
                    <a:pt x="3" y="67"/>
                    <a:pt x="2" y="67"/>
                    <a:pt x="2" y="68"/>
                  </a:cubicBezTo>
                  <a:cubicBezTo>
                    <a:pt x="2" y="70"/>
                    <a:pt x="0" y="71"/>
                    <a:pt x="0" y="72"/>
                  </a:cubicBezTo>
                  <a:cubicBezTo>
                    <a:pt x="1" y="73"/>
                    <a:pt x="2" y="73"/>
                    <a:pt x="3" y="75"/>
                  </a:cubicBezTo>
                  <a:cubicBezTo>
                    <a:pt x="5" y="76"/>
                    <a:pt x="5" y="76"/>
                    <a:pt x="5" y="76"/>
                  </a:cubicBezTo>
                  <a:cubicBezTo>
                    <a:pt x="8" y="76"/>
                    <a:pt x="8" y="76"/>
                    <a:pt x="8" y="76"/>
                  </a:cubicBezTo>
                  <a:cubicBezTo>
                    <a:pt x="9" y="75"/>
                    <a:pt x="9" y="75"/>
                    <a:pt x="9" y="75"/>
                  </a:cubicBezTo>
                  <a:cubicBezTo>
                    <a:pt x="13" y="76"/>
                    <a:pt x="13" y="76"/>
                    <a:pt x="13" y="76"/>
                  </a:cubicBezTo>
                  <a:cubicBezTo>
                    <a:pt x="14" y="78"/>
                    <a:pt x="15" y="80"/>
                    <a:pt x="16" y="79"/>
                  </a:cubicBezTo>
                  <a:cubicBezTo>
                    <a:pt x="17" y="78"/>
                    <a:pt x="17" y="78"/>
                    <a:pt x="17" y="78"/>
                  </a:cubicBezTo>
                  <a:cubicBezTo>
                    <a:pt x="19" y="79"/>
                    <a:pt x="19" y="79"/>
                    <a:pt x="19" y="79"/>
                  </a:cubicBezTo>
                  <a:cubicBezTo>
                    <a:pt x="19" y="79"/>
                    <a:pt x="20" y="83"/>
                    <a:pt x="22" y="83"/>
                  </a:cubicBezTo>
                  <a:cubicBezTo>
                    <a:pt x="23" y="84"/>
                    <a:pt x="24" y="84"/>
                    <a:pt x="24" y="84"/>
                  </a:cubicBezTo>
                  <a:cubicBezTo>
                    <a:pt x="28" y="86"/>
                    <a:pt x="28" y="86"/>
                    <a:pt x="28" y="86"/>
                  </a:cubicBezTo>
                  <a:cubicBezTo>
                    <a:pt x="30" y="86"/>
                    <a:pt x="30" y="86"/>
                    <a:pt x="30" y="86"/>
                  </a:cubicBezTo>
                  <a:cubicBezTo>
                    <a:pt x="30" y="86"/>
                    <a:pt x="33" y="85"/>
                    <a:pt x="33" y="86"/>
                  </a:cubicBezTo>
                  <a:cubicBezTo>
                    <a:pt x="33" y="87"/>
                    <a:pt x="35" y="88"/>
                    <a:pt x="34" y="89"/>
                  </a:cubicBezTo>
                  <a:cubicBezTo>
                    <a:pt x="34" y="89"/>
                    <a:pt x="34" y="90"/>
                    <a:pt x="34" y="91"/>
                  </a:cubicBezTo>
                  <a:cubicBezTo>
                    <a:pt x="34" y="92"/>
                    <a:pt x="34" y="93"/>
                    <a:pt x="34" y="93"/>
                  </a:cubicBezTo>
                  <a:cubicBezTo>
                    <a:pt x="31" y="96"/>
                    <a:pt x="31" y="96"/>
                    <a:pt x="31" y="96"/>
                  </a:cubicBezTo>
                  <a:cubicBezTo>
                    <a:pt x="31" y="98"/>
                    <a:pt x="31" y="98"/>
                    <a:pt x="31" y="98"/>
                  </a:cubicBezTo>
                  <a:cubicBezTo>
                    <a:pt x="31" y="98"/>
                    <a:pt x="31" y="100"/>
                    <a:pt x="30" y="100"/>
                  </a:cubicBezTo>
                  <a:cubicBezTo>
                    <a:pt x="30" y="101"/>
                    <a:pt x="29" y="104"/>
                    <a:pt x="29" y="104"/>
                  </a:cubicBezTo>
                  <a:cubicBezTo>
                    <a:pt x="32" y="102"/>
                    <a:pt x="32" y="102"/>
                    <a:pt x="32" y="102"/>
                  </a:cubicBezTo>
                  <a:cubicBezTo>
                    <a:pt x="32" y="102"/>
                    <a:pt x="33" y="102"/>
                    <a:pt x="33" y="103"/>
                  </a:cubicBezTo>
                  <a:cubicBezTo>
                    <a:pt x="32" y="105"/>
                    <a:pt x="31" y="106"/>
                    <a:pt x="31" y="106"/>
                  </a:cubicBezTo>
                  <a:cubicBezTo>
                    <a:pt x="31" y="106"/>
                    <a:pt x="32" y="109"/>
                    <a:pt x="33" y="108"/>
                  </a:cubicBezTo>
                  <a:cubicBezTo>
                    <a:pt x="35" y="107"/>
                    <a:pt x="35" y="107"/>
                    <a:pt x="35" y="107"/>
                  </a:cubicBezTo>
                  <a:cubicBezTo>
                    <a:pt x="37" y="106"/>
                    <a:pt x="37" y="106"/>
                    <a:pt x="37" y="106"/>
                  </a:cubicBezTo>
                  <a:cubicBezTo>
                    <a:pt x="40" y="105"/>
                    <a:pt x="40" y="105"/>
                    <a:pt x="40" y="105"/>
                  </a:cubicBezTo>
                  <a:cubicBezTo>
                    <a:pt x="40" y="105"/>
                    <a:pt x="40" y="105"/>
                    <a:pt x="41" y="104"/>
                  </a:cubicBezTo>
                  <a:cubicBezTo>
                    <a:pt x="43" y="104"/>
                    <a:pt x="46" y="104"/>
                    <a:pt x="46" y="104"/>
                  </a:cubicBezTo>
                  <a:cubicBezTo>
                    <a:pt x="46" y="104"/>
                    <a:pt x="47" y="107"/>
                    <a:pt x="46" y="107"/>
                  </a:cubicBezTo>
                  <a:cubicBezTo>
                    <a:pt x="45" y="107"/>
                    <a:pt x="41" y="106"/>
                    <a:pt x="41" y="106"/>
                  </a:cubicBezTo>
                  <a:cubicBezTo>
                    <a:pt x="39" y="107"/>
                    <a:pt x="39" y="107"/>
                    <a:pt x="39" y="107"/>
                  </a:cubicBezTo>
                  <a:cubicBezTo>
                    <a:pt x="37" y="108"/>
                    <a:pt x="37" y="108"/>
                    <a:pt x="37" y="108"/>
                  </a:cubicBezTo>
                  <a:cubicBezTo>
                    <a:pt x="35" y="110"/>
                    <a:pt x="35" y="110"/>
                    <a:pt x="35" y="110"/>
                  </a:cubicBezTo>
                  <a:cubicBezTo>
                    <a:pt x="35" y="110"/>
                    <a:pt x="33" y="113"/>
                    <a:pt x="34" y="113"/>
                  </a:cubicBezTo>
                  <a:cubicBezTo>
                    <a:pt x="35" y="114"/>
                    <a:pt x="32" y="115"/>
                    <a:pt x="32" y="115"/>
                  </a:cubicBezTo>
                  <a:cubicBezTo>
                    <a:pt x="31" y="115"/>
                    <a:pt x="31" y="115"/>
                    <a:pt x="31" y="115"/>
                  </a:cubicBezTo>
                  <a:cubicBezTo>
                    <a:pt x="31" y="116"/>
                    <a:pt x="31" y="116"/>
                    <a:pt x="31" y="116"/>
                  </a:cubicBezTo>
                  <a:cubicBezTo>
                    <a:pt x="31" y="116"/>
                    <a:pt x="31" y="116"/>
                    <a:pt x="32" y="117"/>
                  </a:cubicBezTo>
                  <a:cubicBezTo>
                    <a:pt x="33" y="117"/>
                    <a:pt x="36" y="117"/>
                    <a:pt x="36" y="117"/>
                  </a:cubicBezTo>
                  <a:cubicBezTo>
                    <a:pt x="36" y="117"/>
                    <a:pt x="38" y="116"/>
                    <a:pt x="37" y="117"/>
                  </a:cubicBezTo>
                  <a:cubicBezTo>
                    <a:pt x="37" y="118"/>
                    <a:pt x="36" y="121"/>
                    <a:pt x="36" y="121"/>
                  </a:cubicBezTo>
                  <a:cubicBezTo>
                    <a:pt x="36" y="121"/>
                    <a:pt x="35" y="122"/>
                    <a:pt x="32" y="122"/>
                  </a:cubicBezTo>
                  <a:cubicBezTo>
                    <a:pt x="30" y="123"/>
                    <a:pt x="27" y="124"/>
                    <a:pt x="27" y="124"/>
                  </a:cubicBezTo>
                  <a:cubicBezTo>
                    <a:pt x="25" y="127"/>
                    <a:pt x="25" y="127"/>
                    <a:pt x="25" y="127"/>
                  </a:cubicBezTo>
                  <a:cubicBezTo>
                    <a:pt x="25" y="127"/>
                    <a:pt x="26" y="128"/>
                    <a:pt x="23" y="128"/>
                  </a:cubicBezTo>
                  <a:cubicBezTo>
                    <a:pt x="21" y="128"/>
                    <a:pt x="19" y="128"/>
                    <a:pt x="19" y="128"/>
                  </a:cubicBezTo>
                  <a:cubicBezTo>
                    <a:pt x="17" y="128"/>
                    <a:pt x="17" y="128"/>
                    <a:pt x="17" y="128"/>
                  </a:cubicBezTo>
                  <a:cubicBezTo>
                    <a:pt x="17" y="128"/>
                    <a:pt x="15" y="129"/>
                    <a:pt x="15" y="129"/>
                  </a:cubicBezTo>
                  <a:cubicBezTo>
                    <a:pt x="14" y="128"/>
                    <a:pt x="13" y="127"/>
                    <a:pt x="13" y="127"/>
                  </a:cubicBezTo>
                  <a:cubicBezTo>
                    <a:pt x="14" y="123"/>
                    <a:pt x="14" y="123"/>
                    <a:pt x="14" y="123"/>
                  </a:cubicBezTo>
                  <a:cubicBezTo>
                    <a:pt x="13" y="122"/>
                    <a:pt x="13" y="122"/>
                    <a:pt x="13" y="122"/>
                  </a:cubicBezTo>
                  <a:cubicBezTo>
                    <a:pt x="13" y="119"/>
                    <a:pt x="13" y="119"/>
                    <a:pt x="13" y="119"/>
                  </a:cubicBezTo>
                  <a:cubicBezTo>
                    <a:pt x="13" y="119"/>
                    <a:pt x="10" y="121"/>
                    <a:pt x="10" y="122"/>
                  </a:cubicBezTo>
                  <a:cubicBezTo>
                    <a:pt x="9" y="122"/>
                    <a:pt x="9" y="124"/>
                    <a:pt x="9" y="124"/>
                  </a:cubicBezTo>
                  <a:cubicBezTo>
                    <a:pt x="7" y="127"/>
                    <a:pt x="7" y="127"/>
                    <a:pt x="7" y="127"/>
                  </a:cubicBezTo>
                  <a:cubicBezTo>
                    <a:pt x="6" y="127"/>
                    <a:pt x="6" y="127"/>
                    <a:pt x="6" y="127"/>
                  </a:cubicBezTo>
                  <a:cubicBezTo>
                    <a:pt x="6" y="131"/>
                    <a:pt x="6" y="131"/>
                    <a:pt x="6" y="131"/>
                  </a:cubicBezTo>
                  <a:cubicBezTo>
                    <a:pt x="5" y="133"/>
                    <a:pt x="5" y="133"/>
                    <a:pt x="5" y="133"/>
                  </a:cubicBezTo>
                  <a:cubicBezTo>
                    <a:pt x="5" y="133"/>
                    <a:pt x="4" y="133"/>
                    <a:pt x="5" y="134"/>
                  </a:cubicBezTo>
                  <a:cubicBezTo>
                    <a:pt x="6" y="134"/>
                    <a:pt x="10" y="136"/>
                    <a:pt x="10" y="136"/>
                  </a:cubicBezTo>
                  <a:cubicBezTo>
                    <a:pt x="10" y="136"/>
                    <a:pt x="11" y="135"/>
                    <a:pt x="13" y="137"/>
                  </a:cubicBezTo>
                  <a:cubicBezTo>
                    <a:pt x="14" y="138"/>
                    <a:pt x="16" y="139"/>
                    <a:pt x="16" y="139"/>
                  </a:cubicBezTo>
                  <a:cubicBezTo>
                    <a:pt x="17" y="139"/>
                    <a:pt x="17" y="139"/>
                    <a:pt x="17" y="139"/>
                  </a:cubicBezTo>
                  <a:cubicBezTo>
                    <a:pt x="20" y="138"/>
                    <a:pt x="20" y="138"/>
                    <a:pt x="20" y="138"/>
                  </a:cubicBezTo>
                  <a:cubicBezTo>
                    <a:pt x="22" y="140"/>
                    <a:pt x="22" y="140"/>
                    <a:pt x="22" y="140"/>
                  </a:cubicBezTo>
                  <a:cubicBezTo>
                    <a:pt x="27" y="141"/>
                    <a:pt x="27" y="141"/>
                    <a:pt x="27" y="141"/>
                  </a:cubicBezTo>
                  <a:cubicBezTo>
                    <a:pt x="27" y="141"/>
                    <a:pt x="28" y="143"/>
                    <a:pt x="28" y="144"/>
                  </a:cubicBezTo>
                  <a:cubicBezTo>
                    <a:pt x="29" y="144"/>
                    <a:pt x="31" y="147"/>
                    <a:pt x="31" y="147"/>
                  </a:cubicBezTo>
                  <a:cubicBezTo>
                    <a:pt x="31" y="147"/>
                    <a:pt x="31" y="145"/>
                    <a:pt x="33" y="146"/>
                  </a:cubicBezTo>
                  <a:cubicBezTo>
                    <a:pt x="36" y="146"/>
                    <a:pt x="37" y="146"/>
                    <a:pt x="37" y="146"/>
                  </a:cubicBezTo>
                  <a:cubicBezTo>
                    <a:pt x="37" y="146"/>
                    <a:pt x="39" y="146"/>
                    <a:pt x="40" y="147"/>
                  </a:cubicBezTo>
                  <a:cubicBezTo>
                    <a:pt x="41" y="148"/>
                    <a:pt x="44" y="153"/>
                    <a:pt x="44" y="153"/>
                  </a:cubicBezTo>
                  <a:cubicBezTo>
                    <a:pt x="46" y="158"/>
                    <a:pt x="46" y="158"/>
                    <a:pt x="46" y="158"/>
                  </a:cubicBezTo>
                  <a:cubicBezTo>
                    <a:pt x="48" y="162"/>
                    <a:pt x="48" y="162"/>
                    <a:pt x="48" y="162"/>
                  </a:cubicBezTo>
                  <a:cubicBezTo>
                    <a:pt x="48" y="162"/>
                    <a:pt x="48" y="163"/>
                    <a:pt x="50" y="164"/>
                  </a:cubicBezTo>
                  <a:cubicBezTo>
                    <a:pt x="52" y="166"/>
                    <a:pt x="53" y="168"/>
                    <a:pt x="53" y="168"/>
                  </a:cubicBezTo>
                  <a:cubicBezTo>
                    <a:pt x="53" y="168"/>
                    <a:pt x="53" y="169"/>
                    <a:pt x="54" y="170"/>
                  </a:cubicBezTo>
                  <a:cubicBezTo>
                    <a:pt x="55" y="172"/>
                    <a:pt x="57" y="174"/>
                    <a:pt x="57" y="174"/>
                  </a:cubicBezTo>
                  <a:cubicBezTo>
                    <a:pt x="57" y="174"/>
                    <a:pt x="57" y="175"/>
                    <a:pt x="58" y="176"/>
                  </a:cubicBezTo>
                  <a:cubicBezTo>
                    <a:pt x="60" y="177"/>
                    <a:pt x="62" y="177"/>
                    <a:pt x="63" y="178"/>
                  </a:cubicBezTo>
                  <a:cubicBezTo>
                    <a:pt x="65" y="180"/>
                    <a:pt x="67" y="182"/>
                    <a:pt x="67" y="182"/>
                  </a:cubicBezTo>
                  <a:cubicBezTo>
                    <a:pt x="67" y="182"/>
                    <a:pt x="72" y="187"/>
                    <a:pt x="74" y="189"/>
                  </a:cubicBezTo>
                  <a:cubicBezTo>
                    <a:pt x="76" y="191"/>
                    <a:pt x="78" y="193"/>
                    <a:pt x="79" y="193"/>
                  </a:cubicBezTo>
                  <a:cubicBezTo>
                    <a:pt x="80" y="194"/>
                    <a:pt x="85" y="195"/>
                    <a:pt x="85" y="195"/>
                  </a:cubicBezTo>
                  <a:cubicBezTo>
                    <a:pt x="85" y="195"/>
                    <a:pt x="88" y="198"/>
                    <a:pt x="89" y="197"/>
                  </a:cubicBezTo>
                  <a:cubicBezTo>
                    <a:pt x="91" y="197"/>
                    <a:pt x="87" y="196"/>
                    <a:pt x="93" y="196"/>
                  </a:cubicBezTo>
                  <a:cubicBezTo>
                    <a:pt x="99" y="196"/>
                    <a:pt x="103" y="198"/>
                    <a:pt x="103" y="198"/>
                  </a:cubicBezTo>
                  <a:cubicBezTo>
                    <a:pt x="107" y="195"/>
                    <a:pt x="107" y="195"/>
                    <a:pt x="107" y="195"/>
                  </a:cubicBezTo>
                  <a:cubicBezTo>
                    <a:pt x="107" y="195"/>
                    <a:pt x="106" y="197"/>
                    <a:pt x="107" y="194"/>
                  </a:cubicBezTo>
                  <a:cubicBezTo>
                    <a:pt x="108" y="192"/>
                    <a:pt x="109" y="190"/>
                    <a:pt x="109" y="190"/>
                  </a:cubicBezTo>
                  <a:cubicBezTo>
                    <a:pt x="109" y="190"/>
                    <a:pt x="108" y="188"/>
                    <a:pt x="111" y="188"/>
                  </a:cubicBezTo>
                  <a:cubicBezTo>
                    <a:pt x="113" y="188"/>
                    <a:pt x="119" y="187"/>
                    <a:pt x="120" y="187"/>
                  </a:cubicBezTo>
                  <a:cubicBezTo>
                    <a:pt x="121" y="187"/>
                    <a:pt x="121" y="188"/>
                    <a:pt x="122" y="187"/>
                  </a:cubicBezTo>
                  <a:cubicBezTo>
                    <a:pt x="122" y="186"/>
                    <a:pt x="131" y="189"/>
                    <a:pt x="131" y="189"/>
                  </a:cubicBezTo>
                  <a:cubicBezTo>
                    <a:pt x="132" y="187"/>
                    <a:pt x="132" y="187"/>
                    <a:pt x="132" y="187"/>
                  </a:cubicBezTo>
                  <a:cubicBezTo>
                    <a:pt x="134" y="186"/>
                    <a:pt x="134" y="186"/>
                    <a:pt x="134" y="186"/>
                  </a:cubicBezTo>
                  <a:cubicBezTo>
                    <a:pt x="136" y="190"/>
                    <a:pt x="136" y="190"/>
                    <a:pt x="136" y="190"/>
                  </a:cubicBezTo>
                  <a:cubicBezTo>
                    <a:pt x="140" y="190"/>
                    <a:pt x="140" y="190"/>
                    <a:pt x="140" y="190"/>
                  </a:cubicBezTo>
                  <a:cubicBezTo>
                    <a:pt x="140" y="190"/>
                    <a:pt x="143" y="189"/>
                    <a:pt x="145" y="189"/>
                  </a:cubicBezTo>
                  <a:cubicBezTo>
                    <a:pt x="146" y="189"/>
                    <a:pt x="150" y="187"/>
                    <a:pt x="150" y="187"/>
                  </a:cubicBezTo>
                  <a:cubicBezTo>
                    <a:pt x="150" y="187"/>
                    <a:pt x="151" y="185"/>
                    <a:pt x="152" y="185"/>
                  </a:cubicBezTo>
                  <a:cubicBezTo>
                    <a:pt x="153" y="184"/>
                    <a:pt x="156" y="184"/>
                    <a:pt x="157" y="184"/>
                  </a:cubicBezTo>
                  <a:cubicBezTo>
                    <a:pt x="159" y="184"/>
                    <a:pt x="162" y="183"/>
                    <a:pt x="162" y="183"/>
                  </a:cubicBezTo>
                  <a:cubicBezTo>
                    <a:pt x="164" y="181"/>
                    <a:pt x="164" y="181"/>
                    <a:pt x="164" y="181"/>
                  </a:cubicBezTo>
                  <a:cubicBezTo>
                    <a:pt x="164" y="181"/>
                    <a:pt x="165" y="180"/>
                    <a:pt x="167" y="180"/>
                  </a:cubicBezTo>
                  <a:cubicBezTo>
                    <a:pt x="168" y="181"/>
                    <a:pt x="172" y="181"/>
                    <a:pt x="172" y="181"/>
                  </a:cubicBezTo>
                  <a:cubicBezTo>
                    <a:pt x="175" y="179"/>
                    <a:pt x="175" y="179"/>
                    <a:pt x="175" y="179"/>
                  </a:cubicBezTo>
                  <a:cubicBezTo>
                    <a:pt x="178" y="178"/>
                    <a:pt x="178" y="178"/>
                    <a:pt x="178" y="178"/>
                  </a:cubicBezTo>
                  <a:cubicBezTo>
                    <a:pt x="178" y="178"/>
                    <a:pt x="178" y="177"/>
                    <a:pt x="179" y="178"/>
                  </a:cubicBezTo>
                  <a:cubicBezTo>
                    <a:pt x="180" y="179"/>
                    <a:pt x="182" y="181"/>
                    <a:pt x="182" y="181"/>
                  </a:cubicBezTo>
                  <a:cubicBezTo>
                    <a:pt x="186" y="182"/>
                    <a:pt x="186" y="182"/>
                    <a:pt x="186" y="182"/>
                  </a:cubicBezTo>
                  <a:cubicBezTo>
                    <a:pt x="189" y="181"/>
                    <a:pt x="189" y="181"/>
                    <a:pt x="189" y="181"/>
                  </a:cubicBezTo>
                  <a:cubicBezTo>
                    <a:pt x="191" y="179"/>
                    <a:pt x="191" y="179"/>
                    <a:pt x="191" y="179"/>
                  </a:cubicBezTo>
                  <a:cubicBezTo>
                    <a:pt x="191" y="179"/>
                    <a:pt x="191" y="178"/>
                    <a:pt x="194" y="178"/>
                  </a:cubicBezTo>
                  <a:cubicBezTo>
                    <a:pt x="197" y="178"/>
                    <a:pt x="198" y="178"/>
                    <a:pt x="198" y="178"/>
                  </a:cubicBezTo>
                  <a:cubicBezTo>
                    <a:pt x="198" y="178"/>
                    <a:pt x="201" y="178"/>
                    <a:pt x="201" y="177"/>
                  </a:cubicBezTo>
                  <a:cubicBezTo>
                    <a:pt x="201" y="176"/>
                    <a:pt x="201" y="174"/>
                    <a:pt x="202" y="173"/>
                  </a:cubicBezTo>
                  <a:cubicBezTo>
                    <a:pt x="202" y="172"/>
                    <a:pt x="206" y="168"/>
                    <a:pt x="206" y="168"/>
                  </a:cubicBezTo>
                  <a:cubicBezTo>
                    <a:pt x="208" y="167"/>
                    <a:pt x="208" y="167"/>
                    <a:pt x="208" y="167"/>
                  </a:cubicBezTo>
                  <a:cubicBezTo>
                    <a:pt x="207" y="164"/>
                    <a:pt x="207" y="164"/>
                    <a:pt x="207" y="164"/>
                  </a:cubicBezTo>
                  <a:cubicBezTo>
                    <a:pt x="208" y="162"/>
                    <a:pt x="208" y="162"/>
                    <a:pt x="208" y="162"/>
                  </a:cubicBezTo>
                  <a:cubicBezTo>
                    <a:pt x="208" y="162"/>
                    <a:pt x="211" y="161"/>
                    <a:pt x="210" y="163"/>
                  </a:cubicBezTo>
                  <a:cubicBezTo>
                    <a:pt x="209" y="165"/>
                    <a:pt x="210" y="166"/>
                    <a:pt x="210" y="166"/>
                  </a:cubicBezTo>
                  <a:cubicBezTo>
                    <a:pt x="210" y="166"/>
                    <a:pt x="211" y="165"/>
                    <a:pt x="212" y="165"/>
                  </a:cubicBezTo>
                  <a:cubicBezTo>
                    <a:pt x="214" y="165"/>
                    <a:pt x="214" y="164"/>
                    <a:pt x="215" y="164"/>
                  </a:cubicBezTo>
                  <a:cubicBezTo>
                    <a:pt x="217" y="165"/>
                    <a:pt x="218" y="164"/>
                    <a:pt x="218" y="164"/>
                  </a:cubicBezTo>
                  <a:cubicBezTo>
                    <a:pt x="218" y="164"/>
                    <a:pt x="217" y="162"/>
                    <a:pt x="218" y="162"/>
                  </a:cubicBezTo>
                  <a:cubicBezTo>
                    <a:pt x="219" y="163"/>
                    <a:pt x="221" y="163"/>
                    <a:pt x="221" y="163"/>
                  </a:cubicBezTo>
                  <a:cubicBezTo>
                    <a:pt x="221" y="163"/>
                    <a:pt x="222" y="163"/>
                    <a:pt x="222" y="162"/>
                  </a:cubicBezTo>
                  <a:cubicBezTo>
                    <a:pt x="222" y="162"/>
                    <a:pt x="219" y="160"/>
                    <a:pt x="220" y="160"/>
                  </a:cubicBezTo>
                  <a:cubicBezTo>
                    <a:pt x="221" y="161"/>
                    <a:pt x="223" y="160"/>
                    <a:pt x="223" y="160"/>
                  </a:cubicBezTo>
                  <a:cubicBezTo>
                    <a:pt x="223" y="160"/>
                    <a:pt x="226" y="161"/>
                    <a:pt x="223" y="159"/>
                  </a:cubicBezTo>
                  <a:cubicBezTo>
                    <a:pt x="221" y="156"/>
                    <a:pt x="224" y="156"/>
                    <a:pt x="224" y="156"/>
                  </a:cubicBezTo>
                  <a:cubicBezTo>
                    <a:pt x="224" y="156"/>
                    <a:pt x="227" y="157"/>
                    <a:pt x="226" y="157"/>
                  </a:cubicBezTo>
                  <a:cubicBezTo>
                    <a:pt x="225" y="156"/>
                    <a:pt x="221" y="151"/>
                    <a:pt x="221" y="151"/>
                  </a:cubicBezTo>
                  <a:cubicBezTo>
                    <a:pt x="221" y="150"/>
                    <a:pt x="221" y="150"/>
                    <a:pt x="221" y="150"/>
                  </a:cubicBezTo>
                  <a:cubicBezTo>
                    <a:pt x="221" y="148"/>
                    <a:pt x="221" y="148"/>
                    <a:pt x="221" y="148"/>
                  </a:cubicBezTo>
                  <a:cubicBezTo>
                    <a:pt x="221" y="148"/>
                    <a:pt x="223" y="149"/>
                    <a:pt x="224" y="150"/>
                  </a:cubicBezTo>
                  <a:cubicBezTo>
                    <a:pt x="224" y="150"/>
                    <a:pt x="224" y="150"/>
                    <a:pt x="225" y="151"/>
                  </a:cubicBezTo>
                  <a:cubicBezTo>
                    <a:pt x="227" y="152"/>
                    <a:pt x="226" y="154"/>
                    <a:pt x="227" y="154"/>
                  </a:cubicBezTo>
                  <a:cubicBezTo>
                    <a:pt x="228" y="155"/>
                    <a:pt x="231" y="154"/>
                    <a:pt x="231" y="154"/>
                  </a:cubicBezTo>
                  <a:cubicBezTo>
                    <a:pt x="233" y="151"/>
                    <a:pt x="233" y="151"/>
                    <a:pt x="233" y="151"/>
                  </a:cubicBezTo>
                  <a:cubicBezTo>
                    <a:pt x="233" y="151"/>
                    <a:pt x="237" y="147"/>
                    <a:pt x="236" y="147"/>
                  </a:cubicBezTo>
                  <a:cubicBezTo>
                    <a:pt x="235" y="146"/>
                    <a:pt x="230" y="148"/>
                    <a:pt x="230" y="148"/>
                  </a:cubicBezTo>
                  <a:cubicBezTo>
                    <a:pt x="232" y="144"/>
                    <a:pt x="232" y="144"/>
                    <a:pt x="232" y="144"/>
                  </a:cubicBezTo>
                  <a:cubicBezTo>
                    <a:pt x="229" y="143"/>
                    <a:pt x="229" y="143"/>
                    <a:pt x="229" y="143"/>
                  </a:cubicBezTo>
                  <a:cubicBezTo>
                    <a:pt x="228" y="142"/>
                    <a:pt x="228" y="142"/>
                    <a:pt x="228" y="142"/>
                  </a:cubicBezTo>
                  <a:cubicBezTo>
                    <a:pt x="228" y="142"/>
                    <a:pt x="231" y="142"/>
                    <a:pt x="231" y="142"/>
                  </a:cubicBezTo>
                  <a:cubicBezTo>
                    <a:pt x="232" y="142"/>
                    <a:pt x="234" y="141"/>
                    <a:pt x="234" y="141"/>
                  </a:cubicBezTo>
                  <a:cubicBezTo>
                    <a:pt x="234" y="139"/>
                    <a:pt x="234" y="139"/>
                    <a:pt x="234" y="139"/>
                  </a:cubicBezTo>
                  <a:cubicBezTo>
                    <a:pt x="231" y="137"/>
                    <a:pt x="231" y="137"/>
                    <a:pt x="231" y="137"/>
                  </a:cubicBezTo>
                  <a:cubicBezTo>
                    <a:pt x="232" y="136"/>
                    <a:pt x="232" y="136"/>
                    <a:pt x="232" y="136"/>
                  </a:cubicBezTo>
                  <a:cubicBezTo>
                    <a:pt x="233" y="134"/>
                    <a:pt x="233" y="134"/>
                    <a:pt x="233" y="134"/>
                  </a:cubicBezTo>
                  <a:cubicBezTo>
                    <a:pt x="235" y="133"/>
                    <a:pt x="235" y="133"/>
                    <a:pt x="235" y="133"/>
                  </a:cubicBezTo>
                  <a:cubicBezTo>
                    <a:pt x="238" y="127"/>
                    <a:pt x="238" y="127"/>
                    <a:pt x="238" y="127"/>
                  </a:cubicBezTo>
                  <a:cubicBezTo>
                    <a:pt x="237" y="125"/>
                    <a:pt x="237" y="125"/>
                    <a:pt x="237" y="125"/>
                  </a:cubicBezTo>
                  <a:cubicBezTo>
                    <a:pt x="235" y="125"/>
                    <a:pt x="235" y="125"/>
                    <a:pt x="235" y="125"/>
                  </a:cubicBezTo>
                  <a:cubicBezTo>
                    <a:pt x="235" y="121"/>
                    <a:pt x="235" y="121"/>
                    <a:pt x="235" y="121"/>
                  </a:cubicBezTo>
                  <a:cubicBezTo>
                    <a:pt x="231" y="119"/>
                    <a:pt x="231" y="119"/>
                    <a:pt x="231" y="119"/>
                  </a:cubicBezTo>
                  <a:cubicBezTo>
                    <a:pt x="231" y="119"/>
                    <a:pt x="228" y="117"/>
                    <a:pt x="228" y="116"/>
                  </a:cubicBezTo>
                  <a:cubicBezTo>
                    <a:pt x="228" y="116"/>
                    <a:pt x="228" y="114"/>
                    <a:pt x="227" y="115"/>
                  </a:cubicBezTo>
                  <a:cubicBezTo>
                    <a:pt x="226" y="115"/>
                    <a:pt x="225" y="114"/>
                    <a:pt x="225" y="114"/>
                  </a:cubicBezTo>
                  <a:cubicBezTo>
                    <a:pt x="225" y="114"/>
                    <a:pt x="225" y="111"/>
                    <a:pt x="225" y="111"/>
                  </a:cubicBezTo>
                  <a:cubicBezTo>
                    <a:pt x="225" y="111"/>
                    <a:pt x="227" y="110"/>
                    <a:pt x="227" y="109"/>
                  </a:cubicBezTo>
                  <a:cubicBezTo>
                    <a:pt x="228" y="108"/>
                    <a:pt x="227" y="106"/>
                    <a:pt x="227" y="106"/>
                  </a:cubicBezTo>
                  <a:cubicBezTo>
                    <a:pt x="226" y="106"/>
                    <a:pt x="224" y="107"/>
                    <a:pt x="224" y="107"/>
                  </a:cubicBezTo>
                  <a:cubicBezTo>
                    <a:pt x="218" y="108"/>
                    <a:pt x="218" y="108"/>
                    <a:pt x="218" y="108"/>
                  </a:cubicBezTo>
                  <a:cubicBezTo>
                    <a:pt x="216" y="107"/>
                    <a:pt x="216" y="107"/>
                    <a:pt x="216" y="107"/>
                  </a:cubicBezTo>
                  <a:cubicBezTo>
                    <a:pt x="216" y="107"/>
                    <a:pt x="217" y="107"/>
                    <a:pt x="217" y="106"/>
                  </a:cubicBezTo>
                  <a:cubicBezTo>
                    <a:pt x="218" y="105"/>
                    <a:pt x="218" y="104"/>
                    <a:pt x="219" y="103"/>
                  </a:cubicBezTo>
                  <a:cubicBezTo>
                    <a:pt x="220" y="102"/>
                    <a:pt x="220" y="103"/>
                    <a:pt x="221" y="101"/>
                  </a:cubicBezTo>
                  <a:cubicBezTo>
                    <a:pt x="223" y="100"/>
                    <a:pt x="225" y="98"/>
                    <a:pt x="225" y="98"/>
                  </a:cubicBezTo>
                  <a:cubicBezTo>
                    <a:pt x="225" y="95"/>
                    <a:pt x="225" y="95"/>
                    <a:pt x="225" y="95"/>
                  </a:cubicBezTo>
                  <a:cubicBezTo>
                    <a:pt x="224" y="92"/>
                    <a:pt x="224" y="92"/>
                    <a:pt x="224" y="92"/>
                  </a:cubicBezTo>
                  <a:cubicBezTo>
                    <a:pt x="224" y="92"/>
                    <a:pt x="223" y="91"/>
                    <a:pt x="222" y="91"/>
                  </a:cubicBezTo>
                  <a:cubicBezTo>
                    <a:pt x="221" y="91"/>
                    <a:pt x="222" y="93"/>
                    <a:pt x="220" y="91"/>
                  </a:cubicBezTo>
                  <a:cubicBezTo>
                    <a:pt x="219" y="90"/>
                    <a:pt x="219" y="90"/>
                    <a:pt x="218" y="88"/>
                  </a:cubicBezTo>
                  <a:cubicBezTo>
                    <a:pt x="217" y="87"/>
                    <a:pt x="217" y="85"/>
                    <a:pt x="217" y="85"/>
                  </a:cubicBezTo>
                  <a:cubicBezTo>
                    <a:pt x="217" y="85"/>
                    <a:pt x="215" y="84"/>
                    <a:pt x="216" y="84"/>
                  </a:cubicBezTo>
                  <a:cubicBezTo>
                    <a:pt x="218" y="84"/>
                    <a:pt x="219" y="85"/>
                    <a:pt x="220" y="84"/>
                  </a:cubicBezTo>
                  <a:cubicBezTo>
                    <a:pt x="221" y="83"/>
                    <a:pt x="221" y="84"/>
                    <a:pt x="221" y="83"/>
                  </a:cubicBezTo>
                  <a:cubicBezTo>
                    <a:pt x="221" y="82"/>
                    <a:pt x="222" y="79"/>
                    <a:pt x="222" y="79"/>
                  </a:cubicBezTo>
                  <a:cubicBezTo>
                    <a:pt x="222" y="78"/>
                    <a:pt x="222" y="78"/>
                    <a:pt x="224" y="77"/>
                  </a:cubicBezTo>
                  <a:cubicBezTo>
                    <a:pt x="227" y="76"/>
                    <a:pt x="226" y="76"/>
                    <a:pt x="228" y="76"/>
                  </a:cubicBezTo>
                  <a:cubicBezTo>
                    <a:pt x="229" y="75"/>
                    <a:pt x="230" y="74"/>
                    <a:pt x="229" y="74"/>
                  </a:cubicBezTo>
                  <a:cubicBezTo>
                    <a:pt x="229" y="73"/>
                    <a:pt x="227" y="73"/>
                    <a:pt x="227" y="73"/>
                  </a:cubicBezTo>
                  <a:cubicBezTo>
                    <a:pt x="226" y="72"/>
                    <a:pt x="224" y="74"/>
                    <a:pt x="224" y="74"/>
                  </a:cubicBezTo>
                  <a:cubicBezTo>
                    <a:pt x="224" y="74"/>
                    <a:pt x="222" y="75"/>
                    <a:pt x="221" y="76"/>
                  </a:cubicBezTo>
                  <a:cubicBezTo>
                    <a:pt x="220" y="77"/>
                    <a:pt x="219" y="76"/>
                    <a:pt x="218" y="76"/>
                  </a:cubicBezTo>
                  <a:cubicBezTo>
                    <a:pt x="217" y="76"/>
                    <a:pt x="217" y="76"/>
                    <a:pt x="217" y="76"/>
                  </a:cubicBezTo>
                  <a:cubicBezTo>
                    <a:pt x="217" y="76"/>
                    <a:pt x="215" y="75"/>
                    <a:pt x="214" y="77"/>
                  </a:cubicBezTo>
                  <a:cubicBezTo>
                    <a:pt x="214" y="79"/>
                    <a:pt x="212" y="81"/>
                    <a:pt x="212" y="81"/>
                  </a:cubicBezTo>
                  <a:cubicBezTo>
                    <a:pt x="212" y="81"/>
                    <a:pt x="211" y="82"/>
                    <a:pt x="211" y="80"/>
                  </a:cubicBezTo>
                  <a:cubicBezTo>
                    <a:pt x="211" y="79"/>
                    <a:pt x="210" y="76"/>
                    <a:pt x="210" y="76"/>
                  </a:cubicBezTo>
                  <a:cubicBezTo>
                    <a:pt x="210" y="76"/>
                    <a:pt x="210" y="76"/>
                    <a:pt x="210" y="76"/>
                  </a:cubicBezTo>
                  <a:cubicBezTo>
                    <a:pt x="209" y="76"/>
                    <a:pt x="206" y="75"/>
                    <a:pt x="206" y="75"/>
                  </a:cubicBezTo>
                  <a:cubicBezTo>
                    <a:pt x="206" y="75"/>
                    <a:pt x="207" y="75"/>
                    <a:pt x="207" y="73"/>
                  </a:cubicBezTo>
                  <a:cubicBezTo>
                    <a:pt x="206" y="72"/>
                    <a:pt x="206" y="71"/>
                    <a:pt x="206" y="71"/>
                  </a:cubicBezTo>
                  <a:cubicBezTo>
                    <a:pt x="207" y="71"/>
                    <a:pt x="208" y="71"/>
                    <a:pt x="208" y="71"/>
                  </a:cubicBezTo>
                  <a:cubicBezTo>
                    <a:pt x="209" y="71"/>
                    <a:pt x="209" y="71"/>
                    <a:pt x="209" y="69"/>
                  </a:cubicBezTo>
                  <a:cubicBezTo>
                    <a:pt x="209" y="66"/>
                    <a:pt x="208" y="65"/>
                    <a:pt x="208" y="65"/>
                  </a:cubicBezTo>
                  <a:cubicBezTo>
                    <a:pt x="208" y="65"/>
                    <a:pt x="207" y="64"/>
                    <a:pt x="207" y="64"/>
                  </a:cubicBezTo>
                  <a:cubicBezTo>
                    <a:pt x="207" y="60"/>
                    <a:pt x="207" y="60"/>
                    <a:pt x="207" y="60"/>
                  </a:cubicBezTo>
                  <a:cubicBezTo>
                    <a:pt x="207" y="60"/>
                    <a:pt x="207" y="59"/>
                    <a:pt x="206" y="58"/>
                  </a:cubicBezTo>
                  <a:cubicBezTo>
                    <a:pt x="205" y="57"/>
                    <a:pt x="205" y="56"/>
                    <a:pt x="204" y="57"/>
                  </a:cubicBezTo>
                  <a:cubicBezTo>
                    <a:pt x="204" y="57"/>
                    <a:pt x="203" y="58"/>
                    <a:pt x="202" y="58"/>
                  </a:cubicBezTo>
                  <a:cubicBezTo>
                    <a:pt x="201" y="57"/>
                    <a:pt x="199" y="56"/>
                    <a:pt x="199" y="56"/>
                  </a:cubicBezTo>
                  <a:cubicBezTo>
                    <a:pt x="195" y="54"/>
                    <a:pt x="195" y="54"/>
                    <a:pt x="195" y="54"/>
                  </a:cubicBezTo>
                  <a:cubicBezTo>
                    <a:pt x="195" y="54"/>
                    <a:pt x="195" y="54"/>
                    <a:pt x="194" y="55"/>
                  </a:cubicBezTo>
                  <a:cubicBezTo>
                    <a:pt x="194" y="56"/>
                    <a:pt x="193" y="55"/>
                    <a:pt x="193" y="57"/>
                  </a:cubicBezTo>
                  <a:cubicBezTo>
                    <a:pt x="194" y="58"/>
                    <a:pt x="194" y="59"/>
                    <a:pt x="194" y="60"/>
                  </a:cubicBezTo>
                  <a:cubicBezTo>
                    <a:pt x="193" y="61"/>
                    <a:pt x="193" y="62"/>
                    <a:pt x="193" y="64"/>
                  </a:cubicBezTo>
                  <a:cubicBezTo>
                    <a:pt x="192" y="65"/>
                    <a:pt x="191" y="65"/>
                    <a:pt x="191" y="66"/>
                  </a:cubicBezTo>
                  <a:cubicBezTo>
                    <a:pt x="191" y="67"/>
                    <a:pt x="192" y="67"/>
                    <a:pt x="192" y="68"/>
                  </a:cubicBezTo>
                  <a:cubicBezTo>
                    <a:pt x="192" y="68"/>
                    <a:pt x="191" y="70"/>
                    <a:pt x="190" y="70"/>
                  </a:cubicBezTo>
                  <a:cubicBezTo>
                    <a:pt x="190" y="71"/>
                    <a:pt x="189" y="72"/>
                    <a:pt x="188" y="72"/>
                  </a:cubicBezTo>
                  <a:cubicBezTo>
                    <a:pt x="188" y="71"/>
                    <a:pt x="187" y="71"/>
                    <a:pt x="186" y="71"/>
                  </a:cubicBezTo>
                  <a:cubicBezTo>
                    <a:pt x="185" y="71"/>
                    <a:pt x="184" y="72"/>
                    <a:pt x="184" y="72"/>
                  </a:cubicBezTo>
                  <a:cubicBezTo>
                    <a:pt x="184" y="72"/>
                    <a:pt x="183" y="73"/>
                    <a:pt x="182" y="72"/>
                  </a:cubicBezTo>
                  <a:cubicBezTo>
                    <a:pt x="180" y="71"/>
                    <a:pt x="179" y="70"/>
                    <a:pt x="179" y="70"/>
                  </a:cubicBezTo>
                  <a:cubicBezTo>
                    <a:pt x="179" y="68"/>
                    <a:pt x="179" y="68"/>
                    <a:pt x="179" y="68"/>
                  </a:cubicBezTo>
                  <a:cubicBezTo>
                    <a:pt x="179" y="68"/>
                    <a:pt x="183" y="69"/>
                    <a:pt x="178" y="66"/>
                  </a:cubicBezTo>
                  <a:cubicBezTo>
                    <a:pt x="174" y="64"/>
                    <a:pt x="174" y="64"/>
                    <a:pt x="174" y="64"/>
                  </a:cubicBezTo>
                  <a:cubicBezTo>
                    <a:pt x="174" y="64"/>
                    <a:pt x="174" y="65"/>
                    <a:pt x="173" y="66"/>
                  </a:cubicBezTo>
                  <a:cubicBezTo>
                    <a:pt x="172" y="66"/>
                    <a:pt x="172" y="67"/>
                    <a:pt x="172" y="67"/>
                  </a:cubicBezTo>
                  <a:cubicBezTo>
                    <a:pt x="171" y="69"/>
                    <a:pt x="171" y="69"/>
                    <a:pt x="171" y="69"/>
                  </a:cubicBezTo>
                  <a:cubicBezTo>
                    <a:pt x="170" y="69"/>
                    <a:pt x="170" y="69"/>
                    <a:pt x="170" y="69"/>
                  </a:cubicBezTo>
                  <a:cubicBezTo>
                    <a:pt x="168" y="72"/>
                    <a:pt x="168" y="72"/>
                    <a:pt x="168" y="72"/>
                  </a:cubicBezTo>
                  <a:cubicBezTo>
                    <a:pt x="168" y="72"/>
                    <a:pt x="167" y="73"/>
                    <a:pt x="166" y="73"/>
                  </a:cubicBezTo>
                  <a:cubicBezTo>
                    <a:pt x="166" y="73"/>
                    <a:pt x="165" y="73"/>
                    <a:pt x="165" y="73"/>
                  </a:cubicBezTo>
                  <a:cubicBezTo>
                    <a:pt x="164" y="73"/>
                    <a:pt x="163" y="73"/>
                    <a:pt x="163" y="72"/>
                  </a:cubicBezTo>
                  <a:cubicBezTo>
                    <a:pt x="162" y="72"/>
                    <a:pt x="162" y="72"/>
                    <a:pt x="162" y="71"/>
                  </a:cubicBezTo>
                  <a:cubicBezTo>
                    <a:pt x="162" y="70"/>
                    <a:pt x="162" y="68"/>
                    <a:pt x="161" y="67"/>
                  </a:cubicBezTo>
                  <a:cubicBezTo>
                    <a:pt x="161" y="66"/>
                    <a:pt x="161" y="66"/>
                    <a:pt x="160" y="64"/>
                  </a:cubicBezTo>
                  <a:cubicBezTo>
                    <a:pt x="159" y="63"/>
                    <a:pt x="158" y="61"/>
                    <a:pt x="158" y="61"/>
                  </a:cubicBezTo>
                  <a:cubicBezTo>
                    <a:pt x="153" y="58"/>
                    <a:pt x="153" y="58"/>
                    <a:pt x="153" y="58"/>
                  </a:cubicBezTo>
                  <a:cubicBezTo>
                    <a:pt x="153" y="58"/>
                    <a:pt x="154" y="57"/>
                    <a:pt x="152" y="57"/>
                  </a:cubicBezTo>
                  <a:cubicBezTo>
                    <a:pt x="151" y="58"/>
                    <a:pt x="149" y="60"/>
                    <a:pt x="149" y="60"/>
                  </a:cubicBezTo>
                  <a:cubicBezTo>
                    <a:pt x="149" y="60"/>
                    <a:pt x="149" y="62"/>
                    <a:pt x="149" y="63"/>
                  </a:cubicBezTo>
                  <a:cubicBezTo>
                    <a:pt x="149" y="63"/>
                    <a:pt x="148" y="64"/>
                    <a:pt x="148" y="65"/>
                  </a:cubicBezTo>
                  <a:cubicBezTo>
                    <a:pt x="149" y="67"/>
                    <a:pt x="150" y="69"/>
                    <a:pt x="149" y="70"/>
                  </a:cubicBezTo>
                  <a:cubicBezTo>
                    <a:pt x="149" y="70"/>
                    <a:pt x="148" y="72"/>
                    <a:pt x="148" y="74"/>
                  </a:cubicBezTo>
                  <a:cubicBezTo>
                    <a:pt x="148" y="76"/>
                    <a:pt x="149" y="78"/>
                    <a:pt x="148" y="78"/>
                  </a:cubicBezTo>
                  <a:cubicBezTo>
                    <a:pt x="147" y="79"/>
                    <a:pt x="147" y="80"/>
                    <a:pt x="147" y="80"/>
                  </a:cubicBezTo>
                  <a:cubicBezTo>
                    <a:pt x="146" y="80"/>
                    <a:pt x="146" y="80"/>
                    <a:pt x="146" y="80"/>
                  </a:cubicBezTo>
                  <a:cubicBezTo>
                    <a:pt x="146" y="80"/>
                    <a:pt x="146" y="79"/>
                    <a:pt x="147" y="76"/>
                  </a:cubicBezTo>
                  <a:cubicBezTo>
                    <a:pt x="147" y="73"/>
                    <a:pt x="146" y="72"/>
                    <a:pt x="146" y="71"/>
                  </a:cubicBezTo>
                  <a:cubicBezTo>
                    <a:pt x="145" y="71"/>
                    <a:pt x="145" y="71"/>
                    <a:pt x="145" y="70"/>
                  </a:cubicBezTo>
                  <a:cubicBezTo>
                    <a:pt x="145" y="69"/>
                    <a:pt x="145" y="68"/>
                    <a:pt x="145" y="68"/>
                  </a:cubicBezTo>
                  <a:cubicBezTo>
                    <a:pt x="145" y="68"/>
                    <a:pt x="143" y="66"/>
                    <a:pt x="143" y="65"/>
                  </a:cubicBezTo>
                  <a:cubicBezTo>
                    <a:pt x="143" y="64"/>
                    <a:pt x="144" y="63"/>
                    <a:pt x="144" y="61"/>
                  </a:cubicBezTo>
                  <a:cubicBezTo>
                    <a:pt x="144" y="58"/>
                    <a:pt x="145" y="58"/>
                    <a:pt x="144" y="57"/>
                  </a:cubicBezTo>
                  <a:cubicBezTo>
                    <a:pt x="143" y="56"/>
                    <a:pt x="144" y="55"/>
                    <a:pt x="143" y="54"/>
                  </a:cubicBezTo>
                  <a:cubicBezTo>
                    <a:pt x="142" y="54"/>
                    <a:pt x="142" y="55"/>
                    <a:pt x="141" y="54"/>
                  </a:cubicBezTo>
                  <a:cubicBezTo>
                    <a:pt x="141" y="54"/>
                    <a:pt x="141" y="55"/>
                    <a:pt x="141" y="55"/>
                  </a:cubicBezTo>
                  <a:cubicBezTo>
                    <a:pt x="142" y="53"/>
                    <a:pt x="142" y="53"/>
                    <a:pt x="142" y="53"/>
                  </a:cubicBezTo>
                  <a:cubicBezTo>
                    <a:pt x="142" y="53"/>
                    <a:pt x="143" y="49"/>
                    <a:pt x="142" y="51"/>
                  </a:cubicBezTo>
                  <a:cubicBezTo>
                    <a:pt x="141" y="52"/>
                    <a:pt x="138" y="53"/>
                    <a:pt x="138" y="52"/>
                  </a:cubicBezTo>
                  <a:cubicBezTo>
                    <a:pt x="139" y="51"/>
                    <a:pt x="138" y="50"/>
                    <a:pt x="138" y="50"/>
                  </a:cubicBezTo>
                  <a:cubicBezTo>
                    <a:pt x="138" y="50"/>
                    <a:pt x="134" y="50"/>
                    <a:pt x="134" y="50"/>
                  </a:cubicBezTo>
                  <a:cubicBezTo>
                    <a:pt x="134" y="50"/>
                    <a:pt x="134" y="49"/>
                    <a:pt x="134" y="51"/>
                  </a:cubicBezTo>
                  <a:cubicBezTo>
                    <a:pt x="134" y="52"/>
                    <a:pt x="135" y="54"/>
                    <a:pt x="133" y="54"/>
                  </a:cubicBezTo>
                  <a:cubicBezTo>
                    <a:pt x="131" y="55"/>
                    <a:pt x="130" y="55"/>
                    <a:pt x="130" y="55"/>
                  </a:cubicBezTo>
                  <a:cubicBezTo>
                    <a:pt x="130" y="54"/>
                    <a:pt x="128" y="53"/>
                    <a:pt x="128" y="53"/>
                  </a:cubicBezTo>
                  <a:cubicBezTo>
                    <a:pt x="128" y="53"/>
                    <a:pt x="127" y="53"/>
                    <a:pt x="126" y="53"/>
                  </a:cubicBezTo>
                  <a:cubicBezTo>
                    <a:pt x="126" y="54"/>
                    <a:pt x="124" y="54"/>
                    <a:pt x="124" y="54"/>
                  </a:cubicBezTo>
                  <a:cubicBezTo>
                    <a:pt x="124" y="56"/>
                    <a:pt x="124" y="56"/>
                    <a:pt x="124" y="56"/>
                  </a:cubicBezTo>
                  <a:cubicBezTo>
                    <a:pt x="124" y="57"/>
                    <a:pt x="124" y="57"/>
                    <a:pt x="124" y="57"/>
                  </a:cubicBezTo>
                  <a:cubicBezTo>
                    <a:pt x="124" y="57"/>
                    <a:pt x="123" y="57"/>
                    <a:pt x="123" y="57"/>
                  </a:cubicBezTo>
                  <a:cubicBezTo>
                    <a:pt x="122" y="58"/>
                    <a:pt x="121" y="58"/>
                    <a:pt x="122" y="59"/>
                  </a:cubicBezTo>
                  <a:cubicBezTo>
                    <a:pt x="122" y="59"/>
                    <a:pt x="122" y="59"/>
                    <a:pt x="122" y="61"/>
                  </a:cubicBezTo>
                  <a:cubicBezTo>
                    <a:pt x="122" y="62"/>
                    <a:pt x="122" y="62"/>
                    <a:pt x="122" y="63"/>
                  </a:cubicBezTo>
                  <a:cubicBezTo>
                    <a:pt x="121" y="64"/>
                    <a:pt x="121" y="65"/>
                    <a:pt x="120" y="66"/>
                  </a:cubicBezTo>
                  <a:cubicBezTo>
                    <a:pt x="120" y="66"/>
                    <a:pt x="119" y="67"/>
                    <a:pt x="119" y="67"/>
                  </a:cubicBezTo>
                  <a:cubicBezTo>
                    <a:pt x="118" y="68"/>
                    <a:pt x="118" y="68"/>
                    <a:pt x="117" y="68"/>
                  </a:cubicBezTo>
                  <a:cubicBezTo>
                    <a:pt x="116" y="68"/>
                    <a:pt x="116" y="69"/>
                    <a:pt x="116" y="68"/>
                  </a:cubicBezTo>
                  <a:cubicBezTo>
                    <a:pt x="116" y="66"/>
                    <a:pt x="116" y="65"/>
                    <a:pt x="116" y="63"/>
                  </a:cubicBezTo>
                  <a:cubicBezTo>
                    <a:pt x="116" y="62"/>
                    <a:pt x="117" y="62"/>
                    <a:pt x="115" y="60"/>
                  </a:cubicBezTo>
                  <a:cubicBezTo>
                    <a:pt x="114" y="58"/>
                    <a:pt x="113" y="58"/>
                    <a:pt x="113" y="57"/>
                  </a:cubicBezTo>
                  <a:cubicBezTo>
                    <a:pt x="113" y="57"/>
                    <a:pt x="113" y="56"/>
                    <a:pt x="113" y="55"/>
                  </a:cubicBezTo>
                  <a:cubicBezTo>
                    <a:pt x="113" y="54"/>
                    <a:pt x="113" y="56"/>
                    <a:pt x="113" y="52"/>
                  </a:cubicBezTo>
                  <a:cubicBezTo>
                    <a:pt x="114" y="49"/>
                    <a:pt x="113" y="48"/>
                    <a:pt x="113" y="48"/>
                  </a:cubicBezTo>
                  <a:cubicBezTo>
                    <a:pt x="113" y="48"/>
                    <a:pt x="114" y="43"/>
                    <a:pt x="114" y="43"/>
                  </a:cubicBezTo>
                  <a:cubicBezTo>
                    <a:pt x="113" y="43"/>
                    <a:pt x="110" y="43"/>
                    <a:pt x="109" y="43"/>
                  </a:cubicBezTo>
                  <a:cubicBezTo>
                    <a:pt x="108" y="43"/>
                    <a:pt x="108" y="43"/>
                    <a:pt x="107" y="43"/>
                  </a:cubicBezTo>
                  <a:cubicBezTo>
                    <a:pt x="107" y="44"/>
                    <a:pt x="106" y="43"/>
                    <a:pt x="106" y="45"/>
                  </a:cubicBezTo>
                  <a:cubicBezTo>
                    <a:pt x="105" y="47"/>
                    <a:pt x="104" y="47"/>
                    <a:pt x="104" y="49"/>
                  </a:cubicBezTo>
                  <a:cubicBezTo>
                    <a:pt x="104" y="50"/>
                    <a:pt x="104" y="52"/>
                    <a:pt x="104" y="52"/>
                  </a:cubicBezTo>
                  <a:cubicBezTo>
                    <a:pt x="104" y="53"/>
                    <a:pt x="103" y="54"/>
                    <a:pt x="103" y="54"/>
                  </a:cubicBezTo>
                  <a:cubicBezTo>
                    <a:pt x="103" y="54"/>
                    <a:pt x="103" y="55"/>
                    <a:pt x="103" y="57"/>
                  </a:cubicBezTo>
                  <a:cubicBezTo>
                    <a:pt x="102" y="59"/>
                    <a:pt x="102" y="60"/>
                    <a:pt x="102" y="61"/>
                  </a:cubicBezTo>
                  <a:cubicBezTo>
                    <a:pt x="102" y="61"/>
                    <a:pt x="102" y="61"/>
                    <a:pt x="101" y="62"/>
                  </a:cubicBezTo>
                  <a:cubicBezTo>
                    <a:pt x="100" y="63"/>
                    <a:pt x="98" y="66"/>
                    <a:pt x="97" y="66"/>
                  </a:cubicBezTo>
                  <a:cubicBezTo>
                    <a:pt x="97" y="66"/>
                    <a:pt x="97" y="66"/>
                    <a:pt x="96" y="67"/>
                  </a:cubicBezTo>
                  <a:cubicBezTo>
                    <a:pt x="96" y="67"/>
                    <a:pt x="94" y="70"/>
                    <a:pt x="93" y="70"/>
                  </a:cubicBezTo>
                  <a:cubicBezTo>
                    <a:pt x="92" y="71"/>
                    <a:pt x="93" y="71"/>
                    <a:pt x="92" y="71"/>
                  </a:cubicBezTo>
                  <a:cubicBezTo>
                    <a:pt x="92" y="70"/>
                    <a:pt x="91" y="70"/>
                    <a:pt x="91" y="69"/>
                  </a:cubicBezTo>
                  <a:cubicBezTo>
                    <a:pt x="91" y="67"/>
                    <a:pt x="91" y="67"/>
                    <a:pt x="92" y="65"/>
                  </a:cubicBezTo>
                  <a:cubicBezTo>
                    <a:pt x="92" y="64"/>
                    <a:pt x="93" y="62"/>
                    <a:pt x="93" y="62"/>
                  </a:cubicBezTo>
                  <a:cubicBezTo>
                    <a:pt x="93" y="62"/>
                    <a:pt x="94" y="61"/>
                    <a:pt x="93" y="61"/>
                  </a:cubicBezTo>
                  <a:cubicBezTo>
                    <a:pt x="92" y="61"/>
                    <a:pt x="91" y="61"/>
                    <a:pt x="90" y="61"/>
                  </a:cubicBezTo>
                  <a:cubicBezTo>
                    <a:pt x="88" y="61"/>
                    <a:pt x="86" y="62"/>
                    <a:pt x="85" y="63"/>
                  </a:cubicBezTo>
                  <a:cubicBezTo>
                    <a:pt x="84" y="63"/>
                    <a:pt x="84" y="64"/>
                    <a:pt x="82" y="66"/>
                  </a:cubicBezTo>
                  <a:cubicBezTo>
                    <a:pt x="80" y="67"/>
                    <a:pt x="80" y="67"/>
                    <a:pt x="80" y="67"/>
                  </a:cubicBezTo>
                  <a:cubicBezTo>
                    <a:pt x="79" y="69"/>
                    <a:pt x="79" y="69"/>
                    <a:pt x="79" y="69"/>
                  </a:cubicBezTo>
                  <a:cubicBezTo>
                    <a:pt x="79" y="70"/>
                    <a:pt x="79" y="70"/>
                    <a:pt x="79" y="70"/>
                  </a:cubicBezTo>
                  <a:cubicBezTo>
                    <a:pt x="79" y="70"/>
                    <a:pt x="79" y="68"/>
                    <a:pt x="79" y="68"/>
                  </a:cubicBezTo>
                  <a:cubicBezTo>
                    <a:pt x="79" y="68"/>
                    <a:pt x="78" y="68"/>
                    <a:pt x="78" y="69"/>
                  </a:cubicBezTo>
                  <a:cubicBezTo>
                    <a:pt x="78" y="69"/>
                    <a:pt x="77" y="70"/>
                    <a:pt x="77" y="70"/>
                  </a:cubicBezTo>
                  <a:cubicBezTo>
                    <a:pt x="76" y="71"/>
                    <a:pt x="76" y="72"/>
                    <a:pt x="76" y="73"/>
                  </a:cubicBezTo>
                  <a:cubicBezTo>
                    <a:pt x="75" y="74"/>
                    <a:pt x="75" y="76"/>
                    <a:pt x="74" y="76"/>
                  </a:cubicBezTo>
                  <a:cubicBezTo>
                    <a:pt x="74" y="76"/>
                    <a:pt x="74" y="77"/>
                    <a:pt x="74" y="77"/>
                  </a:cubicBezTo>
                  <a:cubicBezTo>
                    <a:pt x="73" y="77"/>
                    <a:pt x="72" y="78"/>
                    <a:pt x="72" y="78"/>
                  </a:cubicBezTo>
                  <a:cubicBezTo>
                    <a:pt x="72" y="79"/>
                    <a:pt x="71" y="77"/>
                    <a:pt x="71" y="75"/>
                  </a:cubicBezTo>
                  <a:cubicBezTo>
                    <a:pt x="72" y="74"/>
                    <a:pt x="72" y="74"/>
                    <a:pt x="72" y="73"/>
                  </a:cubicBezTo>
                  <a:cubicBezTo>
                    <a:pt x="73" y="73"/>
                    <a:pt x="73" y="71"/>
                    <a:pt x="74" y="71"/>
                  </a:cubicBezTo>
                  <a:cubicBezTo>
                    <a:pt x="74" y="71"/>
                    <a:pt x="74" y="72"/>
                    <a:pt x="74" y="70"/>
                  </a:cubicBezTo>
                  <a:cubicBezTo>
                    <a:pt x="75" y="68"/>
                    <a:pt x="75" y="67"/>
                    <a:pt x="75" y="67"/>
                  </a:cubicBezTo>
                  <a:cubicBezTo>
                    <a:pt x="75" y="67"/>
                    <a:pt x="75" y="67"/>
                    <a:pt x="75" y="66"/>
                  </a:cubicBezTo>
                  <a:cubicBezTo>
                    <a:pt x="74" y="65"/>
                    <a:pt x="74" y="66"/>
                    <a:pt x="74" y="65"/>
                  </a:cubicBezTo>
                  <a:cubicBezTo>
                    <a:pt x="75" y="64"/>
                    <a:pt x="75" y="63"/>
                    <a:pt x="75" y="62"/>
                  </a:cubicBezTo>
                  <a:cubicBezTo>
                    <a:pt x="76" y="62"/>
                    <a:pt x="76" y="61"/>
                    <a:pt x="76" y="61"/>
                  </a:cubicBezTo>
                  <a:cubicBezTo>
                    <a:pt x="76" y="61"/>
                    <a:pt x="76" y="61"/>
                    <a:pt x="76" y="60"/>
                  </a:cubicBezTo>
                  <a:cubicBezTo>
                    <a:pt x="76" y="60"/>
                    <a:pt x="75" y="59"/>
                    <a:pt x="75" y="59"/>
                  </a:cubicBezTo>
                  <a:cubicBezTo>
                    <a:pt x="75" y="59"/>
                    <a:pt x="75" y="58"/>
                    <a:pt x="75" y="58"/>
                  </a:cubicBezTo>
                  <a:cubicBezTo>
                    <a:pt x="75" y="58"/>
                    <a:pt x="76" y="57"/>
                    <a:pt x="76" y="56"/>
                  </a:cubicBezTo>
                  <a:cubicBezTo>
                    <a:pt x="75" y="56"/>
                    <a:pt x="75" y="55"/>
                    <a:pt x="74" y="54"/>
                  </a:cubicBezTo>
                  <a:cubicBezTo>
                    <a:pt x="73" y="54"/>
                    <a:pt x="73" y="54"/>
                    <a:pt x="73" y="53"/>
                  </a:cubicBezTo>
                  <a:cubicBezTo>
                    <a:pt x="73" y="53"/>
                    <a:pt x="71" y="52"/>
                    <a:pt x="71" y="52"/>
                  </a:cubicBezTo>
                  <a:cubicBezTo>
                    <a:pt x="71" y="52"/>
                    <a:pt x="72" y="50"/>
                    <a:pt x="72" y="50"/>
                  </a:cubicBezTo>
                  <a:cubicBezTo>
                    <a:pt x="72" y="50"/>
                    <a:pt x="72" y="49"/>
                    <a:pt x="73" y="49"/>
                  </a:cubicBezTo>
                  <a:cubicBezTo>
                    <a:pt x="73" y="50"/>
                    <a:pt x="73" y="51"/>
                    <a:pt x="73" y="51"/>
                  </a:cubicBezTo>
                  <a:cubicBezTo>
                    <a:pt x="73" y="52"/>
                    <a:pt x="76" y="53"/>
                    <a:pt x="76" y="53"/>
                  </a:cubicBezTo>
                  <a:cubicBezTo>
                    <a:pt x="76" y="53"/>
                    <a:pt x="78" y="52"/>
                    <a:pt x="78" y="52"/>
                  </a:cubicBezTo>
                  <a:cubicBezTo>
                    <a:pt x="79" y="52"/>
                    <a:pt x="79" y="50"/>
                    <a:pt x="79" y="50"/>
                  </a:cubicBezTo>
                  <a:cubicBezTo>
                    <a:pt x="79" y="50"/>
                    <a:pt x="78" y="50"/>
                    <a:pt x="79" y="49"/>
                  </a:cubicBezTo>
                  <a:cubicBezTo>
                    <a:pt x="80" y="49"/>
                    <a:pt x="82" y="48"/>
                    <a:pt x="82" y="48"/>
                  </a:cubicBezTo>
                  <a:cubicBezTo>
                    <a:pt x="82" y="47"/>
                    <a:pt x="83" y="47"/>
                    <a:pt x="83" y="47"/>
                  </a:cubicBezTo>
                  <a:cubicBezTo>
                    <a:pt x="83" y="47"/>
                    <a:pt x="84" y="46"/>
                    <a:pt x="84" y="46"/>
                  </a:cubicBezTo>
                  <a:cubicBezTo>
                    <a:pt x="84" y="45"/>
                    <a:pt x="85" y="45"/>
                    <a:pt x="84" y="44"/>
                  </a:cubicBezTo>
                  <a:cubicBezTo>
                    <a:pt x="84" y="44"/>
                    <a:pt x="84" y="43"/>
                    <a:pt x="84" y="42"/>
                  </a:cubicBezTo>
                  <a:cubicBezTo>
                    <a:pt x="84" y="42"/>
                    <a:pt x="86" y="43"/>
                    <a:pt x="84" y="41"/>
                  </a:cubicBezTo>
                  <a:cubicBezTo>
                    <a:pt x="82" y="40"/>
                    <a:pt x="80" y="39"/>
                    <a:pt x="81" y="39"/>
                  </a:cubicBezTo>
                  <a:cubicBezTo>
                    <a:pt x="82" y="39"/>
                    <a:pt x="83" y="39"/>
                    <a:pt x="83" y="39"/>
                  </a:cubicBezTo>
                  <a:cubicBezTo>
                    <a:pt x="84" y="39"/>
                    <a:pt x="85" y="40"/>
                    <a:pt x="85" y="39"/>
                  </a:cubicBezTo>
                  <a:cubicBezTo>
                    <a:pt x="86" y="39"/>
                    <a:pt x="86" y="39"/>
                    <a:pt x="86" y="38"/>
                  </a:cubicBezTo>
                  <a:cubicBezTo>
                    <a:pt x="85" y="37"/>
                    <a:pt x="85" y="37"/>
                    <a:pt x="85" y="37"/>
                  </a:cubicBezTo>
                  <a:cubicBezTo>
                    <a:pt x="84" y="36"/>
                    <a:pt x="84" y="36"/>
                    <a:pt x="83" y="36"/>
                  </a:cubicBezTo>
                  <a:cubicBezTo>
                    <a:pt x="83" y="36"/>
                    <a:pt x="82" y="37"/>
                    <a:pt x="83" y="35"/>
                  </a:cubicBezTo>
                  <a:cubicBezTo>
                    <a:pt x="83" y="33"/>
                    <a:pt x="83" y="33"/>
                    <a:pt x="83" y="32"/>
                  </a:cubicBezTo>
                  <a:cubicBezTo>
                    <a:pt x="83" y="32"/>
                    <a:pt x="85" y="32"/>
                    <a:pt x="83" y="32"/>
                  </a:cubicBezTo>
                  <a:cubicBezTo>
                    <a:pt x="82" y="31"/>
                    <a:pt x="82" y="31"/>
                    <a:pt x="82" y="31"/>
                  </a:cubicBezTo>
                  <a:cubicBezTo>
                    <a:pt x="81" y="31"/>
                    <a:pt x="82" y="31"/>
                    <a:pt x="80" y="31"/>
                  </a:cubicBezTo>
                  <a:cubicBezTo>
                    <a:pt x="79" y="31"/>
                    <a:pt x="80" y="29"/>
                    <a:pt x="80" y="29"/>
                  </a:cubicBezTo>
                  <a:cubicBezTo>
                    <a:pt x="80" y="28"/>
                    <a:pt x="81" y="24"/>
                    <a:pt x="81" y="24"/>
                  </a:cubicBezTo>
                  <a:cubicBezTo>
                    <a:pt x="80" y="23"/>
                    <a:pt x="80" y="23"/>
                    <a:pt x="80" y="23"/>
                  </a:cubicBezTo>
                  <a:cubicBezTo>
                    <a:pt x="80" y="23"/>
                    <a:pt x="79" y="21"/>
                    <a:pt x="79" y="21"/>
                  </a:cubicBezTo>
                  <a:cubicBezTo>
                    <a:pt x="79" y="20"/>
                    <a:pt x="79" y="19"/>
                    <a:pt x="78" y="19"/>
                  </a:cubicBezTo>
                  <a:cubicBezTo>
                    <a:pt x="78" y="19"/>
                    <a:pt x="77" y="18"/>
                    <a:pt x="77" y="18"/>
                  </a:cubicBezTo>
                  <a:cubicBezTo>
                    <a:pt x="77" y="18"/>
                    <a:pt x="76" y="18"/>
                    <a:pt x="76" y="17"/>
                  </a:cubicBezTo>
                  <a:cubicBezTo>
                    <a:pt x="76" y="16"/>
                    <a:pt x="76" y="15"/>
                    <a:pt x="76" y="15"/>
                  </a:cubicBezTo>
                  <a:cubicBezTo>
                    <a:pt x="76" y="14"/>
                    <a:pt x="76" y="13"/>
                    <a:pt x="76" y="13"/>
                  </a:cubicBezTo>
                  <a:cubicBezTo>
                    <a:pt x="74" y="8"/>
                    <a:pt x="74" y="8"/>
                    <a:pt x="74" y="8"/>
                  </a:cubicBezTo>
                  <a:cubicBezTo>
                    <a:pt x="74" y="7"/>
                    <a:pt x="74" y="7"/>
                    <a:pt x="74" y="7"/>
                  </a:cubicBezTo>
                  <a:cubicBezTo>
                    <a:pt x="73" y="5"/>
                    <a:pt x="73" y="5"/>
                    <a:pt x="73" y="5"/>
                  </a:cubicBezTo>
                  <a:cubicBezTo>
                    <a:pt x="72" y="5"/>
                    <a:pt x="72" y="5"/>
                    <a:pt x="72" y="5"/>
                  </a:cubicBezTo>
                  <a:cubicBezTo>
                    <a:pt x="72" y="3"/>
                    <a:pt x="72" y="3"/>
                    <a:pt x="72" y="3"/>
                  </a:cubicBezTo>
                  <a:cubicBezTo>
                    <a:pt x="72" y="3"/>
                    <a:pt x="71" y="3"/>
                    <a:pt x="71" y="4"/>
                  </a:cubicBezTo>
                  <a:cubicBezTo>
                    <a:pt x="71" y="4"/>
                    <a:pt x="71" y="5"/>
                    <a:pt x="70" y="5"/>
                  </a:cubicBezTo>
                  <a:cubicBezTo>
                    <a:pt x="69" y="5"/>
                    <a:pt x="68" y="4"/>
                    <a:pt x="68" y="4"/>
                  </a:cubicBezTo>
                  <a:cubicBezTo>
                    <a:pt x="68" y="4"/>
                    <a:pt x="68" y="3"/>
                    <a:pt x="68" y="2"/>
                  </a:cubicBezTo>
                  <a:cubicBezTo>
                    <a:pt x="67" y="2"/>
                    <a:pt x="64" y="0"/>
                    <a:pt x="64" y="0"/>
                  </a:cubicBezTo>
                  <a:cubicBezTo>
                    <a:pt x="64" y="0"/>
                    <a:pt x="64" y="0"/>
                    <a:pt x="64" y="1"/>
                  </a:cubicBezTo>
                  <a:cubicBezTo>
                    <a:pt x="64" y="1"/>
                    <a:pt x="63" y="2"/>
                    <a:pt x="63" y="1"/>
                  </a:cubicBezTo>
                  <a:cubicBezTo>
                    <a:pt x="62" y="1"/>
                    <a:pt x="60" y="0"/>
                    <a:pt x="60" y="0"/>
                  </a:cubicBezTo>
                  <a:cubicBezTo>
                    <a:pt x="60" y="0"/>
                    <a:pt x="60" y="1"/>
                    <a:pt x="60" y="1"/>
                  </a:cubicBezTo>
                  <a:cubicBezTo>
                    <a:pt x="60" y="2"/>
                    <a:pt x="61" y="3"/>
                    <a:pt x="61" y="3"/>
                  </a:cubicBezTo>
                  <a:cubicBezTo>
                    <a:pt x="60" y="3"/>
                    <a:pt x="59" y="3"/>
                    <a:pt x="59" y="3"/>
                  </a:cubicBezTo>
                  <a:cubicBezTo>
                    <a:pt x="59" y="3"/>
                    <a:pt x="59" y="3"/>
                    <a:pt x="58" y="3"/>
                  </a:cubicBezTo>
                  <a:cubicBezTo>
                    <a:pt x="58" y="2"/>
                    <a:pt x="57" y="2"/>
                    <a:pt x="57" y="2"/>
                  </a:cubicBezTo>
                  <a:cubicBezTo>
                    <a:pt x="57" y="3"/>
                    <a:pt x="56" y="3"/>
                    <a:pt x="56" y="5"/>
                  </a:cubicBezTo>
                  <a:cubicBezTo>
                    <a:pt x="57" y="6"/>
                    <a:pt x="56" y="6"/>
                    <a:pt x="57" y="7"/>
                  </a:cubicBezTo>
                  <a:cubicBezTo>
                    <a:pt x="58" y="7"/>
                    <a:pt x="58" y="7"/>
                    <a:pt x="59" y="8"/>
                  </a:cubicBezTo>
                  <a:cubicBezTo>
                    <a:pt x="60" y="8"/>
                    <a:pt x="60" y="8"/>
                    <a:pt x="61" y="8"/>
                  </a:cubicBezTo>
                  <a:cubicBezTo>
                    <a:pt x="61" y="8"/>
                    <a:pt x="62" y="8"/>
                    <a:pt x="63" y="8"/>
                  </a:cubicBezTo>
                  <a:cubicBezTo>
                    <a:pt x="63" y="8"/>
                    <a:pt x="64" y="7"/>
                    <a:pt x="64" y="7"/>
                  </a:cubicBezTo>
                  <a:cubicBezTo>
                    <a:pt x="64" y="7"/>
                    <a:pt x="64" y="8"/>
                    <a:pt x="64" y="8"/>
                  </a:cubicBezTo>
                  <a:cubicBezTo>
                    <a:pt x="64" y="8"/>
                    <a:pt x="63" y="8"/>
                    <a:pt x="64" y="9"/>
                  </a:cubicBezTo>
                  <a:cubicBezTo>
                    <a:pt x="64" y="9"/>
                    <a:pt x="64" y="9"/>
                    <a:pt x="64" y="9"/>
                  </a:cubicBezTo>
                  <a:cubicBezTo>
                    <a:pt x="65" y="10"/>
                    <a:pt x="65" y="10"/>
                    <a:pt x="65" y="10"/>
                  </a:cubicBezTo>
                  <a:cubicBezTo>
                    <a:pt x="65" y="10"/>
                    <a:pt x="65" y="10"/>
                    <a:pt x="65" y="10"/>
                  </a:cubicBezTo>
                  <a:cubicBezTo>
                    <a:pt x="65" y="10"/>
                    <a:pt x="65" y="11"/>
                    <a:pt x="65" y="11"/>
                  </a:cubicBezTo>
                  <a:cubicBezTo>
                    <a:pt x="65" y="12"/>
                    <a:pt x="65" y="12"/>
                    <a:pt x="66" y="12"/>
                  </a:cubicBezTo>
                  <a:cubicBezTo>
                    <a:pt x="67" y="13"/>
                    <a:pt x="67" y="12"/>
                    <a:pt x="67" y="12"/>
                  </a:cubicBezTo>
                  <a:cubicBezTo>
                    <a:pt x="67" y="12"/>
                    <a:pt x="69" y="14"/>
                    <a:pt x="68" y="14"/>
                  </a:cubicBezTo>
                  <a:cubicBezTo>
                    <a:pt x="68" y="14"/>
                    <a:pt x="67" y="13"/>
                    <a:pt x="68" y="14"/>
                  </a:cubicBezTo>
                  <a:cubicBezTo>
                    <a:pt x="69" y="15"/>
                    <a:pt x="70" y="15"/>
                    <a:pt x="70" y="15"/>
                  </a:cubicBezTo>
                  <a:cubicBezTo>
                    <a:pt x="70" y="15"/>
                    <a:pt x="69" y="16"/>
                    <a:pt x="67" y="15"/>
                  </a:cubicBezTo>
                  <a:cubicBezTo>
                    <a:pt x="66" y="15"/>
                    <a:pt x="66" y="15"/>
                    <a:pt x="66" y="15"/>
                  </a:cubicBezTo>
                  <a:cubicBezTo>
                    <a:pt x="66" y="15"/>
                    <a:pt x="65" y="14"/>
                    <a:pt x="65" y="14"/>
                  </a:cubicBezTo>
                  <a:cubicBezTo>
                    <a:pt x="64" y="13"/>
                    <a:pt x="64" y="12"/>
                    <a:pt x="64" y="12"/>
                  </a:cubicBezTo>
                  <a:cubicBezTo>
                    <a:pt x="64" y="12"/>
                    <a:pt x="63" y="11"/>
                    <a:pt x="62" y="11"/>
                  </a:cubicBezTo>
                  <a:cubicBezTo>
                    <a:pt x="61" y="10"/>
                    <a:pt x="60" y="11"/>
                    <a:pt x="59" y="11"/>
                  </a:cubicBezTo>
                  <a:cubicBezTo>
                    <a:pt x="59" y="11"/>
                    <a:pt x="58" y="12"/>
                    <a:pt x="57" y="12"/>
                  </a:cubicBezTo>
                  <a:cubicBezTo>
                    <a:pt x="57" y="12"/>
                    <a:pt x="57" y="13"/>
                    <a:pt x="57" y="14"/>
                  </a:cubicBezTo>
                  <a:cubicBezTo>
                    <a:pt x="58" y="15"/>
                    <a:pt x="60" y="19"/>
                    <a:pt x="60" y="19"/>
                  </a:cubicBezTo>
                  <a:cubicBezTo>
                    <a:pt x="60" y="19"/>
                    <a:pt x="62" y="21"/>
                    <a:pt x="62" y="21"/>
                  </a:cubicBezTo>
                  <a:cubicBezTo>
                    <a:pt x="62" y="21"/>
                    <a:pt x="63" y="23"/>
                    <a:pt x="63" y="23"/>
                  </a:cubicBezTo>
                  <a:cubicBezTo>
                    <a:pt x="63" y="23"/>
                    <a:pt x="63" y="23"/>
                    <a:pt x="64" y="24"/>
                  </a:cubicBezTo>
                  <a:cubicBezTo>
                    <a:pt x="65" y="24"/>
                    <a:pt x="64" y="24"/>
                    <a:pt x="64" y="24"/>
                  </a:cubicBezTo>
                  <a:cubicBezTo>
                    <a:pt x="64" y="25"/>
                    <a:pt x="63" y="26"/>
                    <a:pt x="63" y="27"/>
                  </a:cubicBezTo>
                  <a:cubicBezTo>
                    <a:pt x="63" y="27"/>
                    <a:pt x="63" y="26"/>
                    <a:pt x="63" y="27"/>
                  </a:cubicBezTo>
                  <a:cubicBezTo>
                    <a:pt x="63" y="29"/>
                    <a:pt x="63" y="31"/>
                    <a:pt x="63" y="31"/>
                  </a:cubicBezTo>
                  <a:cubicBezTo>
                    <a:pt x="62" y="33"/>
                    <a:pt x="62" y="33"/>
                    <a:pt x="62" y="33"/>
                  </a:cubicBezTo>
                  <a:cubicBezTo>
                    <a:pt x="61" y="34"/>
                    <a:pt x="61" y="34"/>
                    <a:pt x="61" y="34"/>
                  </a:cubicBezTo>
                  <a:cubicBezTo>
                    <a:pt x="61" y="34"/>
                    <a:pt x="61" y="34"/>
                    <a:pt x="61" y="34"/>
                  </a:cubicBezTo>
                  <a:cubicBezTo>
                    <a:pt x="60" y="34"/>
                    <a:pt x="61" y="33"/>
                    <a:pt x="61" y="33"/>
                  </a:cubicBezTo>
                  <a:cubicBezTo>
                    <a:pt x="61" y="32"/>
                    <a:pt x="61" y="32"/>
                    <a:pt x="61" y="32"/>
                  </a:cubicBezTo>
                  <a:cubicBezTo>
                    <a:pt x="62" y="30"/>
                    <a:pt x="62" y="30"/>
                    <a:pt x="62" y="30"/>
                  </a:cubicBezTo>
                  <a:cubicBezTo>
                    <a:pt x="62" y="30"/>
                    <a:pt x="61" y="29"/>
                    <a:pt x="60" y="29"/>
                  </a:cubicBezTo>
                  <a:cubicBezTo>
                    <a:pt x="60" y="28"/>
                    <a:pt x="60" y="29"/>
                    <a:pt x="59" y="29"/>
                  </a:cubicBezTo>
                  <a:cubicBezTo>
                    <a:pt x="59" y="29"/>
                    <a:pt x="58" y="31"/>
                    <a:pt x="58" y="31"/>
                  </a:cubicBezTo>
                  <a:cubicBezTo>
                    <a:pt x="58" y="31"/>
                    <a:pt x="57" y="31"/>
                    <a:pt x="58" y="30"/>
                  </a:cubicBezTo>
                  <a:cubicBezTo>
                    <a:pt x="58" y="30"/>
                    <a:pt x="58" y="28"/>
                    <a:pt x="59" y="28"/>
                  </a:cubicBezTo>
                  <a:cubicBezTo>
                    <a:pt x="59" y="28"/>
                    <a:pt x="59" y="28"/>
                    <a:pt x="59" y="28"/>
                  </a:cubicBezTo>
                  <a:cubicBezTo>
                    <a:pt x="59" y="27"/>
                    <a:pt x="60" y="27"/>
                    <a:pt x="60" y="26"/>
                  </a:cubicBezTo>
                  <a:cubicBezTo>
                    <a:pt x="60" y="25"/>
                    <a:pt x="60" y="25"/>
                    <a:pt x="60" y="24"/>
                  </a:cubicBezTo>
                  <a:cubicBezTo>
                    <a:pt x="59" y="24"/>
                    <a:pt x="59" y="23"/>
                    <a:pt x="59" y="22"/>
                  </a:cubicBezTo>
                  <a:cubicBezTo>
                    <a:pt x="58" y="22"/>
                    <a:pt x="57" y="23"/>
                    <a:pt x="57" y="23"/>
                  </a:cubicBezTo>
                  <a:cubicBezTo>
                    <a:pt x="57" y="24"/>
                    <a:pt x="57" y="24"/>
                    <a:pt x="57" y="24"/>
                  </a:cubicBezTo>
                  <a:cubicBezTo>
                    <a:pt x="56" y="25"/>
                    <a:pt x="56" y="25"/>
                    <a:pt x="55" y="26"/>
                  </a:cubicBezTo>
                  <a:cubicBezTo>
                    <a:pt x="54" y="27"/>
                    <a:pt x="54" y="27"/>
                    <a:pt x="54" y="27"/>
                  </a:cubicBezTo>
                  <a:cubicBezTo>
                    <a:pt x="54" y="27"/>
                    <a:pt x="55" y="25"/>
                    <a:pt x="55" y="25"/>
                  </a:cubicBezTo>
                  <a:cubicBezTo>
                    <a:pt x="55" y="25"/>
                    <a:pt x="56" y="24"/>
                    <a:pt x="55" y="24"/>
                  </a:cubicBezTo>
                  <a:cubicBezTo>
                    <a:pt x="55" y="24"/>
                    <a:pt x="55" y="24"/>
                    <a:pt x="55" y="23"/>
                  </a:cubicBezTo>
                  <a:cubicBezTo>
                    <a:pt x="55" y="23"/>
                    <a:pt x="55" y="22"/>
                    <a:pt x="55" y="22"/>
                  </a:cubicBezTo>
                  <a:cubicBezTo>
                    <a:pt x="55" y="22"/>
                    <a:pt x="56" y="22"/>
                    <a:pt x="55" y="22"/>
                  </a:cubicBezTo>
                  <a:cubicBezTo>
                    <a:pt x="54" y="22"/>
                    <a:pt x="54" y="22"/>
                    <a:pt x="54" y="22"/>
                  </a:cubicBezTo>
                  <a:cubicBezTo>
                    <a:pt x="54" y="22"/>
                    <a:pt x="53" y="22"/>
                    <a:pt x="53" y="22"/>
                  </a:cubicBezTo>
                  <a:cubicBezTo>
                    <a:pt x="53" y="21"/>
                    <a:pt x="54" y="21"/>
                    <a:pt x="54" y="21"/>
                  </a:cubicBezTo>
                  <a:cubicBezTo>
                    <a:pt x="54" y="20"/>
                    <a:pt x="55" y="19"/>
                    <a:pt x="55" y="19"/>
                  </a:cubicBezTo>
                  <a:cubicBezTo>
                    <a:pt x="55" y="19"/>
                    <a:pt x="54" y="18"/>
                    <a:pt x="54" y="18"/>
                  </a:cubicBezTo>
                  <a:cubicBezTo>
                    <a:pt x="53" y="17"/>
                    <a:pt x="53" y="16"/>
                    <a:pt x="53" y="16"/>
                  </a:cubicBezTo>
                  <a:cubicBezTo>
                    <a:pt x="53" y="16"/>
                    <a:pt x="53" y="18"/>
                    <a:pt x="53" y="15"/>
                  </a:cubicBezTo>
                  <a:cubicBezTo>
                    <a:pt x="52" y="12"/>
                    <a:pt x="52" y="12"/>
                    <a:pt x="52" y="12"/>
                  </a:cubicBezTo>
                  <a:cubicBezTo>
                    <a:pt x="51" y="11"/>
                    <a:pt x="51" y="11"/>
                    <a:pt x="51" y="11"/>
                  </a:cubicBezTo>
                  <a:cubicBezTo>
                    <a:pt x="51" y="11"/>
                    <a:pt x="51" y="10"/>
                    <a:pt x="50" y="10"/>
                  </a:cubicBezTo>
                  <a:cubicBezTo>
                    <a:pt x="50" y="9"/>
                    <a:pt x="48" y="8"/>
                    <a:pt x="48" y="8"/>
                  </a:cubicBezTo>
                  <a:cubicBezTo>
                    <a:pt x="48" y="7"/>
                    <a:pt x="48" y="7"/>
                    <a:pt x="48" y="7"/>
                  </a:cubicBezTo>
                  <a:cubicBezTo>
                    <a:pt x="48" y="7"/>
                    <a:pt x="48" y="6"/>
                    <a:pt x="48" y="6"/>
                  </a:cubicBezTo>
                  <a:cubicBezTo>
                    <a:pt x="47" y="6"/>
                    <a:pt x="46" y="5"/>
                    <a:pt x="46" y="6"/>
                  </a:cubicBezTo>
                  <a:cubicBezTo>
                    <a:pt x="46" y="7"/>
                    <a:pt x="46" y="7"/>
                    <a:pt x="46" y="8"/>
                  </a:cubicBezTo>
                  <a:cubicBezTo>
                    <a:pt x="45" y="8"/>
                    <a:pt x="43" y="8"/>
                    <a:pt x="43" y="8"/>
                  </a:cubicBezTo>
                  <a:cubicBezTo>
                    <a:pt x="43" y="8"/>
                    <a:pt x="43" y="9"/>
                    <a:pt x="43" y="9"/>
                  </a:cubicBezTo>
                  <a:cubicBezTo>
                    <a:pt x="41" y="10"/>
                    <a:pt x="41" y="10"/>
                    <a:pt x="41" y="10"/>
                  </a:cubicBezTo>
                  <a:cubicBezTo>
                    <a:pt x="41" y="10"/>
                    <a:pt x="41" y="9"/>
                    <a:pt x="41" y="10"/>
                  </a:cubicBezTo>
                  <a:cubicBezTo>
                    <a:pt x="42" y="11"/>
                    <a:pt x="42" y="12"/>
                    <a:pt x="42" y="13"/>
                  </a:cubicBezTo>
                  <a:cubicBezTo>
                    <a:pt x="42" y="13"/>
                    <a:pt x="44" y="14"/>
                    <a:pt x="43" y="14"/>
                  </a:cubicBezTo>
                  <a:cubicBezTo>
                    <a:pt x="43" y="14"/>
                    <a:pt x="41" y="14"/>
                    <a:pt x="41" y="14"/>
                  </a:cubicBezTo>
                  <a:cubicBezTo>
                    <a:pt x="41" y="14"/>
                    <a:pt x="40" y="13"/>
                    <a:pt x="40" y="12"/>
                  </a:cubicBezTo>
                  <a:cubicBezTo>
                    <a:pt x="40" y="12"/>
                    <a:pt x="39" y="11"/>
                    <a:pt x="38" y="11"/>
                  </a:cubicBezTo>
                  <a:cubicBezTo>
                    <a:pt x="38" y="11"/>
                    <a:pt x="37" y="11"/>
                    <a:pt x="36" y="12"/>
                  </a:cubicBezTo>
                  <a:cubicBezTo>
                    <a:pt x="36" y="13"/>
                    <a:pt x="36" y="12"/>
                    <a:pt x="36" y="14"/>
                  </a:cubicBezTo>
                  <a:cubicBezTo>
                    <a:pt x="36" y="16"/>
                    <a:pt x="36" y="18"/>
                    <a:pt x="36" y="18"/>
                  </a:cubicBezTo>
                  <a:cubicBezTo>
                    <a:pt x="36" y="18"/>
                    <a:pt x="37" y="19"/>
                    <a:pt x="38" y="20"/>
                  </a:cubicBezTo>
                  <a:cubicBezTo>
                    <a:pt x="38" y="20"/>
                    <a:pt x="39" y="23"/>
                    <a:pt x="39" y="23"/>
                  </a:cubicBezTo>
                  <a:cubicBezTo>
                    <a:pt x="39" y="24"/>
                    <a:pt x="40" y="25"/>
                    <a:pt x="40" y="25"/>
                  </a:cubicBezTo>
                  <a:cubicBezTo>
                    <a:pt x="40" y="25"/>
                    <a:pt x="35" y="23"/>
                    <a:pt x="35" y="22"/>
                  </a:cubicBezTo>
                  <a:cubicBezTo>
                    <a:pt x="35" y="21"/>
                    <a:pt x="35" y="19"/>
                    <a:pt x="34" y="19"/>
                  </a:cubicBezTo>
                  <a:cubicBezTo>
                    <a:pt x="34" y="19"/>
                    <a:pt x="34" y="18"/>
                    <a:pt x="33" y="19"/>
                  </a:cubicBezTo>
                  <a:cubicBezTo>
                    <a:pt x="32" y="19"/>
                    <a:pt x="32" y="19"/>
                    <a:pt x="31" y="19"/>
                  </a:cubicBezTo>
                  <a:cubicBezTo>
                    <a:pt x="31" y="20"/>
                    <a:pt x="31" y="21"/>
                    <a:pt x="31" y="21"/>
                  </a:cubicBezTo>
                  <a:cubicBezTo>
                    <a:pt x="31" y="21"/>
                    <a:pt x="31" y="22"/>
                    <a:pt x="31" y="23"/>
                  </a:cubicBezTo>
                  <a:cubicBezTo>
                    <a:pt x="32" y="25"/>
                    <a:pt x="32" y="25"/>
                    <a:pt x="32" y="26"/>
                  </a:cubicBezTo>
                  <a:cubicBezTo>
                    <a:pt x="33" y="27"/>
                    <a:pt x="34" y="27"/>
                    <a:pt x="34" y="28"/>
                  </a:cubicBezTo>
                  <a:cubicBezTo>
                    <a:pt x="34" y="28"/>
                    <a:pt x="35" y="29"/>
                    <a:pt x="35" y="29"/>
                  </a:cubicBezTo>
                  <a:cubicBezTo>
                    <a:pt x="35" y="29"/>
                    <a:pt x="34" y="31"/>
                    <a:pt x="34" y="31"/>
                  </a:cubicBezTo>
                  <a:cubicBezTo>
                    <a:pt x="34" y="32"/>
                    <a:pt x="33" y="33"/>
                    <a:pt x="33" y="33"/>
                  </a:cubicBezTo>
                  <a:cubicBezTo>
                    <a:pt x="33" y="33"/>
                    <a:pt x="35" y="34"/>
                    <a:pt x="35" y="34"/>
                  </a:cubicBezTo>
                  <a:cubicBezTo>
                    <a:pt x="35" y="34"/>
                    <a:pt x="36" y="35"/>
                    <a:pt x="35" y="36"/>
                  </a:cubicBezTo>
                  <a:cubicBezTo>
                    <a:pt x="34" y="36"/>
                    <a:pt x="34" y="36"/>
                    <a:pt x="33" y="36"/>
                  </a:cubicBezTo>
                  <a:cubicBezTo>
                    <a:pt x="33" y="35"/>
                    <a:pt x="32" y="36"/>
                    <a:pt x="32" y="34"/>
                  </a:cubicBezTo>
                  <a:cubicBezTo>
                    <a:pt x="33" y="33"/>
                    <a:pt x="33" y="32"/>
                    <a:pt x="33" y="32"/>
                  </a:cubicBezTo>
                  <a:cubicBezTo>
                    <a:pt x="32" y="32"/>
                    <a:pt x="31" y="30"/>
                    <a:pt x="31" y="30"/>
                  </a:cubicBezTo>
                  <a:cubicBezTo>
                    <a:pt x="31" y="30"/>
                    <a:pt x="33" y="33"/>
                    <a:pt x="30" y="28"/>
                  </a:cubicBezTo>
                  <a:cubicBezTo>
                    <a:pt x="28" y="24"/>
                    <a:pt x="28" y="24"/>
                    <a:pt x="28" y="24"/>
                  </a:cubicBezTo>
                  <a:cubicBezTo>
                    <a:pt x="28" y="22"/>
                    <a:pt x="28" y="22"/>
                    <a:pt x="28" y="22"/>
                  </a:cubicBezTo>
                  <a:cubicBezTo>
                    <a:pt x="28" y="22"/>
                    <a:pt x="27" y="22"/>
                    <a:pt x="27" y="22"/>
                  </a:cubicBezTo>
                  <a:cubicBezTo>
                    <a:pt x="27" y="22"/>
                    <a:pt x="26" y="21"/>
                    <a:pt x="26" y="21"/>
                  </a:cubicBezTo>
                  <a:cubicBezTo>
                    <a:pt x="26" y="21"/>
                    <a:pt x="24" y="21"/>
                    <a:pt x="24" y="21"/>
                  </a:cubicBezTo>
                  <a:cubicBezTo>
                    <a:pt x="24" y="22"/>
                    <a:pt x="24" y="22"/>
                    <a:pt x="24" y="23"/>
                  </a:cubicBezTo>
                  <a:cubicBezTo>
                    <a:pt x="23" y="23"/>
                    <a:pt x="23" y="25"/>
                    <a:pt x="23" y="25"/>
                  </a:cubicBezTo>
                  <a:cubicBezTo>
                    <a:pt x="22" y="25"/>
                    <a:pt x="22" y="27"/>
                    <a:pt x="22" y="27"/>
                  </a:cubicBezTo>
                  <a:cubicBezTo>
                    <a:pt x="22" y="27"/>
                    <a:pt x="23" y="27"/>
                    <a:pt x="23" y="28"/>
                  </a:cubicBezTo>
                  <a:cubicBezTo>
                    <a:pt x="24" y="29"/>
                    <a:pt x="24" y="30"/>
                    <a:pt x="24" y="30"/>
                  </a:cubicBezTo>
                  <a:cubicBezTo>
                    <a:pt x="24" y="30"/>
                    <a:pt x="23" y="29"/>
                    <a:pt x="23" y="29"/>
                  </a:cubicBezTo>
                  <a:cubicBezTo>
                    <a:pt x="22" y="29"/>
                    <a:pt x="22" y="29"/>
                    <a:pt x="22" y="29"/>
                  </a:cubicBezTo>
                  <a:cubicBezTo>
                    <a:pt x="21" y="30"/>
                    <a:pt x="21" y="30"/>
                    <a:pt x="21" y="30"/>
                  </a:cubicBezTo>
                  <a:cubicBezTo>
                    <a:pt x="21" y="30"/>
                    <a:pt x="21" y="30"/>
                    <a:pt x="21" y="30"/>
                  </a:cubicBezTo>
                  <a:cubicBezTo>
                    <a:pt x="21" y="30"/>
                    <a:pt x="21" y="32"/>
                    <a:pt x="21" y="32"/>
                  </a:cubicBezTo>
                  <a:cubicBezTo>
                    <a:pt x="21" y="32"/>
                    <a:pt x="22" y="33"/>
                    <a:pt x="22" y="33"/>
                  </a:cubicBezTo>
                  <a:cubicBezTo>
                    <a:pt x="22" y="33"/>
                    <a:pt x="22" y="34"/>
                    <a:pt x="22" y="34"/>
                  </a:cubicBezTo>
                  <a:cubicBezTo>
                    <a:pt x="22" y="34"/>
                    <a:pt x="23" y="35"/>
                    <a:pt x="23" y="35"/>
                  </a:cubicBezTo>
                  <a:cubicBezTo>
                    <a:pt x="23" y="36"/>
                    <a:pt x="23" y="36"/>
                    <a:pt x="23" y="36"/>
                  </a:cubicBezTo>
                  <a:cubicBezTo>
                    <a:pt x="23" y="36"/>
                    <a:pt x="23" y="36"/>
                    <a:pt x="23" y="36"/>
                  </a:cubicBezTo>
                  <a:cubicBezTo>
                    <a:pt x="22" y="36"/>
                    <a:pt x="23" y="37"/>
                    <a:pt x="22" y="36"/>
                  </a:cubicBezTo>
                  <a:cubicBezTo>
                    <a:pt x="21" y="35"/>
                    <a:pt x="21" y="36"/>
                    <a:pt x="20" y="35"/>
                  </a:cubicBezTo>
                  <a:cubicBezTo>
                    <a:pt x="20" y="33"/>
                    <a:pt x="20" y="33"/>
                    <a:pt x="20" y="33"/>
                  </a:cubicBezTo>
                  <a:cubicBezTo>
                    <a:pt x="20" y="33"/>
                    <a:pt x="21" y="32"/>
                    <a:pt x="19" y="31"/>
                  </a:cubicBezTo>
                  <a:cubicBezTo>
                    <a:pt x="18" y="29"/>
                    <a:pt x="18" y="28"/>
                    <a:pt x="18" y="28"/>
                  </a:cubicBezTo>
                  <a:cubicBezTo>
                    <a:pt x="18" y="28"/>
                    <a:pt x="17" y="27"/>
                    <a:pt x="16" y="27"/>
                  </a:cubicBezTo>
                  <a:cubicBezTo>
                    <a:pt x="16" y="28"/>
                    <a:pt x="16" y="28"/>
                    <a:pt x="15" y="28"/>
                  </a:cubicBezTo>
                  <a:cubicBezTo>
                    <a:pt x="14" y="29"/>
                    <a:pt x="14" y="29"/>
                    <a:pt x="13" y="29"/>
                  </a:cubicBezTo>
                  <a:cubicBezTo>
                    <a:pt x="13" y="29"/>
                    <a:pt x="11" y="29"/>
                    <a:pt x="11" y="29"/>
                  </a:cubicBezTo>
                  <a:cubicBezTo>
                    <a:pt x="11" y="29"/>
                    <a:pt x="11" y="29"/>
                    <a:pt x="9" y="30"/>
                  </a:cubicBezTo>
                  <a:cubicBezTo>
                    <a:pt x="8" y="32"/>
                    <a:pt x="7" y="32"/>
                    <a:pt x="8" y="32"/>
                  </a:cubicBezTo>
                  <a:cubicBezTo>
                    <a:pt x="9" y="33"/>
                    <a:pt x="11" y="33"/>
                    <a:pt x="11" y="33"/>
                  </a:cubicBezTo>
                  <a:cubicBezTo>
                    <a:pt x="11" y="33"/>
                    <a:pt x="12" y="33"/>
                    <a:pt x="13" y="34"/>
                  </a:cubicBezTo>
                  <a:cubicBezTo>
                    <a:pt x="14" y="34"/>
                    <a:pt x="16" y="36"/>
                    <a:pt x="16" y="36"/>
                  </a:cubicBezTo>
                  <a:cubicBezTo>
                    <a:pt x="18" y="39"/>
                    <a:pt x="18" y="39"/>
                    <a:pt x="18" y="39"/>
                  </a:cubicBezTo>
                  <a:cubicBezTo>
                    <a:pt x="18" y="39"/>
                    <a:pt x="18" y="40"/>
                    <a:pt x="18" y="40"/>
                  </a:cubicBezTo>
                  <a:cubicBezTo>
                    <a:pt x="18" y="40"/>
                    <a:pt x="18" y="40"/>
                    <a:pt x="18" y="41"/>
                  </a:cubicBezTo>
                  <a:cubicBezTo>
                    <a:pt x="18" y="41"/>
                    <a:pt x="18" y="42"/>
                    <a:pt x="18" y="42"/>
                  </a:cubicBezTo>
                  <a:cubicBezTo>
                    <a:pt x="18" y="42"/>
                    <a:pt x="19" y="43"/>
                    <a:pt x="20" y="44"/>
                  </a:cubicBezTo>
                  <a:cubicBezTo>
                    <a:pt x="21" y="44"/>
                    <a:pt x="21" y="44"/>
                    <a:pt x="22" y="44"/>
                  </a:cubicBezTo>
                  <a:cubicBezTo>
                    <a:pt x="23" y="44"/>
                    <a:pt x="22" y="44"/>
                    <a:pt x="23" y="44"/>
                  </a:cubicBezTo>
                  <a:cubicBezTo>
                    <a:pt x="25" y="43"/>
                    <a:pt x="25" y="43"/>
                    <a:pt x="25" y="43"/>
                  </a:cubicBezTo>
                  <a:cubicBezTo>
                    <a:pt x="25" y="43"/>
                    <a:pt x="25" y="43"/>
                    <a:pt x="26" y="43"/>
                  </a:cubicBezTo>
                  <a:cubicBezTo>
                    <a:pt x="28" y="43"/>
                    <a:pt x="27" y="44"/>
                    <a:pt x="28" y="44"/>
                  </a:cubicBezTo>
                  <a:cubicBezTo>
                    <a:pt x="28" y="43"/>
                    <a:pt x="30" y="43"/>
                    <a:pt x="30" y="43"/>
                  </a:cubicBezTo>
                  <a:cubicBezTo>
                    <a:pt x="31" y="43"/>
                    <a:pt x="31" y="42"/>
                    <a:pt x="32" y="43"/>
                  </a:cubicBezTo>
                  <a:cubicBezTo>
                    <a:pt x="32" y="44"/>
                    <a:pt x="32" y="44"/>
                    <a:pt x="32" y="45"/>
                  </a:cubicBezTo>
                  <a:cubicBezTo>
                    <a:pt x="33" y="45"/>
                    <a:pt x="34" y="46"/>
                    <a:pt x="34" y="46"/>
                  </a:cubicBezTo>
                  <a:cubicBezTo>
                    <a:pt x="36" y="46"/>
                    <a:pt x="36" y="46"/>
                    <a:pt x="36" y="46"/>
                  </a:cubicBezTo>
                  <a:cubicBezTo>
                    <a:pt x="36" y="46"/>
                    <a:pt x="36" y="45"/>
                    <a:pt x="37" y="45"/>
                  </a:cubicBezTo>
                  <a:cubicBezTo>
                    <a:pt x="37" y="44"/>
                    <a:pt x="38" y="43"/>
                    <a:pt x="38" y="43"/>
                  </a:cubicBezTo>
                  <a:cubicBezTo>
                    <a:pt x="38" y="43"/>
                    <a:pt x="37" y="43"/>
                    <a:pt x="38" y="44"/>
                  </a:cubicBezTo>
                  <a:cubicBezTo>
                    <a:pt x="39" y="44"/>
                    <a:pt x="39" y="44"/>
                    <a:pt x="40" y="45"/>
                  </a:cubicBezTo>
                  <a:cubicBezTo>
                    <a:pt x="40" y="45"/>
                    <a:pt x="42" y="44"/>
                    <a:pt x="42" y="44"/>
                  </a:cubicBezTo>
                  <a:cubicBezTo>
                    <a:pt x="43" y="44"/>
                    <a:pt x="43" y="44"/>
                    <a:pt x="43" y="44"/>
                  </a:cubicBezTo>
                  <a:cubicBezTo>
                    <a:pt x="43" y="44"/>
                    <a:pt x="42" y="45"/>
                    <a:pt x="43" y="45"/>
                  </a:cubicBezTo>
                  <a:cubicBezTo>
                    <a:pt x="43" y="45"/>
                    <a:pt x="42" y="45"/>
                    <a:pt x="43" y="45"/>
                  </a:cubicBezTo>
                  <a:cubicBezTo>
                    <a:pt x="44" y="45"/>
                    <a:pt x="45" y="44"/>
                    <a:pt x="45" y="44"/>
                  </a:cubicBezTo>
                  <a:cubicBezTo>
                    <a:pt x="45" y="44"/>
                    <a:pt x="44" y="45"/>
                    <a:pt x="44" y="46"/>
                  </a:cubicBezTo>
                  <a:cubicBezTo>
                    <a:pt x="44" y="46"/>
                    <a:pt x="44" y="47"/>
                    <a:pt x="44" y="47"/>
                  </a:cubicBezTo>
                  <a:cubicBezTo>
                    <a:pt x="44" y="47"/>
                    <a:pt x="44" y="48"/>
                    <a:pt x="45" y="49"/>
                  </a:cubicBezTo>
                  <a:cubicBezTo>
                    <a:pt x="46" y="49"/>
                    <a:pt x="47" y="49"/>
                    <a:pt x="47" y="49"/>
                  </a:cubicBezTo>
                  <a:cubicBezTo>
                    <a:pt x="47" y="49"/>
                    <a:pt x="49" y="49"/>
                    <a:pt x="49" y="49"/>
                  </a:cubicBezTo>
                  <a:cubicBezTo>
                    <a:pt x="49" y="50"/>
                    <a:pt x="49" y="49"/>
                    <a:pt x="49" y="50"/>
                  </a:cubicBezTo>
                  <a:cubicBezTo>
                    <a:pt x="49" y="50"/>
                    <a:pt x="50" y="49"/>
                    <a:pt x="50" y="49"/>
                  </a:cubicBezTo>
                  <a:cubicBezTo>
                    <a:pt x="51" y="49"/>
                    <a:pt x="52" y="49"/>
                    <a:pt x="52" y="49"/>
                  </a:cubicBezTo>
                  <a:cubicBezTo>
                    <a:pt x="52" y="50"/>
                    <a:pt x="51" y="51"/>
                    <a:pt x="51" y="51"/>
                  </a:cubicBezTo>
                  <a:cubicBezTo>
                    <a:pt x="51" y="51"/>
                    <a:pt x="51" y="51"/>
                    <a:pt x="51" y="52"/>
                  </a:cubicBezTo>
                  <a:cubicBezTo>
                    <a:pt x="51" y="52"/>
                    <a:pt x="53" y="52"/>
                    <a:pt x="53" y="52"/>
                  </a:cubicBezTo>
                  <a:cubicBezTo>
                    <a:pt x="53" y="52"/>
                    <a:pt x="53" y="51"/>
                    <a:pt x="54" y="52"/>
                  </a:cubicBezTo>
                  <a:cubicBezTo>
                    <a:pt x="54" y="53"/>
                    <a:pt x="54" y="53"/>
                    <a:pt x="54" y="53"/>
                  </a:cubicBezTo>
                  <a:cubicBezTo>
                    <a:pt x="53" y="53"/>
                    <a:pt x="53" y="52"/>
                    <a:pt x="53" y="54"/>
                  </a:cubicBezTo>
                  <a:cubicBezTo>
                    <a:pt x="52" y="55"/>
                    <a:pt x="53" y="56"/>
                    <a:pt x="53" y="56"/>
                  </a:cubicBezTo>
                  <a:cubicBezTo>
                    <a:pt x="54" y="58"/>
                    <a:pt x="54" y="58"/>
                    <a:pt x="54" y="58"/>
                  </a:cubicBezTo>
                  <a:cubicBezTo>
                    <a:pt x="54" y="58"/>
                    <a:pt x="55" y="58"/>
                    <a:pt x="56" y="58"/>
                  </a:cubicBezTo>
                  <a:cubicBezTo>
                    <a:pt x="56" y="58"/>
                    <a:pt x="56" y="58"/>
                    <a:pt x="56" y="58"/>
                  </a:cubicBezTo>
                  <a:cubicBezTo>
                    <a:pt x="57" y="57"/>
                    <a:pt x="57" y="57"/>
                    <a:pt x="58" y="57"/>
                  </a:cubicBezTo>
                  <a:cubicBezTo>
                    <a:pt x="58" y="57"/>
                    <a:pt x="59" y="58"/>
                    <a:pt x="59" y="58"/>
                  </a:cubicBezTo>
                  <a:cubicBezTo>
                    <a:pt x="59" y="59"/>
                    <a:pt x="59" y="59"/>
                    <a:pt x="59" y="59"/>
                  </a:cubicBezTo>
                  <a:cubicBezTo>
                    <a:pt x="59" y="59"/>
                    <a:pt x="59" y="60"/>
                    <a:pt x="59" y="60"/>
                  </a:cubicBezTo>
                  <a:cubicBezTo>
                    <a:pt x="60" y="61"/>
                    <a:pt x="61" y="61"/>
                    <a:pt x="61" y="61"/>
                  </a:cubicBezTo>
                  <a:cubicBezTo>
                    <a:pt x="61" y="61"/>
                    <a:pt x="61" y="61"/>
                    <a:pt x="61" y="62"/>
                  </a:cubicBezTo>
                  <a:cubicBezTo>
                    <a:pt x="62" y="63"/>
                    <a:pt x="64" y="64"/>
                    <a:pt x="64" y="64"/>
                  </a:cubicBezTo>
                  <a:cubicBezTo>
                    <a:pt x="64" y="64"/>
                    <a:pt x="61" y="63"/>
                    <a:pt x="61" y="63"/>
                  </a:cubicBezTo>
                  <a:cubicBezTo>
                    <a:pt x="60" y="63"/>
                    <a:pt x="58" y="63"/>
                    <a:pt x="58" y="63"/>
                  </a:cubicBezTo>
                  <a:cubicBezTo>
                    <a:pt x="57" y="63"/>
                    <a:pt x="55" y="63"/>
                    <a:pt x="55" y="63"/>
                  </a:cubicBezTo>
                  <a:cubicBezTo>
                    <a:pt x="52" y="64"/>
                    <a:pt x="52" y="64"/>
                    <a:pt x="52" y="64"/>
                  </a:cubicBezTo>
                  <a:cubicBezTo>
                    <a:pt x="52" y="64"/>
                    <a:pt x="50" y="65"/>
                    <a:pt x="49" y="65"/>
                  </a:cubicBezTo>
                  <a:cubicBezTo>
                    <a:pt x="49" y="65"/>
                    <a:pt x="48" y="65"/>
                    <a:pt x="47" y="65"/>
                  </a:cubicBezTo>
                  <a:cubicBezTo>
                    <a:pt x="47" y="66"/>
                    <a:pt x="46" y="66"/>
                    <a:pt x="45" y="66"/>
                  </a:cubicBezTo>
                  <a:cubicBezTo>
                    <a:pt x="45" y="66"/>
                    <a:pt x="43" y="66"/>
                    <a:pt x="42" y="66"/>
                  </a:cubicBezTo>
                  <a:cubicBezTo>
                    <a:pt x="42" y="66"/>
                    <a:pt x="41" y="66"/>
                    <a:pt x="41" y="66"/>
                  </a:cubicBezTo>
                  <a:cubicBezTo>
                    <a:pt x="38" y="67"/>
                    <a:pt x="38" y="67"/>
                    <a:pt x="38" y="67"/>
                  </a:cubicBezTo>
                  <a:cubicBezTo>
                    <a:pt x="39" y="68"/>
                    <a:pt x="39" y="68"/>
                    <a:pt x="39" y="68"/>
                  </a:cubicBezTo>
                  <a:cubicBezTo>
                    <a:pt x="41" y="69"/>
                    <a:pt x="41" y="69"/>
                    <a:pt x="41" y="69"/>
                  </a:cubicBezTo>
                  <a:cubicBezTo>
                    <a:pt x="41" y="69"/>
                    <a:pt x="41" y="69"/>
                    <a:pt x="41" y="69"/>
                  </a:cubicBezTo>
                  <a:cubicBezTo>
                    <a:pt x="42" y="69"/>
                    <a:pt x="43" y="70"/>
                    <a:pt x="43" y="70"/>
                  </a:cubicBezTo>
                  <a:cubicBezTo>
                    <a:pt x="43" y="70"/>
                    <a:pt x="44" y="71"/>
                    <a:pt x="45" y="72"/>
                  </a:cubicBezTo>
                  <a:cubicBezTo>
                    <a:pt x="45" y="72"/>
                    <a:pt x="46" y="73"/>
                    <a:pt x="46" y="73"/>
                  </a:cubicBezTo>
                  <a:lnTo>
                    <a:pt x="48" y="74"/>
                  </a:ln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501" name="Google Shape;501;p12"/>
            <p:cNvSpPr/>
            <p:nvPr/>
          </p:nvSpPr>
          <p:spPr>
            <a:xfrm>
              <a:off x="5322812" y="2251719"/>
              <a:ext cx="802584" cy="653101"/>
            </a:xfrm>
            <a:custGeom>
              <a:rect b="b" l="l" r="r" t="t"/>
              <a:pathLst>
                <a:path extrusionOk="0" h="295" w="352">
                  <a:moveTo>
                    <a:pt x="155" y="23"/>
                  </a:moveTo>
                  <a:cubicBezTo>
                    <a:pt x="157" y="23"/>
                    <a:pt x="166" y="16"/>
                    <a:pt x="166" y="16"/>
                  </a:cubicBezTo>
                  <a:cubicBezTo>
                    <a:pt x="166" y="16"/>
                    <a:pt x="171" y="18"/>
                    <a:pt x="174" y="17"/>
                  </a:cubicBezTo>
                  <a:cubicBezTo>
                    <a:pt x="177" y="17"/>
                    <a:pt x="187" y="16"/>
                    <a:pt x="187" y="16"/>
                  </a:cubicBezTo>
                  <a:cubicBezTo>
                    <a:pt x="187" y="16"/>
                    <a:pt x="192" y="16"/>
                    <a:pt x="194" y="16"/>
                  </a:cubicBezTo>
                  <a:cubicBezTo>
                    <a:pt x="196" y="16"/>
                    <a:pt x="205" y="15"/>
                    <a:pt x="207" y="15"/>
                  </a:cubicBezTo>
                  <a:cubicBezTo>
                    <a:pt x="209" y="15"/>
                    <a:pt x="215" y="14"/>
                    <a:pt x="216" y="13"/>
                  </a:cubicBezTo>
                  <a:cubicBezTo>
                    <a:pt x="218" y="13"/>
                    <a:pt x="230" y="12"/>
                    <a:pt x="231" y="12"/>
                  </a:cubicBezTo>
                  <a:cubicBezTo>
                    <a:pt x="233" y="12"/>
                    <a:pt x="252" y="10"/>
                    <a:pt x="252" y="10"/>
                  </a:cubicBezTo>
                  <a:cubicBezTo>
                    <a:pt x="260" y="5"/>
                    <a:pt x="260" y="5"/>
                    <a:pt x="260" y="5"/>
                  </a:cubicBezTo>
                  <a:cubicBezTo>
                    <a:pt x="269" y="3"/>
                    <a:pt x="269" y="3"/>
                    <a:pt x="269" y="3"/>
                  </a:cubicBezTo>
                  <a:cubicBezTo>
                    <a:pt x="269" y="3"/>
                    <a:pt x="272" y="0"/>
                    <a:pt x="272" y="1"/>
                  </a:cubicBezTo>
                  <a:cubicBezTo>
                    <a:pt x="273" y="3"/>
                    <a:pt x="275" y="6"/>
                    <a:pt x="275" y="6"/>
                  </a:cubicBezTo>
                  <a:cubicBezTo>
                    <a:pt x="275" y="6"/>
                    <a:pt x="286" y="6"/>
                    <a:pt x="286" y="6"/>
                  </a:cubicBezTo>
                  <a:cubicBezTo>
                    <a:pt x="286" y="7"/>
                    <a:pt x="289" y="13"/>
                    <a:pt x="289" y="13"/>
                  </a:cubicBezTo>
                  <a:cubicBezTo>
                    <a:pt x="292" y="16"/>
                    <a:pt x="292" y="16"/>
                    <a:pt x="292" y="16"/>
                  </a:cubicBezTo>
                  <a:cubicBezTo>
                    <a:pt x="292" y="16"/>
                    <a:pt x="293" y="21"/>
                    <a:pt x="293" y="24"/>
                  </a:cubicBezTo>
                  <a:cubicBezTo>
                    <a:pt x="294" y="26"/>
                    <a:pt x="301" y="38"/>
                    <a:pt x="301" y="38"/>
                  </a:cubicBezTo>
                  <a:cubicBezTo>
                    <a:pt x="306" y="49"/>
                    <a:pt x="306" y="49"/>
                    <a:pt x="306" y="49"/>
                  </a:cubicBezTo>
                  <a:cubicBezTo>
                    <a:pt x="314" y="60"/>
                    <a:pt x="314" y="60"/>
                    <a:pt x="314" y="60"/>
                  </a:cubicBezTo>
                  <a:cubicBezTo>
                    <a:pt x="315" y="68"/>
                    <a:pt x="315" y="68"/>
                    <a:pt x="315" y="68"/>
                  </a:cubicBezTo>
                  <a:cubicBezTo>
                    <a:pt x="315" y="68"/>
                    <a:pt x="318" y="71"/>
                    <a:pt x="318" y="73"/>
                  </a:cubicBezTo>
                  <a:cubicBezTo>
                    <a:pt x="318" y="74"/>
                    <a:pt x="318" y="77"/>
                    <a:pt x="318" y="78"/>
                  </a:cubicBezTo>
                  <a:cubicBezTo>
                    <a:pt x="319" y="78"/>
                    <a:pt x="320" y="83"/>
                    <a:pt x="319" y="83"/>
                  </a:cubicBezTo>
                  <a:cubicBezTo>
                    <a:pt x="318" y="84"/>
                    <a:pt x="314" y="90"/>
                    <a:pt x="314" y="90"/>
                  </a:cubicBezTo>
                  <a:cubicBezTo>
                    <a:pt x="310" y="92"/>
                    <a:pt x="310" y="92"/>
                    <a:pt x="310" y="92"/>
                  </a:cubicBezTo>
                  <a:cubicBezTo>
                    <a:pt x="305" y="99"/>
                    <a:pt x="305" y="99"/>
                    <a:pt x="305" y="99"/>
                  </a:cubicBezTo>
                  <a:cubicBezTo>
                    <a:pt x="302" y="108"/>
                    <a:pt x="302" y="108"/>
                    <a:pt x="302" y="108"/>
                  </a:cubicBezTo>
                  <a:cubicBezTo>
                    <a:pt x="301" y="111"/>
                    <a:pt x="301" y="111"/>
                    <a:pt x="301" y="111"/>
                  </a:cubicBezTo>
                  <a:cubicBezTo>
                    <a:pt x="301" y="111"/>
                    <a:pt x="302" y="114"/>
                    <a:pt x="303" y="114"/>
                  </a:cubicBezTo>
                  <a:cubicBezTo>
                    <a:pt x="305" y="114"/>
                    <a:pt x="312" y="115"/>
                    <a:pt x="312" y="115"/>
                  </a:cubicBezTo>
                  <a:cubicBezTo>
                    <a:pt x="318" y="119"/>
                    <a:pt x="318" y="119"/>
                    <a:pt x="318" y="119"/>
                  </a:cubicBezTo>
                  <a:cubicBezTo>
                    <a:pt x="318" y="123"/>
                    <a:pt x="318" y="123"/>
                    <a:pt x="318" y="123"/>
                  </a:cubicBezTo>
                  <a:cubicBezTo>
                    <a:pt x="318" y="123"/>
                    <a:pt x="319" y="131"/>
                    <a:pt x="319" y="132"/>
                  </a:cubicBezTo>
                  <a:cubicBezTo>
                    <a:pt x="319" y="132"/>
                    <a:pt x="318" y="139"/>
                    <a:pt x="318" y="139"/>
                  </a:cubicBezTo>
                  <a:cubicBezTo>
                    <a:pt x="318" y="139"/>
                    <a:pt x="320" y="143"/>
                    <a:pt x="320" y="144"/>
                  </a:cubicBezTo>
                  <a:cubicBezTo>
                    <a:pt x="321" y="145"/>
                    <a:pt x="323" y="147"/>
                    <a:pt x="323" y="148"/>
                  </a:cubicBezTo>
                  <a:cubicBezTo>
                    <a:pt x="324" y="148"/>
                    <a:pt x="324" y="149"/>
                    <a:pt x="324" y="149"/>
                  </a:cubicBezTo>
                  <a:cubicBezTo>
                    <a:pt x="326" y="154"/>
                    <a:pt x="326" y="154"/>
                    <a:pt x="326" y="154"/>
                  </a:cubicBezTo>
                  <a:cubicBezTo>
                    <a:pt x="326" y="158"/>
                    <a:pt x="326" y="158"/>
                    <a:pt x="326" y="158"/>
                  </a:cubicBezTo>
                  <a:cubicBezTo>
                    <a:pt x="326" y="158"/>
                    <a:pt x="326" y="161"/>
                    <a:pt x="328" y="161"/>
                  </a:cubicBezTo>
                  <a:cubicBezTo>
                    <a:pt x="330" y="161"/>
                    <a:pt x="331" y="162"/>
                    <a:pt x="331" y="164"/>
                  </a:cubicBezTo>
                  <a:cubicBezTo>
                    <a:pt x="331" y="166"/>
                    <a:pt x="336" y="168"/>
                    <a:pt x="336" y="168"/>
                  </a:cubicBezTo>
                  <a:cubicBezTo>
                    <a:pt x="336" y="168"/>
                    <a:pt x="336" y="172"/>
                    <a:pt x="337" y="173"/>
                  </a:cubicBezTo>
                  <a:cubicBezTo>
                    <a:pt x="339" y="174"/>
                    <a:pt x="341" y="175"/>
                    <a:pt x="344" y="175"/>
                  </a:cubicBezTo>
                  <a:cubicBezTo>
                    <a:pt x="347" y="176"/>
                    <a:pt x="346" y="180"/>
                    <a:pt x="348" y="181"/>
                  </a:cubicBezTo>
                  <a:cubicBezTo>
                    <a:pt x="350" y="182"/>
                    <a:pt x="352" y="184"/>
                    <a:pt x="350" y="184"/>
                  </a:cubicBezTo>
                  <a:cubicBezTo>
                    <a:pt x="349" y="185"/>
                    <a:pt x="346" y="185"/>
                    <a:pt x="346" y="185"/>
                  </a:cubicBezTo>
                  <a:cubicBezTo>
                    <a:pt x="346" y="185"/>
                    <a:pt x="345" y="186"/>
                    <a:pt x="345" y="188"/>
                  </a:cubicBezTo>
                  <a:cubicBezTo>
                    <a:pt x="346" y="189"/>
                    <a:pt x="346" y="189"/>
                    <a:pt x="346" y="189"/>
                  </a:cubicBezTo>
                  <a:cubicBezTo>
                    <a:pt x="350" y="194"/>
                    <a:pt x="350" y="194"/>
                    <a:pt x="350" y="194"/>
                  </a:cubicBezTo>
                  <a:cubicBezTo>
                    <a:pt x="350" y="200"/>
                    <a:pt x="350" y="200"/>
                    <a:pt x="350" y="200"/>
                  </a:cubicBezTo>
                  <a:cubicBezTo>
                    <a:pt x="350" y="200"/>
                    <a:pt x="350" y="202"/>
                    <a:pt x="350" y="204"/>
                  </a:cubicBezTo>
                  <a:cubicBezTo>
                    <a:pt x="350" y="205"/>
                    <a:pt x="349" y="207"/>
                    <a:pt x="347" y="207"/>
                  </a:cubicBezTo>
                  <a:cubicBezTo>
                    <a:pt x="345" y="207"/>
                    <a:pt x="345" y="210"/>
                    <a:pt x="344" y="210"/>
                  </a:cubicBezTo>
                  <a:cubicBezTo>
                    <a:pt x="343" y="211"/>
                    <a:pt x="341" y="208"/>
                    <a:pt x="340" y="211"/>
                  </a:cubicBezTo>
                  <a:cubicBezTo>
                    <a:pt x="339" y="215"/>
                    <a:pt x="337" y="218"/>
                    <a:pt x="337" y="219"/>
                  </a:cubicBezTo>
                  <a:cubicBezTo>
                    <a:pt x="336" y="220"/>
                    <a:pt x="333" y="221"/>
                    <a:pt x="333" y="223"/>
                  </a:cubicBezTo>
                  <a:cubicBezTo>
                    <a:pt x="332" y="225"/>
                    <a:pt x="332" y="223"/>
                    <a:pt x="330" y="228"/>
                  </a:cubicBezTo>
                  <a:cubicBezTo>
                    <a:pt x="328" y="233"/>
                    <a:pt x="327" y="235"/>
                    <a:pt x="327" y="235"/>
                  </a:cubicBezTo>
                  <a:cubicBezTo>
                    <a:pt x="318" y="247"/>
                    <a:pt x="318" y="247"/>
                    <a:pt x="318" y="247"/>
                  </a:cubicBezTo>
                  <a:cubicBezTo>
                    <a:pt x="318" y="247"/>
                    <a:pt x="313" y="255"/>
                    <a:pt x="313" y="256"/>
                  </a:cubicBezTo>
                  <a:cubicBezTo>
                    <a:pt x="313" y="257"/>
                    <a:pt x="313" y="261"/>
                    <a:pt x="313" y="261"/>
                  </a:cubicBezTo>
                  <a:cubicBezTo>
                    <a:pt x="317" y="265"/>
                    <a:pt x="317" y="265"/>
                    <a:pt x="317" y="265"/>
                  </a:cubicBezTo>
                  <a:cubicBezTo>
                    <a:pt x="317" y="269"/>
                    <a:pt x="317" y="269"/>
                    <a:pt x="317" y="269"/>
                  </a:cubicBezTo>
                  <a:cubicBezTo>
                    <a:pt x="317" y="269"/>
                    <a:pt x="317" y="272"/>
                    <a:pt x="318" y="273"/>
                  </a:cubicBezTo>
                  <a:cubicBezTo>
                    <a:pt x="319" y="273"/>
                    <a:pt x="319" y="273"/>
                    <a:pt x="319" y="273"/>
                  </a:cubicBezTo>
                  <a:cubicBezTo>
                    <a:pt x="318" y="276"/>
                    <a:pt x="318" y="276"/>
                    <a:pt x="318" y="276"/>
                  </a:cubicBezTo>
                  <a:cubicBezTo>
                    <a:pt x="318" y="276"/>
                    <a:pt x="319" y="279"/>
                    <a:pt x="320" y="279"/>
                  </a:cubicBezTo>
                  <a:cubicBezTo>
                    <a:pt x="320" y="279"/>
                    <a:pt x="322" y="280"/>
                    <a:pt x="322" y="280"/>
                  </a:cubicBezTo>
                  <a:cubicBezTo>
                    <a:pt x="322" y="280"/>
                    <a:pt x="324" y="282"/>
                    <a:pt x="324" y="282"/>
                  </a:cubicBezTo>
                  <a:cubicBezTo>
                    <a:pt x="325" y="283"/>
                    <a:pt x="324" y="285"/>
                    <a:pt x="324" y="285"/>
                  </a:cubicBezTo>
                  <a:cubicBezTo>
                    <a:pt x="324" y="285"/>
                    <a:pt x="324" y="286"/>
                    <a:pt x="323" y="286"/>
                  </a:cubicBezTo>
                  <a:cubicBezTo>
                    <a:pt x="322" y="286"/>
                    <a:pt x="322" y="286"/>
                    <a:pt x="320" y="286"/>
                  </a:cubicBezTo>
                  <a:cubicBezTo>
                    <a:pt x="319" y="285"/>
                    <a:pt x="316" y="285"/>
                    <a:pt x="315" y="285"/>
                  </a:cubicBezTo>
                  <a:cubicBezTo>
                    <a:pt x="314" y="285"/>
                    <a:pt x="314" y="285"/>
                    <a:pt x="314" y="285"/>
                  </a:cubicBezTo>
                  <a:cubicBezTo>
                    <a:pt x="313" y="285"/>
                    <a:pt x="313" y="285"/>
                    <a:pt x="312" y="286"/>
                  </a:cubicBezTo>
                  <a:cubicBezTo>
                    <a:pt x="312" y="285"/>
                    <a:pt x="312" y="285"/>
                    <a:pt x="312" y="285"/>
                  </a:cubicBezTo>
                  <a:cubicBezTo>
                    <a:pt x="312" y="284"/>
                    <a:pt x="312" y="283"/>
                    <a:pt x="312" y="283"/>
                  </a:cubicBezTo>
                  <a:cubicBezTo>
                    <a:pt x="312" y="283"/>
                    <a:pt x="309" y="283"/>
                    <a:pt x="309" y="283"/>
                  </a:cubicBezTo>
                  <a:cubicBezTo>
                    <a:pt x="308" y="283"/>
                    <a:pt x="307" y="283"/>
                    <a:pt x="307" y="283"/>
                  </a:cubicBezTo>
                  <a:cubicBezTo>
                    <a:pt x="307" y="283"/>
                    <a:pt x="305" y="282"/>
                    <a:pt x="305" y="282"/>
                  </a:cubicBezTo>
                  <a:cubicBezTo>
                    <a:pt x="305" y="282"/>
                    <a:pt x="304" y="282"/>
                    <a:pt x="304" y="282"/>
                  </a:cubicBezTo>
                  <a:cubicBezTo>
                    <a:pt x="304" y="281"/>
                    <a:pt x="303" y="282"/>
                    <a:pt x="303" y="282"/>
                  </a:cubicBezTo>
                  <a:cubicBezTo>
                    <a:pt x="302" y="282"/>
                    <a:pt x="302" y="282"/>
                    <a:pt x="302" y="282"/>
                  </a:cubicBezTo>
                  <a:cubicBezTo>
                    <a:pt x="300" y="282"/>
                    <a:pt x="300" y="282"/>
                    <a:pt x="300" y="282"/>
                  </a:cubicBezTo>
                  <a:cubicBezTo>
                    <a:pt x="300" y="282"/>
                    <a:pt x="300" y="281"/>
                    <a:pt x="300" y="281"/>
                  </a:cubicBezTo>
                  <a:cubicBezTo>
                    <a:pt x="300" y="280"/>
                    <a:pt x="299" y="281"/>
                    <a:pt x="299" y="281"/>
                  </a:cubicBezTo>
                  <a:cubicBezTo>
                    <a:pt x="299" y="281"/>
                    <a:pt x="297" y="281"/>
                    <a:pt x="297" y="281"/>
                  </a:cubicBezTo>
                  <a:cubicBezTo>
                    <a:pt x="297" y="280"/>
                    <a:pt x="296" y="280"/>
                    <a:pt x="296" y="280"/>
                  </a:cubicBezTo>
                  <a:cubicBezTo>
                    <a:pt x="296" y="280"/>
                    <a:pt x="293" y="280"/>
                    <a:pt x="292" y="280"/>
                  </a:cubicBezTo>
                  <a:cubicBezTo>
                    <a:pt x="292" y="279"/>
                    <a:pt x="292" y="279"/>
                    <a:pt x="292" y="279"/>
                  </a:cubicBezTo>
                  <a:cubicBezTo>
                    <a:pt x="292" y="279"/>
                    <a:pt x="292" y="278"/>
                    <a:pt x="292" y="277"/>
                  </a:cubicBezTo>
                  <a:cubicBezTo>
                    <a:pt x="292" y="277"/>
                    <a:pt x="291" y="277"/>
                    <a:pt x="291" y="276"/>
                  </a:cubicBezTo>
                  <a:cubicBezTo>
                    <a:pt x="291" y="276"/>
                    <a:pt x="290" y="275"/>
                    <a:pt x="290" y="275"/>
                  </a:cubicBezTo>
                  <a:cubicBezTo>
                    <a:pt x="290" y="274"/>
                    <a:pt x="289" y="274"/>
                    <a:pt x="289" y="273"/>
                  </a:cubicBezTo>
                  <a:cubicBezTo>
                    <a:pt x="289" y="273"/>
                    <a:pt x="288" y="274"/>
                    <a:pt x="288" y="274"/>
                  </a:cubicBezTo>
                  <a:cubicBezTo>
                    <a:pt x="287" y="274"/>
                    <a:pt x="286" y="273"/>
                    <a:pt x="286" y="273"/>
                  </a:cubicBezTo>
                  <a:cubicBezTo>
                    <a:pt x="285" y="272"/>
                    <a:pt x="285" y="272"/>
                    <a:pt x="285" y="272"/>
                  </a:cubicBezTo>
                  <a:cubicBezTo>
                    <a:pt x="285" y="272"/>
                    <a:pt x="284" y="272"/>
                    <a:pt x="283" y="272"/>
                  </a:cubicBezTo>
                  <a:cubicBezTo>
                    <a:pt x="283" y="272"/>
                    <a:pt x="283" y="274"/>
                    <a:pt x="283" y="274"/>
                  </a:cubicBezTo>
                  <a:cubicBezTo>
                    <a:pt x="283" y="274"/>
                    <a:pt x="282" y="274"/>
                    <a:pt x="281" y="273"/>
                  </a:cubicBezTo>
                  <a:cubicBezTo>
                    <a:pt x="281" y="273"/>
                    <a:pt x="280" y="272"/>
                    <a:pt x="279" y="272"/>
                  </a:cubicBezTo>
                  <a:cubicBezTo>
                    <a:pt x="279" y="272"/>
                    <a:pt x="278" y="272"/>
                    <a:pt x="277" y="271"/>
                  </a:cubicBezTo>
                  <a:cubicBezTo>
                    <a:pt x="277" y="271"/>
                    <a:pt x="276" y="271"/>
                    <a:pt x="276" y="271"/>
                  </a:cubicBezTo>
                  <a:cubicBezTo>
                    <a:pt x="276" y="271"/>
                    <a:pt x="272" y="272"/>
                    <a:pt x="272" y="272"/>
                  </a:cubicBezTo>
                  <a:cubicBezTo>
                    <a:pt x="272" y="272"/>
                    <a:pt x="272" y="273"/>
                    <a:pt x="271" y="273"/>
                  </a:cubicBezTo>
                  <a:cubicBezTo>
                    <a:pt x="271" y="274"/>
                    <a:pt x="270" y="273"/>
                    <a:pt x="270" y="273"/>
                  </a:cubicBezTo>
                  <a:cubicBezTo>
                    <a:pt x="270" y="273"/>
                    <a:pt x="269" y="273"/>
                    <a:pt x="268" y="273"/>
                  </a:cubicBezTo>
                  <a:cubicBezTo>
                    <a:pt x="268" y="273"/>
                    <a:pt x="267" y="273"/>
                    <a:pt x="267" y="273"/>
                  </a:cubicBezTo>
                  <a:cubicBezTo>
                    <a:pt x="267" y="273"/>
                    <a:pt x="266" y="272"/>
                    <a:pt x="265" y="272"/>
                  </a:cubicBezTo>
                  <a:cubicBezTo>
                    <a:pt x="265" y="272"/>
                    <a:pt x="264" y="272"/>
                    <a:pt x="264" y="272"/>
                  </a:cubicBezTo>
                  <a:cubicBezTo>
                    <a:pt x="264" y="272"/>
                    <a:pt x="263" y="273"/>
                    <a:pt x="263" y="273"/>
                  </a:cubicBezTo>
                  <a:cubicBezTo>
                    <a:pt x="262" y="274"/>
                    <a:pt x="262" y="274"/>
                    <a:pt x="262" y="274"/>
                  </a:cubicBezTo>
                  <a:cubicBezTo>
                    <a:pt x="262" y="275"/>
                    <a:pt x="262" y="275"/>
                    <a:pt x="262" y="275"/>
                  </a:cubicBezTo>
                  <a:cubicBezTo>
                    <a:pt x="260" y="274"/>
                    <a:pt x="260" y="274"/>
                    <a:pt x="260" y="274"/>
                  </a:cubicBezTo>
                  <a:cubicBezTo>
                    <a:pt x="260" y="274"/>
                    <a:pt x="259" y="274"/>
                    <a:pt x="258" y="274"/>
                  </a:cubicBezTo>
                  <a:cubicBezTo>
                    <a:pt x="256" y="275"/>
                    <a:pt x="257" y="276"/>
                    <a:pt x="257" y="276"/>
                  </a:cubicBezTo>
                  <a:cubicBezTo>
                    <a:pt x="258" y="276"/>
                    <a:pt x="259" y="278"/>
                    <a:pt x="259" y="278"/>
                  </a:cubicBezTo>
                  <a:cubicBezTo>
                    <a:pt x="259" y="278"/>
                    <a:pt x="256" y="279"/>
                    <a:pt x="256" y="279"/>
                  </a:cubicBezTo>
                  <a:cubicBezTo>
                    <a:pt x="255" y="280"/>
                    <a:pt x="255" y="280"/>
                    <a:pt x="255" y="281"/>
                  </a:cubicBezTo>
                  <a:cubicBezTo>
                    <a:pt x="255" y="281"/>
                    <a:pt x="254" y="282"/>
                    <a:pt x="254" y="283"/>
                  </a:cubicBezTo>
                  <a:cubicBezTo>
                    <a:pt x="254" y="283"/>
                    <a:pt x="253" y="282"/>
                    <a:pt x="252" y="282"/>
                  </a:cubicBezTo>
                  <a:cubicBezTo>
                    <a:pt x="251" y="282"/>
                    <a:pt x="251" y="281"/>
                    <a:pt x="251" y="281"/>
                  </a:cubicBezTo>
                  <a:cubicBezTo>
                    <a:pt x="250" y="282"/>
                    <a:pt x="250" y="282"/>
                    <a:pt x="250" y="282"/>
                  </a:cubicBezTo>
                  <a:cubicBezTo>
                    <a:pt x="249" y="282"/>
                    <a:pt x="249" y="282"/>
                    <a:pt x="249" y="282"/>
                  </a:cubicBezTo>
                  <a:cubicBezTo>
                    <a:pt x="249" y="282"/>
                    <a:pt x="248" y="281"/>
                    <a:pt x="248" y="280"/>
                  </a:cubicBezTo>
                  <a:cubicBezTo>
                    <a:pt x="248" y="280"/>
                    <a:pt x="248" y="280"/>
                    <a:pt x="248" y="280"/>
                  </a:cubicBezTo>
                  <a:cubicBezTo>
                    <a:pt x="247" y="280"/>
                    <a:pt x="246" y="280"/>
                    <a:pt x="246" y="279"/>
                  </a:cubicBezTo>
                  <a:cubicBezTo>
                    <a:pt x="245" y="277"/>
                    <a:pt x="245" y="277"/>
                    <a:pt x="245" y="277"/>
                  </a:cubicBezTo>
                  <a:cubicBezTo>
                    <a:pt x="245" y="277"/>
                    <a:pt x="243" y="278"/>
                    <a:pt x="243" y="279"/>
                  </a:cubicBezTo>
                  <a:cubicBezTo>
                    <a:pt x="242" y="279"/>
                    <a:pt x="243" y="279"/>
                    <a:pt x="242" y="278"/>
                  </a:cubicBezTo>
                  <a:cubicBezTo>
                    <a:pt x="241" y="278"/>
                    <a:pt x="241" y="279"/>
                    <a:pt x="241" y="279"/>
                  </a:cubicBezTo>
                  <a:cubicBezTo>
                    <a:pt x="241" y="279"/>
                    <a:pt x="241" y="279"/>
                    <a:pt x="241" y="279"/>
                  </a:cubicBezTo>
                  <a:cubicBezTo>
                    <a:pt x="241" y="280"/>
                    <a:pt x="240" y="280"/>
                    <a:pt x="240" y="280"/>
                  </a:cubicBezTo>
                  <a:cubicBezTo>
                    <a:pt x="240" y="281"/>
                    <a:pt x="239" y="280"/>
                    <a:pt x="239" y="280"/>
                  </a:cubicBezTo>
                  <a:cubicBezTo>
                    <a:pt x="238" y="280"/>
                    <a:pt x="237" y="280"/>
                    <a:pt x="237" y="280"/>
                  </a:cubicBezTo>
                  <a:cubicBezTo>
                    <a:pt x="237" y="280"/>
                    <a:pt x="237" y="279"/>
                    <a:pt x="237" y="279"/>
                  </a:cubicBezTo>
                  <a:cubicBezTo>
                    <a:pt x="235" y="280"/>
                    <a:pt x="235" y="280"/>
                    <a:pt x="235" y="280"/>
                  </a:cubicBezTo>
                  <a:cubicBezTo>
                    <a:pt x="235" y="280"/>
                    <a:pt x="235" y="281"/>
                    <a:pt x="235" y="281"/>
                  </a:cubicBezTo>
                  <a:cubicBezTo>
                    <a:pt x="235" y="281"/>
                    <a:pt x="234" y="281"/>
                    <a:pt x="233" y="282"/>
                  </a:cubicBezTo>
                  <a:cubicBezTo>
                    <a:pt x="231" y="282"/>
                    <a:pt x="232" y="281"/>
                    <a:pt x="231" y="282"/>
                  </a:cubicBezTo>
                  <a:cubicBezTo>
                    <a:pt x="231" y="282"/>
                    <a:pt x="231" y="282"/>
                    <a:pt x="231" y="283"/>
                  </a:cubicBezTo>
                  <a:cubicBezTo>
                    <a:pt x="231" y="283"/>
                    <a:pt x="232" y="283"/>
                    <a:pt x="231" y="284"/>
                  </a:cubicBezTo>
                  <a:cubicBezTo>
                    <a:pt x="230" y="285"/>
                    <a:pt x="230" y="284"/>
                    <a:pt x="230" y="284"/>
                  </a:cubicBezTo>
                  <a:cubicBezTo>
                    <a:pt x="229" y="284"/>
                    <a:pt x="228" y="285"/>
                    <a:pt x="228" y="285"/>
                  </a:cubicBezTo>
                  <a:cubicBezTo>
                    <a:pt x="228" y="285"/>
                    <a:pt x="228" y="286"/>
                    <a:pt x="228" y="286"/>
                  </a:cubicBezTo>
                  <a:cubicBezTo>
                    <a:pt x="228" y="286"/>
                    <a:pt x="227" y="286"/>
                    <a:pt x="226" y="286"/>
                  </a:cubicBezTo>
                  <a:cubicBezTo>
                    <a:pt x="225" y="286"/>
                    <a:pt x="226" y="287"/>
                    <a:pt x="226" y="287"/>
                  </a:cubicBezTo>
                  <a:cubicBezTo>
                    <a:pt x="226" y="287"/>
                    <a:pt x="226" y="288"/>
                    <a:pt x="225" y="289"/>
                  </a:cubicBezTo>
                  <a:cubicBezTo>
                    <a:pt x="225" y="289"/>
                    <a:pt x="225" y="290"/>
                    <a:pt x="225" y="291"/>
                  </a:cubicBezTo>
                  <a:cubicBezTo>
                    <a:pt x="225" y="291"/>
                    <a:pt x="225" y="291"/>
                    <a:pt x="225" y="293"/>
                  </a:cubicBezTo>
                  <a:cubicBezTo>
                    <a:pt x="225" y="294"/>
                    <a:pt x="225" y="294"/>
                    <a:pt x="225" y="294"/>
                  </a:cubicBezTo>
                  <a:cubicBezTo>
                    <a:pt x="225" y="294"/>
                    <a:pt x="224" y="294"/>
                    <a:pt x="224" y="294"/>
                  </a:cubicBezTo>
                  <a:cubicBezTo>
                    <a:pt x="224" y="293"/>
                    <a:pt x="223" y="294"/>
                    <a:pt x="223" y="294"/>
                  </a:cubicBezTo>
                  <a:cubicBezTo>
                    <a:pt x="223" y="294"/>
                    <a:pt x="222" y="293"/>
                    <a:pt x="222" y="292"/>
                  </a:cubicBezTo>
                  <a:cubicBezTo>
                    <a:pt x="222" y="292"/>
                    <a:pt x="221" y="292"/>
                    <a:pt x="221" y="292"/>
                  </a:cubicBezTo>
                  <a:cubicBezTo>
                    <a:pt x="221" y="292"/>
                    <a:pt x="219" y="293"/>
                    <a:pt x="219" y="293"/>
                  </a:cubicBezTo>
                  <a:cubicBezTo>
                    <a:pt x="219" y="293"/>
                    <a:pt x="219" y="294"/>
                    <a:pt x="219" y="294"/>
                  </a:cubicBezTo>
                  <a:cubicBezTo>
                    <a:pt x="218" y="294"/>
                    <a:pt x="216" y="295"/>
                    <a:pt x="216" y="295"/>
                  </a:cubicBezTo>
                  <a:cubicBezTo>
                    <a:pt x="216" y="295"/>
                    <a:pt x="215" y="295"/>
                    <a:pt x="215" y="295"/>
                  </a:cubicBezTo>
                  <a:cubicBezTo>
                    <a:pt x="214" y="294"/>
                    <a:pt x="214" y="294"/>
                    <a:pt x="214" y="294"/>
                  </a:cubicBezTo>
                  <a:cubicBezTo>
                    <a:pt x="214" y="293"/>
                    <a:pt x="214" y="293"/>
                    <a:pt x="214" y="293"/>
                  </a:cubicBezTo>
                  <a:cubicBezTo>
                    <a:pt x="216" y="291"/>
                    <a:pt x="216" y="291"/>
                    <a:pt x="216" y="291"/>
                  </a:cubicBezTo>
                  <a:cubicBezTo>
                    <a:pt x="215" y="288"/>
                    <a:pt x="215" y="288"/>
                    <a:pt x="215" y="288"/>
                  </a:cubicBezTo>
                  <a:cubicBezTo>
                    <a:pt x="213" y="286"/>
                    <a:pt x="213" y="286"/>
                    <a:pt x="213" y="286"/>
                  </a:cubicBezTo>
                  <a:cubicBezTo>
                    <a:pt x="213" y="285"/>
                    <a:pt x="213" y="285"/>
                    <a:pt x="213" y="285"/>
                  </a:cubicBezTo>
                  <a:cubicBezTo>
                    <a:pt x="210" y="285"/>
                    <a:pt x="210" y="285"/>
                    <a:pt x="210" y="285"/>
                  </a:cubicBezTo>
                  <a:cubicBezTo>
                    <a:pt x="208" y="284"/>
                    <a:pt x="208" y="284"/>
                    <a:pt x="208" y="284"/>
                  </a:cubicBezTo>
                  <a:cubicBezTo>
                    <a:pt x="207" y="283"/>
                    <a:pt x="207" y="283"/>
                    <a:pt x="207" y="283"/>
                  </a:cubicBezTo>
                  <a:cubicBezTo>
                    <a:pt x="204" y="281"/>
                    <a:pt x="204" y="281"/>
                    <a:pt x="204" y="281"/>
                  </a:cubicBezTo>
                  <a:cubicBezTo>
                    <a:pt x="202" y="275"/>
                    <a:pt x="202" y="275"/>
                    <a:pt x="202" y="275"/>
                  </a:cubicBezTo>
                  <a:cubicBezTo>
                    <a:pt x="199" y="275"/>
                    <a:pt x="199" y="275"/>
                    <a:pt x="199" y="275"/>
                  </a:cubicBezTo>
                  <a:cubicBezTo>
                    <a:pt x="199" y="275"/>
                    <a:pt x="197" y="277"/>
                    <a:pt x="197" y="278"/>
                  </a:cubicBezTo>
                  <a:cubicBezTo>
                    <a:pt x="197" y="279"/>
                    <a:pt x="195" y="279"/>
                    <a:pt x="195" y="279"/>
                  </a:cubicBezTo>
                  <a:cubicBezTo>
                    <a:pt x="193" y="282"/>
                    <a:pt x="193" y="282"/>
                    <a:pt x="193" y="282"/>
                  </a:cubicBezTo>
                  <a:cubicBezTo>
                    <a:pt x="193" y="282"/>
                    <a:pt x="193" y="286"/>
                    <a:pt x="193" y="287"/>
                  </a:cubicBezTo>
                  <a:cubicBezTo>
                    <a:pt x="193" y="288"/>
                    <a:pt x="191" y="286"/>
                    <a:pt x="191" y="286"/>
                  </a:cubicBezTo>
                  <a:cubicBezTo>
                    <a:pt x="191" y="286"/>
                    <a:pt x="189" y="287"/>
                    <a:pt x="188" y="288"/>
                  </a:cubicBezTo>
                  <a:cubicBezTo>
                    <a:pt x="187" y="289"/>
                    <a:pt x="185" y="289"/>
                    <a:pt x="185" y="289"/>
                  </a:cubicBezTo>
                  <a:cubicBezTo>
                    <a:pt x="185" y="289"/>
                    <a:pt x="184" y="287"/>
                    <a:pt x="183" y="286"/>
                  </a:cubicBezTo>
                  <a:cubicBezTo>
                    <a:pt x="183" y="286"/>
                    <a:pt x="183" y="285"/>
                    <a:pt x="183" y="283"/>
                  </a:cubicBezTo>
                  <a:cubicBezTo>
                    <a:pt x="183" y="282"/>
                    <a:pt x="181" y="284"/>
                    <a:pt x="181" y="284"/>
                  </a:cubicBezTo>
                  <a:cubicBezTo>
                    <a:pt x="181" y="284"/>
                    <a:pt x="181" y="284"/>
                    <a:pt x="181" y="284"/>
                  </a:cubicBezTo>
                  <a:cubicBezTo>
                    <a:pt x="181" y="283"/>
                    <a:pt x="181" y="283"/>
                    <a:pt x="181" y="283"/>
                  </a:cubicBezTo>
                  <a:cubicBezTo>
                    <a:pt x="180" y="281"/>
                    <a:pt x="179" y="280"/>
                    <a:pt x="179" y="280"/>
                  </a:cubicBezTo>
                  <a:cubicBezTo>
                    <a:pt x="179" y="280"/>
                    <a:pt x="178" y="278"/>
                    <a:pt x="178" y="276"/>
                  </a:cubicBezTo>
                  <a:cubicBezTo>
                    <a:pt x="178" y="275"/>
                    <a:pt x="174" y="273"/>
                    <a:pt x="174" y="273"/>
                  </a:cubicBezTo>
                  <a:cubicBezTo>
                    <a:pt x="174" y="273"/>
                    <a:pt x="175" y="275"/>
                    <a:pt x="173" y="273"/>
                  </a:cubicBezTo>
                  <a:cubicBezTo>
                    <a:pt x="171" y="270"/>
                    <a:pt x="169" y="270"/>
                    <a:pt x="169" y="270"/>
                  </a:cubicBezTo>
                  <a:cubicBezTo>
                    <a:pt x="168" y="262"/>
                    <a:pt x="168" y="262"/>
                    <a:pt x="168" y="262"/>
                  </a:cubicBezTo>
                  <a:cubicBezTo>
                    <a:pt x="160" y="264"/>
                    <a:pt x="160" y="264"/>
                    <a:pt x="160" y="264"/>
                  </a:cubicBezTo>
                  <a:cubicBezTo>
                    <a:pt x="160" y="264"/>
                    <a:pt x="155" y="262"/>
                    <a:pt x="154" y="261"/>
                  </a:cubicBezTo>
                  <a:cubicBezTo>
                    <a:pt x="153" y="260"/>
                    <a:pt x="150" y="259"/>
                    <a:pt x="150" y="259"/>
                  </a:cubicBezTo>
                  <a:cubicBezTo>
                    <a:pt x="147" y="262"/>
                    <a:pt x="147" y="262"/>
                    <a:pt x="147" y="262"/>
                  </a:cubicBezTo>
                  <a:cubicBezTo>
                    <a:pt x="144" y="262"/>
                    <a:pt x="144" y="262"/>
                    <a:pt x="144" y="262"/>
                  </a:cubicBezTo>
                  <a:cubicBezTo>
                    <a:pt x="144" y="262"/>
                    <a:pt x="140" y="261"/>
                    <a:pt x="139" y="260"/>
                  </a:cubicBezTo>
                  <a:cubicBezTo>
                    <a:pt x="137" y="258"/>
                    <a:pt x="138" y="257"/>
                    <a:pt x="137" y="257"/>
                  </a:cubicBezTo>
                  <a:cubicBezTo>
                    <a:pt x="135" y="257"/>
                    <a:pt x="134" y="255"/>
                    <a:pt x="134" y="255"/>
                  </a:cubicBezTo>
                  <a:cubicBezTo>
                    <a:pt x="134" y="255"/>
                    <a:pt x="136" y="252"/>
                    <a:pt x="137" y="251"/>
                  </a:cubicBezTo>
                  <a:cubicBezTo>
                    <a:pt x="137" y="250"/>
                    <a:pt x="139" y="251"/>
                    <a:pt x="138" y="248"/>
                  </a:cubicBezTo>
                  <a:cubicBezTo>
                    <a:pt x="136" y="246"/>
                    <a:pt x="135" y="245"/>
                    <a:pt x="135" y="245"/>
                  </a:cubicBezTo>
                  <a:cubicBezTo>
                    <a:pt x="135" y="245"/>
                    <a:pt x="135" y="247"/>
                    <a:pt x="133" y="248"/>
                  </a:cubicBezTo>
                  <a:cubicBezTo>
                    <a:pt x="131" y="248"/>
                    <a:pt x="128" y="249"/>
                    <a:pt x="128" y="249"/>
                  </a:cubicBezTo>
                  <a:cubicBezTo>
                    <a:pt x="117" y="244"/>
                    <a:pt x="117" y="244"/>
                    <a:pt x="117" y="244"/>
                  </a:cubicBezTo>
                  <a:cubicBezTo>
                    <a:pt x="117" y="244"/>
                    <a:pt x="114" y="243"/>
                    <a:pt x="113" y="243"/>
                  </a:cubicBezTo>
                  <a:cubicBezTo>
                    <a:pt x="112" y="244"/>
                    <a:pt x="108" y="243"/>
                    <a:pt x="108" y="243"/>
                  </a:cubicBezTo>
                  <a:cubicBezTo>
                    <a:pt x="110" y="247"/>
                    <a:pt x="110" y="247"/>
                    <a:pt x="110" y="247"/>
                  </a:cubicBezTo>
                  <a:cubicBezTo>
                    <a:pt x="112" y="253"/>
                    <a:pt x="112" y="253"/>
                    <a:pt x="112" y="253"/>
                  </a:cubicBezTo>
                  <a:cubicBezTo>
                    <a:pt x="106" y="255"/>
                    <a:pt x="106" y="255"/>
                    <a:pt x="106" y="255"/>
                  </a:cubicBezTo>
                  <a:cubicBezTo>
                    <a:pt x="105" y="260"/>
                    <a:pt x="105" y="260"/>
                    <a:pt x="105" y="260"/>
                  </a:cubicBezTo>
                  <a:cubicBezTo>
                    <a:pt x="105" y="260"/>
                    <a:pt x="99" y="264"/>
                    <a:pt x="99" y="262"/>
                  </a:cubicBezTo>
                  <a:cubicBezTo>
                    <a:pt x="98" y="261"/>
                    <a:pt x="97" y="257"/>
                    <a:pt x="97" y="257"/>
                  </a:cubicBezTo>
                  <a:cubicBezTo>
                    <a:pt x="97" y="257"/>
                    <a:pt x="96" y="255"/>
                    <a:pt x="95" y="254"/>
                  </a:cubicBezTo>
                  <a:cubicBezTo>
                    <a:pt x="93" y="253"/>
                    <a:pt x="92" y="252"/>
                    <a:pt x="92" y="252"/>
                  </a:cubicBezTo>
                  <a:cubicBezTo>
                    <a:pt x="89" y="251"/>
                    <a:pt x="89" y="251"/>
                    <a:pt x="89" y="251"/>
                  </a:cubicBezTo>
                  <a:cubicBezTo>
                    <a:pt x="89" y="251"/>
                    <a:pt x="88" y="247"/>
                    <a:pt x="87" y="247"/>
                  </a:cubicBezTo>
                  <a:cubicBezTo>
                    <a:pt x="86" y="247"/>
                    <a:pt x="85" y="247"/>
                    <a:pt x="85" y="247"/>
                  </a:cubicBezTo>
                  <a:cubicBezTo>
                    <a:pt x="85" y="244"/>
                    <a:pt x="85" y="244"/>
                    <a:pt x="85" y="244"/>
                  </a:cubicBezTo>
                  <a:cubicBezTo>
                    <a:pt x="87" y="241"/>
                    <a:pt x="87" y="241"/>
                    <a:pt x="87" y="241"/>
                  </a:cubicBezTo>
                  <a:cubicBezTo>
                    <a:pt x="87" y="241"/>
                    <a:pt x="88" y="242"/>
                    <a:pt x="88" y="238"/>
                  </a:cubicBezTo>
                  <a:cubicBezTo>
                    <a:pt x="89" y="233"/>
                    <a:pt x="86" y="233"/>
                    <a:pt x="86" y="233"/>
                  </a:cubicBezTo>
                  <a:cubicBezTo>
                    <a:pt x="83" y="234"/>
                    <a:pt x="83" y="234"/>
                    <a:pt x="83" y="234"/>
                  </a:cubicBezTo>
                  <a:cubicBezTo>
                    <a:pt x="79" y="236"/>
                    <a:pt x="79" y="236"/>
                    <a:pt x="79" y="236"/>
                  </a:cubicBezTo>
                  <a:cubicBezTo>
                    <a:pt x="77" y="236"/>
                    <a:pt x="77" y="236"/>
                    <a:pt x="77" y="236"/>
                  </a:cubicBezTo>
                  <a:cubicBezTo>
                    <a:pt x="76" y="236"/>
                    <a:pt x="74" y="233"/>
                    <a:pt x="74" y="233"/>
                  </a:cubicBezTo>
                  <a:cubicBezTo>
                    <a:pt x="74" y="233"/>
                    <a:pt x="76" y="230"/>
                    <a:pt x="73" y="233"/>
                  </a:cubicBezTo>
                  <a:cubicBezTo>
                    <a:pt x="70" y="236"/>
                    <a:pt x="68" y="232"/>
                    <a:pt x="68" y="232"/>
                  </a:cubicBezTo>
                  <a:cubicBezTo>
                    <a:pt x="67" y="231"/>
                    <a:pt x="67" y="231"/>
                    <a:pt x="67" y="231"/>
                  </a:cubicBezTo>
                  <a:cubicBezTo>
                    <a:pt x="67" y="231"/>
                    <a:pt x="67" y="231"/>
                    <a:pt x="66" y="231"/>
                  </a:cubicBezTo>
                  <a:cubicBezTo>
                    <a:pt x="65" y="232"/>
                    <a:pt x="62" y="232"/>
                    <a:pt x="62" y="231"/>
                  </a:cubicBezTo>
                  <a:cubicBezTo>
                    <a:pt x="61" y="229"/>
                    <a:pt x="59" y="228"/>
                    <a:pt x="59" y="228"/>
                  </a:cubicBezTo>
                  <a:cubicBezTo>
                    <a:pt x="56" y="229"/>
                    <a:pt x="56" y="229"/>
                    <a:pt x="56" y="229"/>
                  </a:cubicBezTo>
                  <a:cubicBezTo>
                    <a:pt x="56" y="229"/>
                    <a:pt x="54" y="229"/>
                    <a:pt x="53" y="229"/>
                  </a:cubicBezTo>
                  <a:cubicBezTo>
                    <a:pt x="53" y="228"/>
                    <a:pt x="53" y="227"/>
                    <a:pt x="51" y="226"/>
                  </a:cubicBezTo>
                  <a:cubicBezTo>
                    <a:pt x="49" y="225"/>
                    <a:pt x="48" y="222"/>
                    <a:pt x="48" y="222"/>
                  </a:cubicBezTo>
                  <a:cubicBezTo>
                    <a:pt x="48" y="222"/>
                    <a:pt x="49" y="220"/>
                    <a:pt x="47" y="220"/>
                  </a:cubicBezTo>
                  <a:cubicBezTo>
                    <a:pt x="46" y="220"/>
                    <a:pt x="44" y="219"/>
                    <a:pt x="44" y="219"/>
                  </a:cubicBezTo>
                  <a:cubicBezTo>
                    <a:pt x="44" y="219"/>
                    <a:pt x="41" y="217"/>
                    <a:pt x="41" y="218"/>
                  </a:cubicBezTo>
                  <a:cubicBezTo>
                    <a:pt x="40" y="219"/>
                    <a:pt x="40" y="221"/>
                    <a:pt x="40" y="222"/>
                  </a:cubicBezTo>
                  <a:cubicBezTo>
                    <a:pt x="40" y="222"/>
                    <a:pt x="41" y="225"/>
                    <a:pt x="41" y="225"/>
                  </a:cubicBezTo>
                  <a:cubicBezTo>
                    <a:pt x="41" y="225"/>
                    <a:pt x="37" y="227"/>
                    <a:pt x="36" y="227"/>
                  </a:cubicBezTo>
                  <a:cubicBezTo>
                    <a:pt x="35" y="227"/>
                    <a:pt x="34" y="228"/>
                    <a:pt x="34" y="226"/>
                  </a:cubicBezTo>
                  <a:cubicBezTo>
                    <a:pt x="34" y="225"/>
                    <a:pt x="36" y="220"/>
                    <a:pt x="36" y="220"/>
                  </a:cubicBezTo>
                  <a:cubicBezTo>
                    <a:pt x="37" y="219"/>
                    <a:pt x="38" y="218"/>
                    <a:pt x="38" y="218"/>
                  </a:cubicBezTo>
                  <a:cubicBezTo>
                    <a:pt x="38" y="218"/>
                    <a:pt x="37" y="216"/>
                    <a:pt x="37" y="215"/>
                  </a:cubicBezTo>
                  <a:cubicBezTo>
                    <a:pt x="37" y="214"/>
                    <a:pt x="36" y="214"/>
                    <a:pt x="38" y="211"/>
                  </a:cubicBezTo>
                  <a:cubicBezTo>
                    <a:pt x="41" y="208"/>
                    <a:pt x="41" y="206"/>
                    <a:pt x="41" y="206"/>
                  </a:cubicBezTo>
                  <a:cubicBezTo>
                    <a:pt x="41" y="206"/>
                    <a:pt x="39" y="203"/>
                    <a:pt x="38" y="202"/>
                  </a:cubicBezTo>
                  <a:cubicBezTo>
                    <a:pt x="38" y="202"/>
                    <a:pt x="35" y="198"/>
                    <a:pt x="35" y="198"/>
                  </a:cubicBezTo>
                  <a:cubicBezTo>
                    <a:pt x="35" y="197"/>
                    <a:pt x="35" y="195"/>
                    <a:pt x="35" y="195"/>
                  </a:cubicBezTo>
                  <a:cubicBezTo>
                    <a:pt x="35" y="195"/>
                    <a:pt x="33" y="193"/>
                    <a:pt x="32" y="193"/>
                  </a:cubicBezTo>
                  <a:cubicBezTo>
                    <a:pt x="31" y="193"/>
                    <a:pt x="28" y="192"/>
                    <a:pt x="28" y="192"/>
                  </a:cubicBezTo>
                  <a:cubicBezTo>
                    <a:pt x="28" y="189"/>
                    <a:pt x="28" y="189"/>
                    <a:pt x="28" y="189"/>
                  </a:cubicBezTo>
                  <a:cubicBezTo>
                    <a:pt x="28" y="184"/>
                    <a:pt x="28" y="184"/>
                    <a:pt x="28" y="184"/>
                  </a:cubicBezTo>
                  <a:cubicBezTo>
                    <a:pt x="24" y="179"/>
                    <a:pt x="24" y="179"/>
                    <a:pt x="24" y="179"/>
                  </a:cubicBezTo>
                  <a:cubicBezTo>
                    <a:pt x="23" y="176"/>
                    <a:pt x="23" y="176"/>
                    <a:pt x="23" y="176"/>
                  </a:cubicBezTo>
                  <a:cubicBezTo>
                    <a:pt x="23" y="176"/>
                    <a:pt x="24" y="174"/>
                    <a:pt x="24" y="172"/>
                  </a:cubicBezTo>
                  <a:cubicBezTo>
                    <a:pt x="25" y="171"/>
                    <a:pt x="26" y="168"/>
                    <a:pt x="26" y="168"/>
                  </a:cubicBezTo>
                  <a:cubicBezTo>
                    <a:pt x="24" y="164"/>
                    <a:pt x="24" y="164"/>
                    <a:pt x="24" y="164"/>
                  </a:cubicBezTo>
                  <a:cubicBezTo>
                    <a:pt x="24" y="164"/>
                    <a:pt x="23" y="163"/>
                    <a:pt x="24" y="162"/>
                  </a:cubicBezTo>
                  <a:cubicBezTo>
                    <a:pt x="24" y="161"/>
                    <a:pt x="23" y="155"/>
                    <a:pt x="23" y="155"/>
                  </a:cubicBezTo>
                  <a:cubicBezTo>
                    <a:pt x="23" y="155"/>
                    <a:pt x="22" y="149"/>
                    <a:pt x="21" y="150"/>
                  </a:cubicBezTo>
                  <a:cubicBezTo>
                    <a:pt x="19" y="150"/>
                    <a:pt x="18" y="146"/>
                    <a:pt x="18" y="146"/>
                  </a:cubicBezTo>
                  <a:cubicBezTo>
                    <a:pt x="20" y="139"/>
                    <a:pt x="20" y="139"/>
                    <a:pt x="20" y="139"/>
                  </a:cubicBezTo>
                  <a:cubicBezTo>
                    <a:pt x="20" y="139"/>
                    <a:pt x="21" y="134"/>
                    <a:pt x="18" y="132"/>
                  </a:cubicBezTo>
                  <a:cubicBezTo>
                    <a:pt x="15" y="131"/>
                    <a:pt x="9" y="128"/>
                    <a:pt x="8" y="127"/>
                  </a:cubicBezTo>
                  <a:cubicBezTo>
                    <a:pt x="8" y="127"/>
                    <a:pt x="5" y="124"/>
                    <a:pt x="4" y="123"/>
                  </a:cubicBezTo>
                  <a:cubicBezTo>
                    <a:pt x="3" y="123"/>
                    <a:pt x="2" y="122"/>
                    <a:pt x="2" y="122"/>
                  </a:cubicBezTo>
                  <a:cubicBezTo>
                    <a:pt x="4" y="113"/>
                    <a:pt x="4" y="113"/>
                    <a:pt x="4" y="113"/>
                  </a:cubicBezTo>
                  <a:cubicBezTo>
                    <a:pt x="9" y="109"/>
                    <a:pt x="9" y="109"/>
                    <a:pt x="9" y="109"/>
                  </a:cubicBezTo>
                  <a:cubicBezTo>
                    <a:pt x="9" y="101"/>
                    <a:pt x="9" y="101"/>
                    <a:pt x="9" y="101"/>
                  </a:cubicBezTo>
                  <a:cubicBezTo>
                    <a:pt x="9" y="92"/>
                    <a:pt x="9" y="92"/>
                    <a:pt x="9" y="92"/>
                  </a:cubicBezTo>
                  <a:cubicBezTo>
                    <a:pt x="9" y="92"/>
                    <a:pt x="10" y="91"/>
                    <a:pt x="7" y="87"/>
                  </a:cubicBezTo>
                  <a:cubicBezTo>
                    <a:pt x="5" y="84"/>
                    <a:pt x="4" y="80"/>
                    <a:pt x="4" y="80"/>
                  </a:cubicBezTo>
                  <a:cubicBezTo>
                    <a:pt x="4" y="79"/>
                    <a:pt x="3" y="75"/>
                    <a:pt x="2" y="74"/>
                  </a:cubicBezTo>
                  <a:cubicBezTo>
                    <a:pt x="2" y="73"/>
                    <a:pt x="2" y="72"/>
                    <a:pt x="2" y="70"/>
                  </a:cubicBezTo>
                  <a:cubicBezTo>
                    <a:pt x="3" y="69"/>
                    <a:pt x="0" y="66"/>
                    <a:pt x="0" y="66"/>
                  </a:cubicBezTo>
                  <a:cubicBezTo>
                    <a:pt x="0" y="66"/>
                    <a:pt x="1" y="64"/>
                    <a:pt x="2" y="64"/>
                  </a:cubicBezTo>
                  <a:cubicBezTo>
                    <a:pt x="3" y="64"/>
                    <a:pt x="4" y="63"/>
                    <a:pt x="6" y="63"/>
                  </a:cubicBezTo>
                  <a:cubicBezTo>
                    <a:pt x="8" y="63"/>
                    <a:pt x="9" y="61"/>
                    <a:pt x="11" y="61"/>
                  </a:cubicBezTo>
                  <a:cubicBezTo>
                    <a:pt x="12" y="60"/>
                    <a:pt x="12" y="58"/>
                    <a:pt x="13" y="58"/>
                  </a:cubicBezTo>
                  <a:cubicBezTo>
                    <a:pt x="15" y="57"/>
                    <a:pt x="17" y="58"/>
                    <a:pt x="20" y="56"/>
                  </a:cubicBezTo>
                  <a:cubicBezTo>
                    <a:pt x="23" y="55"/>
                    <a:pt x="23" y="54"/>
                    <a:pt x="25" y="52"/>
                  </a:cubicBezTo>
                  <a:cubicBezTo>
                    <a:pt x="26" y="51"/>
                    <a:pt x="45" y="45"/>
                    <a:pt x="45" y="45"/>
                  </a:cubicBezTo>
                  <a:cubicBezTo>
                    <a:pt x="45" y="45"/>
                    <a:pt x="50" y="42"/>
                    <a:pt x="52" y="42"/>
                  </a:cubicBezTo>
                  <a:cubicBezTo>
                    <a:pt x="53" y="41"/>
                    <a:pt x="53" y="40"/>
                    <a:pt x="55" y="40"/>
                  </a:cubicBezTo>
                  <a:cubicBezTo>
                    <a:pt x="56" y="41"/>
                    <a:pt x="60" y="41"/>
                    <a:pt x="60" y="41"/>
                  </a:cubicBezTo>
                  <a:cubicBezTo>
                    <a:pt x="60" y="41"/>
                    <a:pt x="61" y="38"/>
                    <a:pt x="62" y="37"/>
                  </a:cubicBezTo>
                  <a:cubicBezTo>
                    <a:pt x="63" y="35"/>
                    <a:pt x="64" y="33"/>
                    <a:pt x="64" y="32"/>
                  </a:cubicBezTo>
                  <a:cubicBezTo>
                    <a:pt x="65" y="30"/>
                    <a:pt x="66" y="29"/>
                    <a:pt x="67" y="28"/>
                  </a:cubicBezTo>
                  <a:cubicBezTo>
                    <a:pt x="68" y="26"/>
                    <a:pt x="69" y="25"/>
                    <a:pt x="69" y="25"/>
                  </a:cubicBezTo>
                  <a:cubicBezTo>
                    <a:pt x="70" y="25"/>
                    <a:pt x="76" y="22"/>
                    <a:pt x="77" y="22"/>
                  </a:cubicBezTo>
                  <a:cubicBezTo>
                    <a:pt x="78" y="21"/>
                    <a:pt x="86" y="18"/>
                    <a:pt x="86" y="17"/>
                  </a:cubicBezTo>
                  <a:cubicBezTo>
                    <a:pt x="86" y="17"/>
                    <a:pt x="89" y="13"/>
                    <a:pt x="89" y="12"/>
                  </a:cubicBezTo>
                  <a:cubicBezTo>
                    <a:pt x="89" y="11"/>
                    <a:pt x="93" y="10"/>
                    <a:pt x="93" y="10"/>
                  </a:cubicBezTo>
                  <a:cubicBezTo>
                    <a:pt x="94" y="10"/>
                    <a:pt x="94" y="10"/>
                    <a:pt x="95" y="9"/>
                  </a:cubicBezTo>
                  <a:cubicBezTo>
                    <a:pt x="97" y="9"/>
                    <a:pt x="106" y="5"/>
                    <a:pt x="106" y="5"/>
                  </a:cubicBezTo>
                  <a:cubicBezTo>
                    <a:pt x="106" y="5"/>
                    <a:pt x="114" y="2"/>
                    <a:pt x="114" y="2"/>
                  </a:cubicBezTo>
                  <a:cubicBezTo>
                    <a:pt x="115" y="3"/>
                    <a:pt x="120" y="2"/>
                    <a:pt x="121" y="2"/>
                  </a:cubicBezTo>
                  <a:cubicBezTo>
                    <a:pt x="121" y="3"/>
                    <a:pt x="127" y="2"/>
                    <a:pt x="127" y="2"/>
                  </a:cubicBezTo>
                  <a:cubicBezTo>
                    <a:pt x="127" y="2"/>
                    <a:pt x="129" y="3"/>
                    <a:pt x="129" y="4"/>
                  </a:cubicBezTo>
                  <a:cubicBezTo>
                    <a:pt x="129" y="5"/>
                    <a:pt x="127" y="6"/>
                    <a:pt x="128" y="7"/>
                  </a:cubicBezTo>
                  <a:cubicBezTo>
                    <a:pt x="129" y="8"/>
                    <a:pt x="133" y="11"/>
                    <a:pt x="133" y="11"/>
                  </a:cubicBezTo>
                  <a:cubicBezTo>
                    <a:pt x="133" y="11"/>
                    <a:pt x="132" y="14"/>
                    <a:pt x="132" y="14"/>
                  </a:cubicBezTo>
                  <a:cubicBezTo>
                    <a:pt x="132" y="15"/>
                    <a:pt x="133" y="16"/>
                    <a:pt x="134" y="18"/>
                  </a:cubicBezTo>
                  <a:cubicBezTo>
                    <a:pt x="135" y="19"/>
                    <a:pt x="137" y="21"/>
                    <a:pt x="137" y="21"/>
                  </a:cubicBezTo>
                  <a:cubicBezTo>
                    <a:pt x="137" y="21"/>
                    <a:pt x="136" y="22"/>
                    <a:pt x="140" y="24"/>
                  </a:cubicBezTo>
                  <a:cubicBezTo>
                    <a:pt x="144" y="26"/>
                    <a:pt x="147" y="24"/>
                    <a:pt x="147" y="24"/>
                  </a:cubicBezTo>
                  <a:cubicBezTo>
                    <a:pt x="147" y="24"/>
                    <a:pt x="150" y="24"/>
                    <a:pt x="151" y="24"/>
                  </a:cubicBezTo>
                  <a:cubicBezTo>
                    <a:pt x="152" y="24"/>
                    <a:pt x="155" y="23"/>
                    <a:pt x="155" y="23"/>
                  </a:cubicBez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502" name="Google Shape;502;p12"/>
            <p:cNvSpPr/>
            <p:nvPr/>
          </p:nvSpPr>
          <p:spPr>
            <a:xfrm>
              <a:off x="3482366" y="2092972"/>
              <a:ext cx="378204" cy="415513"/>
            </a:xfrm>
            <a:custGeom>
              <a:rect b="b" l="l" r="r" t="t"/>
              <a:pathLst>
                <a:path extrusionOk="0" h="188" w="166">
                  <a:moveTo>
                    <a:pt x="132" y="174"/>
                  </a:moveTo>
                  <a:cubicBezTo>
                    <a:pt x="128" y="174"/>
                    <a:pt x="128" y="174"/>
                    <a:pt x="128" y="174"/>
                  </a:cubicBezTo>
                  <a:cubicBezTo>
                    <a:pt x="128" y="174"/>
                    <a:pt x="126" y="171"/>
                    <a:pt x="125" y="171"/>
                  </a:cubicBezTo>
                  <a:cubicBezTo>
                    <a:pt x="124" y="171"/>
                    <a:pt x="122" y="170"/>
                    <a:pt x="122" y="170"/>
                  </a:cubicBezTo>
                  <a:cubicBezTo>
                    <a:pt x="121" y="172"/>
                    <a:pt x="121" y="172"/>
                    <a:pt x="121" y="172"/>
                  </a:cubicBezTo>
                  <a:cubicBezTo>
                    <a:pt x="121" y="172"/>
                    <a:pt x="120" y="173"/>
                    <a:pt x="119" y="173"/>
                  </a:cubicBezTo>
                  <a:cubicBezTo>
                    <a:pt x="119" y="173"/>
                    <a:pt x="118" y="172"/>
                    <a:pt x="118" y="172"/>
                  </a:cubicBezTo>
                  <a:cubicBezTo>
                    <a:pt x="118" y="170"/>
                    <a:pt x="118" y="170"/>
                    <a:pt x="118" y="170"/>
                  </a:cubicBezTo>
                  <a:cubicBezTo>
                    <a:pt x="115" y="170"/>
                    <a:pt x="115" y="170"/>
                    <a:pt x="115" y="170"/>
                  </a:cubicBezTo>
                  <a:cubicBezTo>
                    <a:pt x="115" y="170"/>
                    <a:pt x="115" y="173"/>
                    <a:pt x="114" y="173"/>
                  </a:cubicBezTo>
                  <a:cubicBezTo>
                    <a:pt x="113" y="172"/>
                    <a:pt x="112" y="172"/>
                    <a:pt x="110" y="172"/>
                  </a:cubicBezTo>
                  <a:cubicBezTo>
                    <a:pt x="108" y="171"/>
                    <a:pt x="104" y="172"/>
                    <a:pt x="104" y="172"/>
                  </a:cubicBezTo>
                  <a:cubicBezTo>
                    <a:pt x="102" y="171"/>
                    <a:pt x="102" y="171"/>
                    <a:pt x="102" y="171"/>
                  </a:cubicBezTo>
                  <a:cubicBezTo>
                    <a:pt x="99" y="171"/>
                    <a:pt x="99" y="171"/>
                    <a:pt x="99" y="171"/>
                  </a:cubicBezTo>
                  <a:cubicBezTo>
                    <a:pt x="95" y="171"/>
                    <a:pt x="95" y="171"/>
                    <a:pt x="95" y="171"/>
                  </a:cubicBezTo>
                  <a:cubicBezTo>
                    <a:pt x="94" y="173"/>
                    <a:pt x="94" y="173"/>
                    <a:pt x="94" y="173"/>
                  </a:cubicBezTo>
                  <a:cubicBezTo>
                    <a:pt x="95" y="174"/>
                    <a:pt x="95" y="174"/>
                    <a:pt x="95" y="174"/>
                  </a:cubicBezTo>
                  <a:cubicBezTo>
                    <a:pt x="92" y="176"/>
                    <a:pt x="92" y="176"/>
                    <a:pt x="92" y="176"/>
                  </a:cubicBezTo>
                  <a:cubicBezTo>
                    <a:pt x="88" y="175"/>
                    <a:pt x="88" y="175"/>
                    <a:pt x="88" y="175"/>
                  </a:cubicBezTo>
                  <a:cubicBezTo>
                    <a:pt x="86" y="177"/>
                    <a:pt x="86" y="177"/>
                    <a:pt x="86" y="177"/>
                  </a:cubicBezTo>
                  <a:cubicBezTo>
                    <a:pt x="85" y="175"/>
                    <a:pt x="85" y="175"/>
                    <a:pt x="85" y="175"/>
                  </a:cubicBezTo>
                  <a:cubicBezTo>
                    <a:pt x="79" y="179"/>
                    <a:pt x="79" y="179"/>
                    <a:pt x="79" y="179"/>
                  </a:cubicBezTo>
                  <a:cubicBezTo>
                    <a:pt x="80" y="181"/>
                    <a:pt x="80" y="181"/>
                    <a:pt x="80" y="181"/>
                  </a:cubicBezTo>
                  <a:cubicBezTo>
                    <a:pt x="75" y="182"/>
                    <a:pt x="75" y="182"/>
                    <a:pt x="75" y="182"/>
                  </a:cubicBezTo>
                  <a:cubicBezTo>
                    <a:pt x="72" y="181"/>
                    <a:pt x="72" y="181"/>
                    <a:pt x="72" y="181"/>
                  </a:cubicBezTo>
                  <a:cubicBezTo>
                    <a:pt x="72" y="181"/>
                    <a:pt x="70" y="180"/>
                    <a:pt x="70" y="179"/>
                  </a:cubicBezTo>
                  <a:cubicBezTo>
                    <a:pt x="71" y="178"/>
                    <a:pt x="71" y="177"/>
                    <a:pt x="71" y="177"/>
                  </a:cubicBezTo>
                  <a:cubicBezTo>
                    <a:pt x="71" y="177"/>
                    <a:pt x="69" y="176"/>
                    <a:pt x="69" y="177"/>
                  </a:cubicBezTo>
                  <a:cubicBezTo>
                    <a:pt x="69" y="179"/>
                    <a:pt x="68" y="181"/>
                    <a:pt x="68" y="181"/>
                  </a:cubicBezTo>
                  <a:cubicBezTo>
                    <a:pt x="65" y="183"/>
                    <a:pt x="65" y="183"/>
                    <a:pt x="65" y="183"/>
                  </a:cubicBezTo>
                  <a:cubicBezTo>
                    <a:pt x="61" y="184"/>
                    <a:pt x="61" y="184"/>
                    <a:pt x="61" y="184"/>
                  </a:cubicBezTo>
                  <a:cubicBezTo>
                    <a:pt x="60" y="183"/>
                    <a:pt x="60" y="183"/>
                    <a:pt x="60" y="183"/>
                  </a:cubicBezTo>
                  <a:cubicBezTo>
                    <a:pt x="60" y="186"/>
                    <a:pt x="60" y="186"/>
                    <a:pt x="60" y="186"/>
                  </a:cubicBezTo>
                  <a:cubicBezTo>
                    <a:pt x="55" y="186"/>
                    <a:pt x="55" y="186"/>
                    <a:pt x="55" y="186"/>
                  </a:cubicBezTo>
                  <a:cubicBezTo>
                    <a:pt x="52" y="186"/>
                    <a:pt x="52" y="186"/>
                    <a:pt x="52" y="186"/>
                  </a:cubicBezTo>
                  <a:cubicBezTo>
                    <a:pt x="50" y="188"/>
                    <a:pt x="50" y="188"/>
                    <a:pt x="50" y="188"/>
                  </a:cubicBezTo>
                  <a:cubicBezTo>
                    <a:pt x="47" y="187"/>
                    <a:pt x="47" y="187"/>
                    <a:pt x="47" y="187"/>
                  </a:cubicBezTo>
                  <a:cubicBezTo>
                    <a:pt x="42" y="188"/>
                    <a:pt x="42" y="188"/>
                    <a:pt x="42" y="188"/>
                  </a:cubicBezTo>
                  <a:cubicBezTo>
                    <a:pt x="41" y="186"/>
                    <a:pt x="41" y="186"/>
                    <a:pt x="41" y="186"/>
                  </a:cubicBezTo>
                  <a:cubicBezTo>
                    <a:pt x="34" y="186"/>
                    <a:pt x="34" y="186"/>
                    <a:pt x="34" y="186"/>
                  </a:cubicBezTo>
                  <a:cubicBezTo>
                    <a:pt x="31" y="187"/>
                    <a:pt x="31" y="187"/>
                    <a:pt x="31" y="187"/>
                  </a:cubicBezTo>
                  <a:cubicBezTo>
                    <a:pt x="30" y="185"/>
                    <a:pt x="30" y="185"/>
                    <a:pt x="30" y="185"/>
                  </a:cubicBezTo>
                  <a:cubicBezTo>
                    <a:pt x="29" y="185"/>
                    <a:pt x="29" y="185"/>
                    <a:pt x="29" y="185"/>
                  </a:cubicBezTo>
                  <a:cubicBezTo>
                    <a:pt x="29" y="185"/>
                    <a:pt x="27" y="185"/>
                    <a:pt x="26" y="185"/>
                  </a:cubicBezTo>
                  <a:cubicBezTo>
                    <a:pt x="25" y="185"/>
                    <a:pt x="19" y="183"/>
                    <a:pt x="19" y="183"/>
                  </a:cubicBezTo>
                  <a:cubicBezTo>
                    <a:pt x="17" y="185"/>
                    <a:pt x="17" y="185"/>
                    <a:pt x="17" y="185"/>
                  </a:cubicBezTo>
                  <a:cubicBezTo>
                    <a:pt x="17" y="185"/>
                    <a:pt x="14" y="185"/>
                    <a:pt x="14" y="184"/>
                  </a:cubicBezTo>
                  <a:cubicBezTo>
                    <a:pt x="14" y="184"/>
                    <a:pt x="14" y="183"/>
                    <a:pt x="15" y="182"/>
                  </a:cubicBezTo>
                  <a:cubicBezTo>
                    <a:pt x="16" y="182"/>
                    <a:pt x="17" y="182"/>
                    <a:pt x="19" y="181"/>
                  </a:cubicBezTo>
                  <a:cubicBezTo>
                    <a:pt x="21" y="181"/>
                    <a:pt x="22" y="181"/>
                    <a:pt x="22" y="181"/>
                  </a:cubicBezTo>
                  <a:cubicBezTo>
                    <a:pt x="23" y="180"/>
                    <a:pt x="23" y="180"/>
                    <a:pt x="23" y="180"/>
                  </a:cubicBezTo>
                  <a:cubicBezTo>
                    <a:pt x="23" y="179"/>
                    <a:pt x="24" y="178"/>
                    <a:pt x="22" y="179"/>
                  </a:cubicBezTo>
                  <a:cubicBezTo>
                    <a:pt x="21" y="179"/>
                    <a:pt x="21" y="179"/>
                    <a:pt x="21" y="179"/>
                  </a:cubicBezTo>
                  <a:cubicBezTo>
                    <a:pt x="20" y="180"/>
                    <a:pt x="19" y="180"/>
                    <a:pt x="18" y="180"/>
                  </a:cubicBezTo>
                  <a:cubicBezTo>
                    <a:pt x="18" y="180"/>
                    <a:pt x="16" y="180"/>
                    <a:pt x="16" y="180"/>
                  </a:cubicBezTo>
                  <a:cubicBezTo>
                    <a:pt x="16" y="180"/>
                    <a:pt x="15" y="179"/>
                    <a:pt x="16" y="179"/>
                  </a:cubicBezTo>
                  <a:cubicBezTo>
                    <a:pt x="17" y="178"/>
                    <a:pt x="17" y="178"/>
                    <a:pt x="18" y="178"/>
                  </a:cubicBezTo>
                  <a:cubicBezTo>
                    <a:pt x="20" y="178"/>
                    <a:pt x="21" y="177"/>
                    <a:pt x="23" y="177"/>
                  </a:cubicBezTo>
                  <a:cubicBezTo>
                    <a:pt x="25" y="177"/>
                    <a:pt x="26" y="177"/>
                    <a:pt x="26" y="177"/>
                  </a:cubicBezTo>
                  <a:cubicBezTo>
                    <a:pt x="27" y="176"/>
                    <a:pt x="28" y="176"/>
                    <a:pt x="28" y="175"/>
                  </a:cubicBezTo>
                  <a:cubicBezTo>
                    <a:pt x="28" y="174"/>
                    <a:pt x="27" y="173"/>
                    <a:pt x="27" y="173"/>
                  </a:cubicBezTo>
                  <a:cubicBezTo>
                    <a:pt x="27" y="173"/>
                    <a:pt x="26" y="173"/>
                    <a:pt x="25" y="174"/>
                  </a:cubicBezTo>
                  <a:cubicBezTo>
                    <a:pt x="24" y="174"/>
                    <a:pt x="23" y="175"/>
                    <a:pt x="22" y="175"/>
                  </a:cubicBezTo>
                  <a:cubicBezTo>
                    <a:pt x="22" y="175"/>
                    <a:pt x="22" y="175"/>
                    <a:pt x="21" y="175"/>
                  </a:cubicBezTo>
                  <a:cubicBezTo>
                    <a:pt x="20" y="175"/>
                    <a:pt x="18" y="174"/>
                    <a:pt x="18" y="174"/>
                  </a:cubicBezTo>
                  <a:cubicBezTo>
                    <a:pt x="17" y="174"/>
                    <a:pt x="16" y="174"/>
                    <a:pt x="15" y="174"/>
                  </a:cubicBezTo>
                  <a:cubicBezTo>
                    <a:pt x="14" y="174"/>
                    <a:pt x="15" y="174"/>
                    <a:pt x="13" y="174"/>
                  </a:cubicBezTo>
                  <a:cubicBezTo>
                    <a:pt x="11" y="175"/>
                    <a:pt x="12" y="175"/>
                    <a:pt x="9" y="175"/>
                  </a:cubicBezTo>
                  <a:cubicBezTo>
                    <a:pt x="7" y="175"/>
                    <a:pt x="4" y="174"/>
                    <a:pt x="4" y="174"/>
                  </a:cubicBezTo>
                  <a:cubicBezTo>
                    <a:pt x="4" y="174"/>
                    <a:pt x="2" y="175"/>
                    <a:pt x="3" y="174"/>
                  </a:cubicBezTo>
                  <a:cubicBezTo>
                    <a:pt x="5" y="173"/>
                    <a:pt x="7" y="173"/>
                    <a:pt x="8" y="172"/>
                  </a:cubicBezTo>
                  <a:cubicBezTo>
                    <a:pt x="9" y="172"/>
                    <a:pt x="10" y="172"/>
                    <a:pt x="9" y="171"/>
                  </a:cubicBezTo>
                  <a:cubicBezTo>
                    <a:pt x="9" y="171"/>
                    <a:pt x="9" y="171"/>
                    <a:pt x="9" y="171"/>
                  </a:cubicBezTo>
                  <a:cubicBezTo>
                    <a:pt x="10" y="171"/>
                    <a:pt x="12" y="170"/>
                    <a:pt x="12" y="170"/>
                  </a:cubicBezTo>
                  <a:cubicBezTo>
                    <a:pt x="14" y="169"/>
                    <a:pt x="14" y="169"/>
                    <a:pt x="14" y="169"/>
                  </a:cubicBezTo>
                  <a:cubicBezTo>
                    <a:pt x="14" y="169"/>
                    <a:pt x="14" y="168"/>
                    <a:pt x="16" y="168"/>
                  </a:cubicBezTo>
                  <a:cubicBezTo>
                    <a:pt x="18" y="168"/>
                    <a:pt x="18" y="168"/>
                    <a:pt x="18" y="167"/>
                  </a:cubicBezTo>
                  <a:cubicBezTo>
                    <a:pt x="19" y="167"/>
                    <a:pt x="18" y="167"/>
                    <a:pt x="19" y="167"/>
                  </a:cubicBezTo>
                  <a:cubicBezTo>
                    <a:pt x="21" y="167"/>
                    <a:pt x="21" y="166"/>
                    <a:pt x="22" y="166"/>
                  </a:cubicBezTo>
                  <a:cubicBezTo>
                    <a:pt x="24" y="166"/>
                    <a:pt x="25" y="165"/>
                    <a:pt x="24" y="165"/>
                  </a:cubicBezTo>
                  <a:cubicBezTo>
                    <a:pt x="23" y="165"/>
                    <a:pt x="23" y="165"/>
                    <a:pt x="21" y="165"/>
                  </a:cubicBezTo>
                  <a:cubicBezTo>
                    <a:pt x="20" y="166"/>
                    <a:pt x="19" y="165"/>
                    <a:pt x="19" y="166"/>
                  </a:cubicBezTo>
                  <a:cubicBezTo>
                    <a:pt x="18" y="166"/>
                    <a:pt x="16" y="166"/>
                    <a:pt x="16" y="166"/>
                  </a:cubicBezTo>
                  <a:cubicBezTo>
                    <a:pt x="15" y="165"/>
                    <a:pt x="15" y="165"/>
                    <a:pt x="14" y="166"/>
                  </a:cubicBezTo>
                  <a:cubicBezTo>
                    <a:pt x="13" y="166"/>
                    <a:pt x="14" y="167"/>
                    <a:pt x="12" y="167"/>
                  </a:cubicBezTo>
                  <a:cubicBezTo>
                    <a:pt x="11" y="167"/>
                    <a:pt x="10" y="166"/>
                    <a:pt x="10" y="166"/>
                  </a:cubicBezTo>
                  <a:cubicBezTo>
                    <a:pt x="10" y="166"/>
                    <a:pt x="7" y="166"/>
                    <a:pt x="7" y="165"/>
                  </a:cubicBezTo>
                  <a:cubicBezTo>
                    <a:pt x="7" y="165"/>
                    <a:pt x="7" y="163"/>
                    <a:pt x="7" y="163"/>
                  </a:cubicBezTo>
                  <a:cubicBezTo>
                    <a:pt x="7" y="162"/>
                    <a:pt x="8" y="162"/>
                    <a:pt x="8" y="162"/>
                  </a:cubicBezTo>
                  <a:cubicBezTo>
                    <a:pt x="7" y="161"/>
                    <a:pt x="7" y="161"/>
                    <a:pt x="7" y="161"/>
                  </a:cubicBezTo>
                  <a:cubicBezTo>
                    <a:pt x="7" y="161"/>
                    <a:pt x="7" y="161"/>
                    <a:pt x="6" y="161"/>
                  </a:cubicBezTo>
                  <a:cubicBezTo>
                    <a:pt x="6" y="161"/>
                    <a:pt x="4" y="162"/>
                    <a:pt x="4" y="162"/>
                  </a:cubicBezTo>
                  <a:cubicBezTo>
                    <a:pt x="4" y="162"/>
                    <a:pt x="4" y="162"/>
                    <a:pt x="3" y="162"/>
                  </a:cubicBezTo>
                  <a:cubicBezTo>
                    <a:pt x="3" y="162"/>
                    <a:pt x="2" y="162"/>
                    <a:pt x="2" y="162"/>
                  </a:cubicBezTo>
                  <a:cubicBezTo>
                    <a:pt x="2" y="162"/>
                    <a:pt x="2" y="161"/>
                    <a:pt x="2" y="160"/>
                  </a:cubicBezTo>
                  <a:cubicBezTo>
                    <a:pt x="2" y="160"/>
                    <a:pt x="2" y="159"/>
                    <a:pt x="2" y="159"/>
                  </a:cubicBezTo>
                  <a:cubicBezTo>
                    <a:pt x="2" y="159"/>
                    <a:pt x="2" y="159"/>
                    <a:pt x="2" y="159"/>
                  </a:cubicBezTo>
                  <a:cubicBezTo>
                    <a:pt x="2" y="158"/>
                    <a:pt x="0" y="158"/>
                    <a:pt x="2" y="157"/>
                  </a:cubicBezTo>
                  <a:cubicBezTo>
                    <a:pt x="4" y="157"/>
                    <a:pt x="4" y="157"/>
                    <a:pt x="5" y="157"/>
                  </a:cubicBezTo>
                  <a:cubicBezTo>
                    <a:pt x="5" y="157"/>
                    <a:pt x="6" y="157"/>
                    <a:pt x="6" y="157"/>
                  </a:cubicBezTo>
                  <a:cubicBezTo>
                    <a:pt x="6" y="157"/>
                    <a:pt x="7" y="156"/>
                    <a:pt x="7" y="156"/>
                  </a:cubicBezTo>
                  <a:cubicBezTo>
                    <a:pt x="6" y="155"/>
                    <a:pt x="6" y="155"/>
                    <a:pt x="6" y="155"/>
                  </a:cubicBezTo>
                  <a:cubicBezTo>
                    <a:pt x="6" y="154"/>
                    <a:pt x="6" y="154"/>
                    <a:pt x="7" y="154"/>
                  </a:cubicBezTo>
                  <a:cubicBezTo>
                    <a:pt x="8" y="154"/>
                    <a:pt x="8" y="153"/>
                    <a:pt x="9" y="153"/>
                  </a:cubicBezTo>
                  <a:cubicBezTo>
                    <a:pt x="9" y="153"/>
                    <a:pt x="10" y="153"/>
                    <a:pt x="11" y="153"/>
                  </a:cubicBezTo>
                  <a:cubicBezTo>
                    <a:pt x="11" y="153"/>
                    <a:pt x="11" y="152"/>
                    <a:pt x="13" y="152"/>
                  </a:cubicBezTo>
                  <a:cubicBezTo>
                    <a:pt x="14" y="152"/>
                    <a:pt x="15" y="152"/>
                    <a:pt x="16" y="152"/>
                  </a:cubicBezTo>
                  <a:cubicBezTo>
                    <a:pt x="16" y="152"/>
                    <a:pt x="18" y="152"/>
                    <a:pt x="18" y="152"/>
                  </a:cubicBezTo>
                  <a:cubicBezTo>
                    <a:pt x="18" y="152"/>
                    <a:pt x="20" y="151"/>
                    <a:pt x="20" y="151"/>
                  </a:cubicBezTo>
                  <a:cubicBezTo>
                    <a:pt x="21" y="150"/>
                    <a:pt x="21" y="150"/>
                    <a:pt x="21" y="150"/>
                  </a:cubicBezTo>
                  <a:cubicBezTo>
                    <a:pt x="21" y="150"/>
                    <a:pt x="21" y="150"/>
                    <a:pt x="22" y="150"/>
                  </a:cubicBezTo>
                  <a:cubicBezTo>
                    <a:pt x="23" y="150"/>
                    <a:pt x="23" y="150"/>
                    <a:pt x="24" y="150"/>
                  </a:cubicBezTo>
                  <a:cubicBezTo>
                    <a:pt x="24" y="150"/>
                    <a:pt x="25" y="150"/>
                    <a:pt x="25" y="150"/>
                  </a:cubicBezTo>
                  <a:cubicBezTo>
                    <a:pt x="25" y="149"/>
                    <a:pt x="25" y="149"/>
                    <a:pt x="25" y="148"/>
                  </a:cubicBezTo>
                  <a:cubicBezTo>
                    <a:pt x="24" y="148"/>
                    <a:pt x="24" y="148"/>
                    <a:pt x="23" y="148"/>
                  </a:cubicBezTo>
                  <a:cubicBezTo>
                    <a:pt x="22" y="149"/>
                    <a:pt x="21" y="149"/>
                    <a:pt x="21" y="148"/>
                  </a:cubicBezTo>
                  <a:cubicBezTo>
                    <a:pt x="21" y="148"/>
                    <a:pt x="21" y="148"/>
                    <a:pt x="20" y="148"/>
                  </a:cubicBezTo>
                  <a:cubicBezTo>
                    <a:pt x="19" y="148"/>
                    <a:pt x="18" y="148"/>
                    <a:pt x="18" y="148"/>
                  </a:cubicBezTo>
                  <a:cubicBezTo>
                    <a:pt x="18" y="148"/>
                    <a:pt x="17" y="148"/>
                    <a:pt x="16" y="148"/>
                  </a:cubicBezTo>
                  <a:cubicBezTo>
                    <a:pt x="14" y="147"/>
                    <a:pt x="14" y="147"/>
                    <a:pt x="13" y="147"/>
                  </a:cubicBezTo>
                  <a:cubicBezTo>
                    <a:pt x="12" y="147"/>
                    <a:pt x="11" y="147"/>
                    <a:pt x="11" y="147"/>
                  </a:cubicBezTo>
                  <a:cubicBezTo>
                    <a:pt x="11" y="147"/>
                    <a:pt x="13" y="147"/>
                    <a:pt x="10" y="146"/>
                  </a:cubicBezTo>
                  <a:cubicBezTo>
                    <a:pt x="7" y="145"/>
                    <a:pt x="7" y="145"/>
                    <a:pt x="7" y="145"/>
                  </a:cubicBezTo>
                  <a:cubicBezTo>
                    <a:pt x="6" y="145"/>
                    <a:pt x="6" y="145"/>
                    <a:pt x="6" y="145"/>
                  </a:cubicBezTo>
                  <a:cubicBezTo>
                    <a:pt x="5" y="145"/>
                    <a:pt x="5" y="146"/>
                    <a:pt x="4" y="145"/>
                  </a:cubicBezTo>
                  <a:cubicBezTo>
                    <a:pt x="4" y="145"/>
                    <a:pt x="3" y="144"/>
                    <a:pt x="3" y="144"/>
                  </a:cubicBezTo>
                  <a:cubicBezTo>
                    <a:pt x="3" y="143"/>
                    <a:pt x="3" y="143"/>
                    <a:pt x="4" y="142"/>
                  </a:cubicBezTo>
                  <a:cubicBezTo>
                    <a:pt x="4" y="142"/>
                    <a:pt x="6" y="141"/>
                    <a:pt x="6" y="141"/>
                  </a:cubicBezTo>
                  <a:cubicBezTo>
                    <a:pt x="6" y="142"/>
                    <a:pt x="6" y="142"/>
                    <a:pt x="6" y="142"/>
                  </a:cubicBezTo>
                  <a:cubicBezTo>
                    <a:pt x="6" y="142"/>
                    <a:pt x="6" y="143"/>
                    <a:pt x="7" y="142"/>
                  </a:cubicBezTo>
                  <a:cubicBezTo>
                    <a:pt x="7" y="142"/>
                    <a:pt x="8" y="140"/>
                    <a:pt x="8" y="140"/>
                  </a:cubicBezTo>
                  <a:cubicBezTo>
                    <a:pt x="8" y="140"/>
                    <a:pt x="7" y="140"/>
                    <a:pt x="8" y="139"/>
                  </a:cubicBezTo>
                  <a:cubicBezTo>
                    <a:pt x="9" y="139"/>
                    <a:pt x="9" y="139"/>
                    <a:pt x="10" y="139"/>
                  </a:cubicBezTo>
                  <a:cubicBezTo>
                    <a:pt x="10" y="139"/>
                    <a:pt x="12" y="139"/>
                    <a:pt x="13" y="139"/>
                  </a:cubicBezTo>
                  <a:cubicBezTo>
                    <a:pt x="13" y="138"/>
                    <a:pt x="15" y="138"/>
                    <a:pt x="15" y="138"/>
                  </a:cubicBezTo>
                  <a:cubicBezTo>
                    <a:pt x="15" y="138"/>
                    <a:pt x="16" y="139"/>
                    <a:pt x="15" y="140"/>
                  </a:cubicBezTo>
                  <a:cubicBezTo>
                    <a:pt x="15" y="140"/>
                    <a:pt x="14" y="140"/>
                    <a:pt x="15" y="141"/>
                  </a:cubicBezTo>
                  <a:cubicBezTo>
                    <a:pt x="16" y="141"/>
                    <a:pt x="17" y="141"/>
                    <a:pt x="17" y="141"/>
                  </a:cubicBezTo>
                  <a:cubicBezTo>
                    <a:pt x="17" y="141"/>
                    <a:pt x="18" y="140"/>
                    <a:pt x="18" y="140"/>
                  </a:cubicBezTo>
                  <a:cubicBezTo>
                    <a:pt x="19" y="140"/>
                    <a:pt x="18" y="139"/>
                    <a:pt x="19" y="139"/>
                  </a:cubicBezTo>
                  <a:cubicBezTo>
                    <a:pt x="20" y="140"/>
                    <a:pt x="20" y="141"/>
                    <a:pt x="20" y="141"/>
                  </a:cubicBezTo>
                  <a:cubicBezTo>
                    <a:pt x="20" y="141"/>
                    <a:pt x="20" y="141"/>
                    <a:pt x="20" y="142"/>
                  </a:cubicBezTo>
                  <a:cubicBezTo>
                    <a:pt x="21" y="142"/>
                    <a:pt x="22" y="142"/>
                    <a:pt x="22" y="143"/>
                  </a:cubicBezTo>
                  <a:cubicBezTo>
                    <a:pt x="22" y="143"/>
                    <a:pt x="21" y="143"/>
                    <a:pt x="23" y="144"/>
                  </a:cubicBezTo>
                  <a:cubicBezTo>
                    <a:pt x="24" y="144"/>
                    <a:pt x="25" y="144"/>
                    <a:pt x="25" y="144"/>
                  </a:cubicBezTo>
                  <a:cubicBezTo>
                    <a:pt x="25" y="144"/>
                    <a:pt x="26" y="144"/>
                    <a:pt x="26" y="143"/>
                  </a:cubicBezTo>
                  <a:cubicBezTo>
                    <a:pt x="25" y="142"/>
                    <a:pt x="25" y="141"/>
                    <a:pt x="25" y="141"/>
                  </a:cubicBezTo>
                  <a:cubicBezTo>
                    <a:pt x="25" y="141"/>
                    <a:pt x="26" y="140"/>
                    <a:pt x="26" y="140"/>
                  </a:cubicBezTo>
                  <a:cubicBezTo>
                    <a:pt x="26" y="139"/>
                    <a:pt x="26" y="137"/>
                    <a:pt x="26" y="137"/>
                  </a:cubicBezTo>
                  <a:cubicBezTo>
                    <a:pt x="26" y="137"/>
                    <a:pt x="27" y="136"/>
                    <a:pt x="26" y="136"/>
                  </a:cubicBezTo>
                  <a:cubicBezTo>
                    <a:pt x="25" y="136"/>
                    <a:pt x="25" y="135"/>
                    <a:pt x="25" y="135"/>
                  </a:cubicBezTo>
                  <a:cubicBezTo>
                    <a:pt x="24" y="135"/>
                    <a:pt x="24" y="134"/>
                    <a:pt x="24" y="134"/>
                  </a:cubicBezTo>
                  <a:cubicBezTo>
                    <a:pt x="27" y="134"/>
                    <a:pt x="27" y="134"/>
                    <a:pt x="27" y="134"/>
                  </a:cubicBezTo>
                  <a:cubicBezTo>
                    <a:pt x="29" y="134"/>
                    <a:pt x="29" y="134"/>
                    <a:pt x="29" y="134"/>
                  </a:cubicBezTo>
                  <a:cubicBezTo>
                    <a:pt x="31" y="133"/>
                    <a:pt x="31" y="133"/>
                    <a:pt x="31" y="133"/>
                  </a:cubicBezTo>
                  <a:cubicBezTo>
                    <a:pt x="31" y="133"/>
                    <a:pt x="32" y="134"/>
                    <a:pt x="32" y="133"/>
                  </a:cubicBezTo>
                  <a:cubicBezTo>
                    <a:pt x="32" y="133"/>
                    <a:pt x="33" y="132"/>
                    <a:pt x="33" y="132"/>
                  </a:cubicBezTo>
                  <a:cubicBezTo>
                    <a:pt x="35" y="132"/>
                    <a:pt x="35" y="132"/>
                    <a:pt x="35" y="132"/>
                  </a:cubicBezTo>
                  <a:cubicBezTo>
                    <a:pt x="35" y="132"/>
                    <a:pt x="34" y="131"/>
                    <a:pt x="34" y="131"/>
                  </a:cubicBezTo>
                  <a:cubicBezTo>
                    <a:pt x="35" y="131"/>
                    <a:pt x="35" y="129"/>
                    <a:pt x="35" y="129"/>
                  </a:cubicBezTo>
                  <a:cubicBezTo>
                    <a:pt x="35" y="129"/>
                    <a:pt x="36" y="128"/>
                    <a:pt x="37" y="129"/>
                  </a:cubicBezTo>
                  <a:cubicBezTo>
                    <a:pt x="37" y="129"/>
                    <a:pt x="39" y="129"/>
                    <a:pt x="40" y="130"/>
                  </a:cubicBezTo>
                  <a:cubicBezTo>
                    <a:pt x="40" y="130"/>
                    <a:pt x="41" y="130"/>
                    <a:pt x="41" y="130"/>
                  </a:cubicBezTo>
                  <a:cubicBezTo>
                    <a:pt x="43" y="130"/>
                    <a:pt x="43" y="130"/>
                    <a:pt x="43" y="130"/>
                  </a:cubicBezTo>
                  <a:cubicBezTo>
                    <a:pt x="43" y="130"/>
                    <a:pt x="45" y="131"/>
                    <a:pt x="45" y="131"/>
                  </a:cubicBezTo>
                  <a:cubicBezTo>
                    <a:pt x="45" y="131"/>
                    <a:pt x="47" y="132"/>
                    <a:pt x="48" y="132"/>
                  </a:cubicBezTo>
                  <a:cubicBezTo>
                    <a:pt x="48" y="132"/>
                    <a:pt x="49" y="131"/>
                    <a:pt x="49" y="131"/>
                  </a:cubicBezTo>
                  <a:cubicBezTo>
                    <a:pt x="49" y="131"/>
                    <a:pt x="49" y="130"/>
                    <a:pt x="50" y="131"/>
                  </a:cubicBezTo>
                  <a:cubicBezTo>
                    <a:pt x="51" y="131"/>
                    <a:pt x="52" y="131"/>
                    <a:pt x="53" y="131"/>
                  </a:cubicBezTo>
                  <a:cubicBezTo>
                    <a:pt x="53" y="130"/>
                    <a:pt x="53" y="130"/>
                    <a:pt x="54" y="130"/>
                  </a:cubicBezTo>
                  <a:cubicBezTo>
                    <a:pt x="55" y="131"/>
                    <a:pt x="56" y="131"/>
                    <a:pt x="56" y="131"/>
                  </a:cubicBezTo>
                  <a:cubicBezTo>
                    <a:pt x="57" y="131"/>
                    <a:pt x="59" y="130"/>
                    <a:pt x="59" y="130"/>
                  </a:cubicBezTo>
                  <a:cubicBezTo>
                    <a:pt x="59" y="130"/>
                    <a:pt x="58" y="129"/>
                    <a:pt x="59" y="130"/>
                  </a:cubicBezTo>
                  <a:cubicBezTo>
                    <a:pt x="60" y="130"/>
                    <a:pt x="61" y="129"/>
                    <a:pt x="61" y="129"/>
                  </a:cubicBezTo>
                  <a:cubicBezTo>
                    <a:pt x="59" y="128"/>
                    <a:pt x="59" y="128"/>
                    <a:pt x="59" y="128"/>
                  </a:cubicBezTo>
                  <a:cubicBezTo>
                    <a:pt x="59" y="128"/>
                    <a:pt x="60" y="126"/>
                    <a:pt x="60" y="126"/>
                  </a:cubicBezTo>
                  <a:cubicBezTo>
                    <a:pt x="60" y="126"/>
                    <a:pt x="59" y="125"/>
                    <a:pt x="59" y="125"/>
                  </a:cubicBezTo>
                  <a:cubicBezTo>
                    <a:pt x="59" y="125"/>
                    <a:pt x="58" y="125"/>
                    <a:pt x="58" y="126"/>
                  </a:cubicBezTo>
                  <a:cubicBezTo>
                    <a:pt x="58" y="127"/>
                    <a:pt x="57" y="128"/>
                    <a:pt x="56" y="128"/>
                  </a:cubicBezTo>
                  <a:cubicBezTo>
                    <a:pt x="56" y="128"/>
                    <a:pt x="55" y="129"/>
                    <a:pt x="54" y="129"/>
                  </a:cubicBezTo>
                  <a:cubicBezTo>
                    <a:pt x="54" y="129"/>
                    <a:pt x="53" y="130"/>
                    <a:pt x="53" y="130"/>
                  </a:cubicBezTo>
                  <a:cubicBezTo>
                    <a:pt x="53" y="130"/>
                    <a:pt x="53" y="131"/>
                    <a:pt x="51" y="130"/>
                  </a:cubicBezTo>
                  <a:cubicBezTo>
                    <a:pt x="50" y="129"/>
                    <a:pt x="49" y="129"/>
                    <a:pt x="49" y="129"/>
                  </a:cubicBezTo>
                  <a:cubicBezTo>
                    <a:pt x="49" y="129"/>
                    <a:pt x="49" y="128"/>
                    <a:pt x="48" y="129"/>
                  </a:cubicBezTo>
                  <a:cubicBezTo>
                    <a:pt x="46" y="129"/>
                    <a:pt x="47" y="130"/>
                    <a:pt x="46" y="129"/>
                  </a:cubicBezTo>
                  <a:cubicBezTo>
                    <a:pt x="45" y="129"/>
                    <a:pt x="42" y="129"/>
                    <a:pt x="42" y="128"/>
                  </a:cubicBezTo>
                  <a:cubicBezTo>
                    <a:pt x="42" y="128"/>
                    <a:pt x="41" y="127"/>
                    <a:pt x="41" y="127"/>
                  </a:cubicBezTo>
                  <a:cubicBezTo>
                    <a:pt x="41" y="127"/>
                    <a:pt x="41" y="125"/>
                    <a:pt x="41" y="125"/>
                  </a:cubicBezTo>
                  <a:cubicBezTo>
                    <a:pt x="40" y="126"/>
                    <a:pt x="39" y="127"/>
                    <a:pt x="38" y="127"/>
                  </a:cubicBezTo>
                  <a:cubicBezTo>
                    <a:pt x="38" y="127"/>
                    <a:pt x="36" y="127"/>
                    <a:pt x="35" y="127"/>
                  </a:cubicBezTo>
                  <a:cubicBezTo>
                    <a:pt x="35" y="127"/>
                    <a:pt x="35" y="127"/>
                    <a:pt x="34" y="127"/>
                  </a:cubicBezTo>
                  <a:cubicBezTo>
                    <a:pt x="33" y="127"/>
                    <a:pt x="32" y="128"/>
                    <a:pt x="31" y="128"/>
                  </a:cubicBezTo>
                  <a:cubicBezTo>
                    <a:pt x="30" y="128"/>
                    <a:pt x="30" y="127"/>
                    <a:pt x="29" y="127"/>
                  </a:cubicBezTo>
                  <a:cubicBezTo>
                    <a:pt x="28" y="127"/>
                    <a:pt x="28" y="127"/>
                    <a:pt x="28" y="127"/>
                  </a:cubicBezTo>
                  <a:cubicBezTo>
                    <a:pt x="28" y="127"/>
                    <a:pt x="28" y="127"/>
                    <a:pt x="28" y="127"/>
                  </a:cubicBezTo>
                  <a:cubicBezTo>
                    <a:pt x="28" y="127"/>
                    <a:pt x="28" y="125"/>
                    <a:pt x="30" y="125"/>
                  </a:cubicBezTo>
                  <a:cubicBezTo>
                    <a:pt x="31" y="124"/>
                    <a:pt x="30" y="124"/>
                    <a:pt x="32" y="124"/>
                  </a:cubicBezTo>
                  <a:cubicBezTo>
                    <a:pt x="34" y="124"/>
                    <a:pt x="35" y="124"/>
                    <a:pt x="36" y="123"/>
                  </a:cubicBezTo>
                  <a:cubicBezTo>
                    <a:pt x="37" y="122"/>
                    <a:pt x="37" y="121"/>
                    <a:pt x="38" y="121"/>
                  </a:cubicBezTo>
                  <a:cubicBezTo>
                    <a:pt x="39" y="120"/>
                    <a:pt x="39" y="119"/>
                    <a:pt x="40" y="120"/>
                  </a:cubicBezTo>
                  <a:cubicBezTo>
                    <a:pt x="42" y="120"/>
                    <a:pt x="44" y="120"/>
                    <a:pt x="44" y="120"/>
                  </a:cubicBezTo>
                  <a:cubicBezTo>
                    <a:pt x="44" y="120"/>
                    <a:pt x="44" y="119"/>
                    <a:pt x="44" y="118"/>
                  </a:cubicBezTo>
                  <a:cubicBezTo>
                    <a:pt x="44" y="118"/>
                    <a:pt x="44" y="118"/>
                    <a:pt x="44" y="117"/>
                  </a:cubicBezTo>
                  <a:cubicBezTo>
                    <a:pt x="45" y="117"/>
                    <a:pt x="45" y="116"/>
                    <a:pt x="45" y="116"/>
                  </a:cubicBezTo>
                  <a:cubicBezTo>
                    <a:pt x="46" y="116"/>
                    <a:pt x="46" y="115"/>
                    <a:pt x="47" y="115"/>
                  </a:cubicBezTo>
                  <a:cubicBezTo>
                    <a:pt x="47" y="114"/>
                    <a:pt x="48" y="114"/>
                    <a:pt x="48" y="113"/>
                  </a:cubicBezTo>
                  <a:cubicBezTo>
                    <a:pt x="49" y="113"/>
                    <a:pt x="49" y="112"/>
                    <a:pt x="49" y="112"/>
                  </a:cubicBezTo>
                  <a:cubicBezTo>
                    <a:pt x="49" y="112"/>
                    <a:pt x="46" y="111"/>
                    <a:pt x="46" y="111"/>
                  </a:cubicBezTo>
                  <a:cubicBezTo>
                    <a:pt x="47" y="110"/>
                    <a:pt x="47" y="110"/>
                    <a:pt x="47" y="110"/>
                  </a:cubicBezTo>
                  <a:cubicBezTo>
                    <a:pt x="51" y="107"/>
                    <a:pt x="51" y="107"/>
                    <a:pt x="51" y="107"/>
                  </a:cubicBezTo>
                  <a:cubicBezTo>
                    <a:pt x="51" y="107"/>
                    <a:pt x="52" y="105"/>
                    <a:pt x="52" y="105"/>
                  </a:cubicBezTo>
                  <a:cubicBezTo>
                    <a:pt x="53" y="105"/>
                    <a:pt x="54" y="104"/>
                    <a:pt x="54" y="104"/>
                  </a:cubicBezTo>
                  <a:cubicBezTo>
                    <a:pt x="55" y="102"/>
                    <a:pt x="55" y="102"/>
                    <a:pt x="55" y="102"/>
                  </a:cubicBezTo>
                  <a:cubicBezTo>
                    <a:pt x="55" y="102"/>
                    <a:pt x="55" y="101"/>
                    <a:pt x="56" y="102"/>
                  </a:cubicBezTo>
                  <a:cubicBezTo>
                    <a:pt x="57" y="102"/>
                    <a:pt x="57" y="103"/>
                    <a:pt x="58" y="103"/>
                  </a:cubicBezTo>
                  <a:cubicBezTo>
                    <a:pt x="59" y="104"/>
                    <a:pt x="62" y="104"/>
                    <a:pt x="62" y="104"/>
                  </a:cubicBezTo>
                  <a:cubicBezTo>
                    <a:pt x="61" y="102"/>
                    <a:pt x="61" y="102"/>
                    <a:pt x="61" y="102"/>
                  </a:cubicBezTo>
                  <a:cubicBezTo>
                    <a:pt x="65" y="102"/>
                    <a:pt x="65" y="102"/>
                    <a:pt x="65" y="102"/>
                  </a:cubicBezTo>
                  <a:cubicBezTo>
                    <a:pt x="65" y="104"/>
                    <a:pt x="65" y="104"/>
                    <a:pt x="65" y="104"/>
                  </a:cubicBezTo>
                  <a:cubicBezTo>
                    <a:pt x="67" y="103"/>
                    <a:pt x="67" y="103"/>
                    <a:pt x="67" y="103"/>
                  </a:cubicBezTo>
                  <a:cubicBezTo>
                    <a:pt x="66" y="101"/>
                    <a:pt x="66" y="101"/>
                    <a:pt x="66" y="101"/>
                  </a:cubicBezTo>
                  <a:cubicBezTo>
                    <a:pt x="66" y="101"/>
                    <a:pt x="68" y="101"/>
                    <a:pt x="68" y="101"/>
                  </a:cubicBezTo>
                  <a:cubicBezTo>
                    <a:pt x="67" y="101"/>
                    <a:pt x="65" y="99"/>
                    <a:pt x="65" y="99"/>
                  </a:cubicBezTo>
                  <a:cubicBezTo>
                    <a:pt x="66" y="97"/>
                    <a:pt x="66" y="97"/>
                    <a:pt x="66" y="97"/>
                  </a:cubicBezTo>
                  <a:cubicBezTo>
                    <a:pt x="64" y="97"/>
                    <a:pt x="64" y="97"/>
                    <a:pt x="64" y="97"/>
                  </a:cubicBezTo>
                  <a:cubicBezTo>
                    <a:pt x="64" y="97"/>
                    <a:pt x="60" y="97"/>
                    <a:pt x="59" y="97"/>
                  </a:cubicBezTo>
                  <a:cubicBezTo>
                    <a:pt x="58" y="96"/>
                    <a:pt x="58" y="96"/>
                    <a:pt x="57" y="96"/>
                  </a:cubicBezTo>
                  <a:cubicBezTo>
                    <a:pt x="56" y="96"/>
                    <a:pt x="55" y="96"/>
                    <a:pt x="54" y="96"/>
                  </a:cubicBezTo>
                  <a:cubicBezTo>
                    <a:pt x="53" y="96"/>
                    <a:pt x="52" y="96"/>
                    <a:pt x="51" y="96"/>
                  </a:cubicBezTo>
                  <a:cubicBezTo>
                    <a:pt x="51" y="96"/>
                    <a:pt x="50" y="96"/>
                    <a:pt x="49" y="96"/>
                  </a:cubicBezTo>
                  <a:cubicBezTo>
                    <a:pt x="49" y="95"/>
                    <a:pt x="50" y="94"/>
                    <a:pt x="49" y="94"/>
                  </a:cubicBezTo>
                  <a:cubicBezTo>
                    <a:pt x="48" y="94"/>
                    <a:pt x="47" y="92"/>
                    <a:pt x="46" y="93"/>
                  </a:cubicBezTo>
                  <a:cubicBezTo>
                    <a:pt x="46" y="93"/>
                    <a:pt x="46" y="93"/>
                    <a:pt x="45" y="93"/>
                  </a:cubicBezTo>
                  <a:cubicBezTo>
                    <a:pt x="45" y="94"/>
                    <a:pt x="44" y="94"/>
                    <a:pt x="44" y="94"/>
                  </a:cubicBezTo>
                  <a:cubicBezTo>
                    <a:pt x="43" y="93"/>
                    <a:pt x="43" y="94"/>
                    <a:pt x="44" y="93"/>
                  </a:cubicBezTo>
                  <a:cubicBezTo>
                    <a:pt x="44" y="92"/>
                    <a:pt x="43" y="90"/>
                    <a:pt x="44" y="90"/>
                  </a:cubicBezTo>
                  <a:cubicBezTo>
                    <a:pt x="45" y="91"/>
                    <a:pt x="45" y="91"/>
                    <a:pt x="46" y="91"/>
                  </a:cubicBezTo>
                  <a:cubicBezTo>
                    <a:pt x="46" y="91"/>
                    <a:pt x="47" y="91"/>
                    <a:pt x="47" y="91"/>
                  </a:cubicBezTo>
                  <a:cubicBezTo>
                    <a:pt x="47" y="90"/>
                    <a:pt x="48" y="88"/>
                    <a:pt x="48" y="88"/>
                  </a:cubicBezTo>
                  <a:cubicBezTo>
                    <a:pt x="48" y="88"/>
                    <a:pt x="51" y="89"/>
                    <a:pt x="50" y="88"/>
                  </a:cubicBezTo>
                  <a:cubicBezTo>
                    <a:pt x="49" y="87"/>
                    <a:pt x="47" y="86"/>
                    <a:pt x="47" y="86"/>
                  </a:cubicBezTo>
                  <a:cubicBezTo>
                    <a:pt x="47" y="86"/>
                    <a:pt x="46" y="86"/>
                    <a:pt x="46" y="87"/>
                  </a:cubicBezTo>
                  <a:cubicBezTo>
                    <a:pt x="45" y="88"/>
                    <a:pt x="46" y="88"/>
                    <a:pt x="45" y="89"/>
                  </a:cubicBezTo>
                  <a:cubicBezTo>
                    <a:pt x="44" y="89"/>
                    <a:pt x="44" y="89"/>
                    <a:pt x="43" y="89"/>
                  </a:cubicBezTo>
                  <a:cubicBezTo>
                    <a:pt x="43" y="89"/>
                    <a:pt x="43" y="89"/>
                    <a:pt x="42" y="89"/>
                  </a:cubicBezTo>
                  <a:cubicBezTo>
                    <a:pt x="42" y="89"/>
                    <a:pt x="40" y="89"/>
                    <a:pt x="40" y="88"/>
                  </a:cubicBezTo>
                  <a:cubicBezTo>
                    <a:pt x="40" y="88"/>
                    <a:pt x="40" y="88"/>
                    <a:pt x="40" y="87"/>
                  </a:cubicBezTo>
                  <a:cubicBezTo>
                    <a:pt x="40" y="86"/>
                    <a:pt x="40" y="85"/>
                    <a:pt x="42" y="85"/>
                  </a:cubicBezTo>
                  <a:cubicBezTo>
                    <a:pt x="43" y="85"/>
                    <a:pt x="43" y="86"/>
                    <a:pt x="43" y="85"/>
                  </a:cubicBezTo>
                  <a:cubicBezTo>
                    <a:pt x="43" y="85"/>
                    <a:pt x="43" y="84"/>
                    <a:pt x="42" y="84"/>
                  </a:cubicBezTo>
                  <a:cubicBezTo>
                    <a:pt x="42" y="83"/>
                    <a:pt x="42" y="83"/>
                    <a:pt x="41" y="83"/>
                  </a:cubicBezTo>
                  <a:cubicBezTo>
                    <a:pt x="40" y="83"/>
                    <a:pt x="38" y="84"/>
                    <a:pt x="38" y="84"/>
                  </a:cubicBezTo>
                  <a:cubicBezTo>
                    <a:pt x="38" y="84"/>
                    <a:pt x="39" y="84"/>
                    <a:pt x="37" y="84"/>
                  </a:cubicBezTo>
                  <a:cubicBezTo>
                    <a:pt x="36" y="83"/>
                    <a:pt x="37" y="83"/>
                    <a:pt x="36" y="82"/>
                  </a:cubicBezTo>
                  <a:cubicBezTo>
                    <a:pt x="36" y="81"/>
                    <a:pt x="36" y="81"/>
                    <a:pt x="35" y="81"/>
                  </a:cubicBezTo>
                  <a:cubicBezTo>
                    <a:pt x="35" y="81"/>
                    <a:pt x="35" y="81"/>
                    <a:pt x="34" y="81"/>
                  </a:cubicBezTo>
                  <a:cubicBezTo>
                    <a:pt x="33" y="80"/>
                    <a:pt x="32" y="80"/>
                    <a:pt x="32" y="79"/>
                  </a:cubicBezTo>
                  <a:cubicBezTo>
                    <a:pt x="32" y="78"/>
                    <a:pt x="32" y="77"/>
                    <a:pt x="33" y="78"/>
                  </a:cubicBezTo>
                  <a:cubicBezTo>
                    <a:pt x="34" y="78"/>
                    <a:pt x="33" y="77"/>
                    <a:pt x="34" y="78"/>
                  </a:cubicBezTo>
                  <a:cubicBezTo>
                    <a:pt x="36" y="79"/>
                    <a:pt x="36" y="79"/>
                    <a:pt x="36" y="79"/>
                  </a:cubicBezTo>
                  <a:cubicBezTo>
                    <a:pt x="36" y="79"/>
                    <a:pt x="37" y="79"/>
                    <a:pt x="36" y="78"/>
                  </a:cubicBezTo>
                  <a:cubicBezTo>
                    <a:pt x="36" y="77"/>
                    <a:pt x="35" y="76"/>
                    <a:pt x="35" y="76"/>
                  </a:cubicBezTo>
                  <a:cubicBezTo>
                    <a:pt x="35" y="76"/>
                    <a:pt x="34" y="76"/>
                    <a:pt x="34" y="75"/>
                  </a:cubicBezTo>
                  <a:cubicBezTo>
                    <a:pt x="34" y="74"/>
                    <a:pt x="34" y="74"/>
                    <a:pt x="33" y="73"/>
                  </a:cubicBezTo>
                  <a:cubicBezTo>
                    <a:pt x="33" y="73"/>
                    <a:pt x="34" y="73"/>
                    <a:pt x="34" y="73"/>
                  </a:cubicBezTo>
                  <a:cubicBezTo>
                    <a:pt x="35" y="73"/>
                    <a:pt x="34" y="73"/>
                    <a:pt x="35" y="73"/>
                  </a:cubicBezTo>
                  <a:cubicBezTo>
                    <a:pt x="37" y="73"/>
                    <a:pt x="36" y="73"/>
                    <a:pt x="37" y="73"/>
                  </a:cubicBezTo>
                  <a:cubicBezTo>
                    <a:pt x="37" y="73"/>
                    <a:pt x="38" y="73"/>
                    <a:pt x="38" y="73"/>
                  </a:cubicBezTo>
                  <a:cubicBezTo>
                    <a:pt x="38" y="74"/>
                    <a:pt x="39" y="72"/>
                    <a:pt x="39" y="72"/>
                  </a:cubicBezTo>
                  <a:cubicBezTo>
                    <a:pt x="39" y="72"/>
                    <a:pt x="38" y="71"/>
                    <a:pt x="39" y="71"/>
                  </a:cubicBezTo>
                  <a:cubicBezTo>
                    <a:pt x="40" y="71"/>
                    <a:pt x="40" y="72"/>
                    <a:pt x="41" y="72"/>
                  </a:cubicBezTo>
                  <a:cubicBezTo>
                    <a:pt x="43" y="72"/>
                    <a:pt x="43" y="73"/>
                    <a:pt x="44" y="73"/>
                  </a:cubicBezTo>
                  <a:cubicBezTo>
                    <a:pt x="44" y="72"/>
                    <a:pt x="45" y="73"/>
                    <a:pt x="45" y="72"/>
                  </a:cubicBezTo>
                  <a:cubicBezTo>
                    <a:pt x="44" y="71"/>
                    <a:pt x="44" y="72"/>
                    <a:pt x="44" y="71"/>
                  </a:cubicBezTo>
                  <a:cubicBezTo>
                    <a:pt x="43" y="70"/>
                    <a:pt x="43" y="71"/>
                    <a:pt x="43" y="69"/>
                  </a:cubicBezTo>
                  <a:cubicBezTo>
                    <a:pt x="44" y="68"/>
                    <a:pt x="44" y="67"/>
                    <a:pt x="44" y="67"/>
                  </a:cubicBezTo>
                  <a:cubicBezTo>
                    <a:pt x="44" y="66"/>
                    <a:pt x="44" y="66"/>
                    <a:pt x="44" y="66"/>
                  </a:cubicBezTo>
                  <a:cubicBezTo>
                    <a:pt x="46" y="64"/>
                    <a:pt x="46" y="64"/>
                    <a:pt x="46" y="64"/>
                  </a:cubicBezTo>
                  <a:cubicBezTo>
                    <a:pt x="46" y="64"/>
                    <a:pt x="47" y="64"/>
                    <a:pt x="48" y="64"/>
                  </a:cubicBezTo>
                  <a:cubicBezTo>
                    <a:pt x="50" y="64"/>
                    <a:pt x="51" y="65"/>
                    <a:pt x="52" y="65"/>
                  </a:cubicBezTo>
                  <a:cubicBezTo>
                    <a:pt x="54" y="65"/>
                    <a:pt x="55" y="65"/>
                    <a:pt x="55" y="65"/>
                  </a:cubicBezTo>
                  <a:cubicBezTo>
                    <a:pt x="54" y="64"/>
                    <a:pt x="54" y="64"/>
                    <a:pt x="54" y="64"/>
                  </a:cubicBezTo>
                  <a:cubicBezTo>
                    <a:pt x="54" y="64"/>
                    <a:pt x="54" y="64"/>
                    <a:pt x="54" y="63"/>
                  </a:cubicBezTo>
                  <a:cubicBezTo>
                    <a:pt x="55" y="63"/>
                    <a:pt x="55" y="63"/>
                    <a:pt x="56" y="63"/>
                  </a:cubicBezTo>
                  <a:cubicBezTo>
                    <a:pt x="56" y="63"/>
                    <a:pt x="57" y="61"/>
                    <a:pt x="57" y="61"/>
                  </a:cubicBezTo>
                  <a:cubicBezTo>
                    <a:pt x="56" y="60"/>
                    <a:pt x="56" y="60"/>
                    <a:pt x="55" y="59"/>
                  </a:cubicBezTo>
                  <a:cubicBezTo>
                    <a:pt x="53" y="59"/>
                    <a:pt x="50" y="59"/>
                    <a:pt x="50" y="59"/>
                  </a:cubicBezTo>
                  <a:cubicBezTo>
                    <a:pt x="50" y="59"/>
                    <a:pt x="49" y="59"/>
                    <a:pt x="48" y="59"/>
                  </a:cubicBezTo>
                  <a:cubicBezTo>
                    <a:pt x="47" y="59"/>
                    <a:pt x="45" y="59"/>
                    <a:pt x="45" y="58"/>
                  </a:cubicBezTo>
                  <a:cubicBezTo>
                    <a:pt x="44" y="58"/>
                    <a:pt x="44" y="58"/>
                    <a:pt x="44" y="56"/>
                  </a:cubicBezTo>
                  <a:cubicBezTo>
                    <a:pt x="44" y="55"/>
                    <a:pt x="43" y="55"/>
                    <a:pt x="43" y="55"/>
                  </a:cubicBezTo>
                  <a:cubicBezTo>
                    <a:pt x="44" y="53"/>
                    <a:pt x="44" y="53"/>
                    <a:pt x="44" y="53"/>
                  </a:cubicBezTo>
                  <a:cubicBezTo>
                    <a:pt x="44" y="53"/>
                    <a:pt x="43" y="52"/>
                    <a:pt x="43" y="52"/>
                  </a:cubicBezTo>
                  <a:cubicBezTo>
                    <a:pt x="42" y="52"/>
                    <a:pt x="42" y="52"/>
                    <a:pt x="42" y="52"/>
                  </a:cubicBezTo>
                  <a:cubicBezTo>
                    <a:pt x="41" y="52"/>
                    <a:pt x="42" y="52"/>
                    <a:pt x="40" y="51"/>
                  </a:cubicBezTo>
                  <a:cubicBezTo>
                    <a:pt x="38" y="51"/>
                    <a:pt x="37" y="50"/>
                    <a:pt x="37" y="50"/>
                  </a:cubicBezTo>
                  <a:cubicBezTo>
                    <a:pt x="37" y="49"/>
                    <a:pt x="37" y="49"/>
                    <a:pt x="39" y="49"/>
                  </a:cubicBezTo>
                  <a:cubicBezTo>
                    <a:pt x="40" y="49"/>
                    <a:pt x="41" y="49"/>
                    <a:pt x="42" y="49"/>
                  </a:cubicBezTo>
                  <a:cubicBezTo>
                    <a:pt x="43" y="50"/>
                    <a:pt x="45" y="49"/>
                    <a:pt x="45" y="49"/>
                  </a:cubicBezTo>
                  <a:cubicBezTo>
                    <a:pt x="45" y="49"/>
                    <a:pt x="44" y="49"/>
                    <a:pt x="46" y="50"/>
                  </a:cubicBezTo>
                  <a:cubicBezTo>
                    <a:pt x="48" y="51"/>
                    <a:pt x="47" y="51"/>
                    <a:pt x="48" y="51"/>
                  </a:cubicBezTo>
                  <a:cubicBezTo>
                    <a:pt x="49" y="51"/>
                    <a:pt x="50" y="50"/>
                    <a:pt x="49" y="50"/>
                  </a:cubicBezTo>
                  <a:cubicBezTo>
                    <a:pt x="49" y="49"/>
                    <a:pt x="50" y="49"/>
                    <a:pt x="49" y="49"/>
                  </a:cubicBezTo>
                  <a:cubicBezTo>
                    <a:pt x="48" y="48"/>
                    <a:pt x="48" y="48"/>
                    <a:pt x="48" y="48"/>
                  </a:cubicBezTo>
                  <a:cubicBezTo>
                    <a:pt x="48" y="48"/>
                    <a:pt x="48" y="48"/>
                    <a:pt x="48" y="47"/>
                  </a:cubicBezTo>
                  <a:cubicBezTo>
                    <a:pt x="48" y="46"/>
                    <a:pt x="49" y="45"/>
                    <a:pt x="49" y="45"/>
                  </a:cubicBezTo>
                  <a:cubicBezTo>
                    <a:pt x="50" y="45"/>
                    <a:pt x="50" y="45"/>
                    <a:pt x="50" y="44"/>
                  </a:cubicBezTo>
                  <a:cubicBezTo>
                    <a:pt x="50" y="44"/>
                    <a:pt x="50" y="43"/>
                    <a:pt x="50" y="43"/>
                  </a:cubicBezTo>
                  <a:cubicBezTo>
                    <a:pt x="50" y="42"/>
                    <a:pt x="51" y="41"/>
                    <a:pt x="51" y="41"/>
                  </a:cubicBezTo>
                  <a:cubicBezTo>
                    <a:pt x="51" y="41"/>
                    <a:pt x="50" y="40"/>
                    <a:pt x="50" y="40"/>
                  </a:cubicBezTo>
                  <a:cubicBezTo>
                    <a:pt x="50" y="40"/>
                    <a:pt x="48" y="40"/>
                    <a:pt x="48" y="41"/>
                  </a:cubicBezTo>
                  <a:cubicBezTo>
                    <a:pt x="48" y="41"/>
                    <a:pt x="48" y="41"/>
                    <a:pt x="48" y="42"/>
                  </a:cubicBezTo>
                  <a:cubicBezTo>
                    <a:pt x="47" y="42"/>
                    <a:pt x="47" y="42"/>
                    <a:pt x="46" y="42"/>
                  </a:cubicBezTo>
                  <a:cubicBezTo>
                    <a:pt x="46" y="43"/>
                    <a:pt x="46" y="43"/>
                    <a:pt x="46" y="43"/>
                  </a:cubicBezTo>
                  <a:cubicBezTo>
                    <a:pt x="46" y="44"/>
                    <a:pt x="45" y="45"/>
                    <a:pt x="45" y="45"/>
                  </a:cubicBezTo>
                  <a:cubicBezTo>
                    <a:pt x="45" y="45"/>
                    <a:pt x="44" y="43"/>
                    <a:pt x="44" y="42"/>
                  </a:cubicBezTo>
                  <a:cubicBezTo>
                    <a:pt x="44" y="42"/>
                    <a:pt x="45" y="41"/>
                    <a:pt x="46" y="41"/>
                  </a:cubicBezTo>
                  <a:cubicBezTo>
                    <a:pt x="47" y="41"/>
                    <a:pt x="47" y="41"/>
                    <a:pt x="47" y="40"/>
                  </a:cubicBezTo>
                  <a:cubicBezTo>
                    <a:pt x="47" y="40"/>
                    <a:pt x="47" y="40"/>
                    <a:pt x="47" y="39"/>
                  </a:cubicBezTo>
                  <a:cubicBezTo>
                    <a:pt x="47" y="38"/>
                    <a:pt x="47" y="38"/>
                    <a:pt x="47" y="38"/>
                  </a:cubicBezTo>
                  <a:cubicBezTo>
                    <a:pt x="48" y="37"/>
                    <a:pt x="49" y="36"/>
                    <a:pt x="50" y="36"/>
                  </a:cubicBezTo>
                  <a:cubicBezTo>
                    <a:pt x="50" y="36"/>
                    <a:pt x="49" y="34"/>
                    <a:pt x="51" y="36"/>
                  </a:cubicBezTo>
                  <a:cubicBezTo>
                    <a:pt x="52" y="37"/>
                    <a:pt x="52" y="37"/>
                    <a:pt x="53" y="38"/>
                  </a:cubicBezTo>
                  <a:cubicBezTo>
                    <a:pt x="54" y="38"/>
                    <a:pt x="56" y="39"/>
                    <a:pt x="56" y="38"/>
                  </a:cubicBezTo>
                  <a:cubicBezTo>
                    <a:pt x="56" y="38"/>
                    <a:pt x="56" y="37"/>
                    <a:pt x="56" y="36"/>
                  </a:cubicBezTo>
                  <a:cubicBezTo>
                    <a:pt x="56" y="36"/>
                    <a:pt x="55" y="36"/>
                    <a:pt x="56" y="35"/>
                  </a:cubicBezTo>
                  <a:cubicBezTo>
                    <a:pt x="56" y="35"/>
                    <a:pt x="56" y="35"/>
                    <a:pt x="57" y="35"/>
                  </a:cubicBezTo>
                  <a:cubicBezTo>
                    <a:pt x="59" y="36"/>
                    <a:pt x="58" y="36"/>
                    <a:pt x="59" y="37"/>
                  </a:cubicBezTo>
                  <a:cubicBezTo>
                    <a:pt x="61" y="38"/>
                    <a:pt x="61" y="38"/>
                    <a:pt x="61" y="38"/>
                  </a:cubicBezTo>
                  <a:cubicBezTo>
                    <a:pt x="62" y="38"/>
                    <a:pt x="62" y="38"/>
                    <a:pt x="63" y="38"/>
                  </a:cubicBezTo>
                  <a:cubicBezTo>
                    <a:pt x="64" y="38"/>
                    <a:pt x="63" y="37"/>
                    <a:pt x="65" y="39"/>
                  </a:cubicBezTo>
                  <a:cubicBezTo>
                    <a:pt x="66" y="40"/>
                    <a:pt x="66" y="40"/>
                    <a:pt x="67" y="40"/>
                  </a:cubicBezTo>
                  <a:cubicBezTo>
                    <a:pt x="68" y="41"/>
                    <a:pt x="70" y="40"/>
                    <a:pt x="70" y="40"/>
                  </a:cubicBezTo>
                  <a:cubicBezTo>
                    <a:pt x="70" y="40"/>
                    <a:pt x="70" y="39"/>
                    <a:pt x="71" y="41"/>
                  </a:cubicBezTo>
                  <a:cubicBezTo>
                    <a:pt x="72" y="43"/>
                    <a:pt x="73" y="43"/>
                    <a:pt x="73" y="43"/>
                  </a:cubicBezTo>
                  <a:cubicBezTo>
                    <a:pt x="73" y="44"/>
                    <a:pt x="74" y="45"/>
                    <a:pt x="74" y="45"/>
                  </a:cubicBezTo>
                  <a:cubicBezTo>
                    <a:pt x="74" y="45"/>
                    <a:pt x="74" y="45"/>
                    <a:pt x="74" y="46"/>
                  </a:cubicBezTo>
                  <a:cubicBezTo>
                    <a:pt x="74" y="46"/>
                    <a:pt x="74" y="47"/>
                    <a:pt x="75" y="47"/>
                  </a:cubicBezTo>
                  <a:cubicBezTo>
                    <a:pt x="75" y="47"/>
                    <a:pt x="76" y="47"/>
                    <a:pt x="76" y="47"/>
                  </a:cubicBezTo>
                  <a:cubicBezTo>
                    <a:pt x="76" y="47"/>
                    <a:pt x="77" y="46"/>
                    <a:pt x="77" y="46"/>
                  </a:cubicBezTo>
                  <a:cubicBezTo>
                    <a:pt x="77" y="46"/>
                    <a:pt x="79" y="45"/>
                    <a:pt x="79" y="45"/>
                  </a:cubicBezTo>
                  <a:cubicBezTo>
                    <a:pt x="79" y="45"/>
                    <a:pt x="79" y="44"/>
                    <a:pt x="81" y="45"/>
                  </a:cubicBezTo>
                  <a:cubicBezTo>
                    <a:pt x="82" y="45"/>
                    <a:pt x="84" y="46"/>
                    <a:pt x="84" y="46"/>
                  </a:cubicBezTo>
                  <a:cubicBezTo>
                    <a:pt x="84" y="46"/>
                    <a:pt x="84" y="47"/>
                    <a:pt x="84" y="47"/>
                  </a:cubicBezTo>
                  <a:cubicBezTo>
                    <a:pt x="85" y="47"/>
                    <a:pt x="88" y="47"/>
                    <a:pt x="88" y="47"/>
                  </a:cubicBezTo>
                  <a:cubicBezTo>
                    <a:pt x="89" y="48"/>
                    <a:pt x="89" y="48"/>
                    <a:pt x="89" y="48"/>
                  </a:cubicBezTo>
                  <a:cubicBezTo>
                    <a:pt x="89" y="48"/>
                    <a:pt x="90" y="49"/>
                    <a:pt x="90" y="49"/>
                  </a:cubicBezTo>
                  <a:cubicBezTo>
                    <a:pt x="90" y="50"/>
                    <a:pt x="91" y="52"/>
                    <a:pt x="91" y="52"/>
                  </a:cubicBezTo>
                  <a:cubicBezTo>
                    <a:pt x="94" y="53"/>
                    <a:pt x="94" y="53"/>
                    <a:pt x="94" y="53"/>
                  </a:cubicBezTo>
                  <a:cubicBezTo>
                    <a:pt x="92" y="50"/>
                    <a:pt x="92" y="50"/>
                    <a:pt x="92" y="50"/>
                  </a:cubicBezTo>
                  <a:cubicBezTo>
                    <a:pt x="92" y="50"/>
                    <a:pt x="90" y="48"/>
                    <a:pt x="92" y="48"/>
                  </a:cubicBezTo>
                  <a:cubicBezTo>
                    <a:pt x="94" y="48"/>
                    <a:pt x="95" y="47"/>
                    <a:pt x="95" y="47"/>
                  </a:cubicBezTo>
                  <a:cubicBezTo>
                    <a:pt x="95" y="46"/>
                    <a:pt x="95" y="46"/>
                    <a:pt x="95" y="46"/>
                  </a:cubicBezTo>
                  <a:cubicBezTo>
                    <a:pt x="92" y="46"/>
                    <a:pt x="92" y="46"/>
                    <a:pt x="92" y="46"/>
                  </a:cubicBezTo>
                  <a:cubicBezTo>
                    <a:pt x="92" y="46"/>
                    <a:pt x="92" y="44"/>
                    <a:pt x="92" y="44"/>
                  </a:cubicBezTo>
                  <a:cubicBezTo>
                    <a:pt x="93" y="44"/>
                    <a:pt x="94" y="42"/>
                    <a:pt x="96" y="42"/>
                  </a:cubicBezTo>
                  <a:cubicBezTo>
                    <a:pt x="98" y="42"/>
                    <a:pt x="100" y="41"/>
                    <a:pt x="100" y="41"/>
                  </a:cubicBezTo>
                  <a:cubicBezTo>
                    <a:pt x="100" y="41"/>
                    <a:pt x="100" y="40"/>
                    <a:pt x="102" y="40"/>
                  </a:cubicBezTo>
                  <a:cubicBezTo>
                    <a:pt x="104" y="40"/>
                    <a:pt x="105" y="40"/>
                    <a:pt x="106" y="40"/>
                  </a:cubicBezTo>
                  <a:cubicBezTo>
                    <a:pt x="107" y="40"/>
                    <a:pt x="107" y="40"/>
                    <a:pt x="107" y="39"/>
                  </a:cubicBezTo>
                  <a:cubicBezTo>
                    <a:pt x="107" y="38"/>
                    <a:pt x="106" y="38"/>
                    <a:pt x="108" y="37"/>
                  </a:cubicBezTo>
                  <a:cubicBezTo>
                    <a:pt x="109" y="37"/>
                    <a:pt x="110" y="36"/>
                    <a:pt x="110" y="36"/>
                  </a:cubicBezTo>
                  <a:cubicBezTo>
                    <a:pt x="111" y="32"/>
                    <a:pt x="111" y="32"/>
                    <a:pt x="111" y="32"/>
                  </a:cubicBezTo>
                  <a:cubicBezTo>
                    <a:pt x="107" y="34"/>
                    <a:pt x="107" y="34"/>
                    <a:pt x="107" y="34"/>
                  </a:cubicBezTo>
                  <a:cubicBezTo>
                    <a:pt x="107" y="34"/>
                    <a:pt x="107" y="32"/>
                    <a:pt x="106" y="32"/>
                  </a:cubicBezTo>
                  <a:cubicBezTo>
                    <a:pt x="105" y="32"/>
                    <a:pt x="102" y="34"/>
                    <a:pt x="102" y="34"/>
                  </a:cubicBezTo>
                  <a:cubicBezTo>
                    <a:pt x="102" y="34"/>
                    <a:pt x="102" y="33"/>
                    <a:pt x="101" y="33"/>
                  </a:cubicBezTo>
                  <a:cubicBezTo>
                    <a:pt x="101" y="32"/>
                    <a:pt x="101" y="32"/>
                    <a:pt x="100" y="32"/>
                  </a:cubicBezTo>
                  <a:cubicBezTo>
                    <a:pt x="99" y="32"/>
                    <a:pt x="100" y="32"/>
                    <a:pt x="98" y="31"/>
                  </a:cubicBezTo>
                  <a:cubicBezTo>
                    <a:pt x="96" y="30"/>
                    <a:pt x="95" y="28"/>
                    <a:pt x="95" y="28"/>
                  </a:cubicBezTo>
                  <a:cubicBezTo>
                    <a:pt x="95" y="28"/>
                    <a:pt x="96" y="28"/>
                    <a:pt x="94" y="28"/>
                  </a:cubicBezTo>
                  <a:cubicBezTo>
                    <a:pt x="93" y="27"/>
                    <a:pt x="93" y="27"/>
                    <a:pt x="93" y="27"/>
                  </a:cubicBezTo>
                  <a:cubicBezTo>
                    <a:pt x="92" y="26"/>
                    <a:pt x="92" y="26"/>
                    <a:pt x="94" y="25"/>
                  </a:cubicBezTo>
                  <a:cubicBezTo>
                    <a:pt x="95" y="24"/>
                    <a:pt x="94" y="24"/>
                    <a:pt x="96" y="23"/>
                  </a:cubicBezTo>
                  <a:cubicBezTo>
                    <a:pt x="97" y="22"/>
                    <a:pt x="96" y="21"/>
                    <a:pt x="98" y="22"/>
                  </a:cubicBezTo>
                  <a:cubicBezTo>
                    <a:pt x="101" y="23"/>
                    <a:pt x="101" y="23"/>
                    <a:pt x="102" y="24"/>
                  </a:cubicBezTo>
                  <a:cubicBezTo>
                    <a:pt x="103" y="24"/>
                    <a:pt x="107" y="24"/>
                    <a:pt x="105" y="23"/>
                  </a:cubicBezTo>
                  <a:cubicBezTo>
                    <a:pt x="104" y="22"/>
                    <a:pt x="102" y="21"/>
                    <a:pt x="102" y="20"/>
                  </a:cubicBezTo>
                  <a:cubicBezTo>
                    <a:pt x="102" y="20"/>
                    <a:pt x="100" y="20"/>
                    <a:pt x="102" y="20"/>
                  </a:cubicBezTo>
                  <a:cubicBezTo>
                    <a:pt x="103" y="20"/>
                    <a:pt x="104" y="19"/>
                    <a:pt x="105" y="20"/>
                  </a:cubicBezTo>
                  <a:cubicBezTo>
                    <a:pt x="105" y="20"/>
                    <a:pt x="103" y="20"/>
                    <a:pt x="106" y="20"/>
                  </a:cubicBezTo>
                  <a:cubicBezTo>
                    <a:pt x="109" y="20"/>
                    <a:pt x="110" y="20"/>
                    <a:pt x="108" y="19"/>
                  </a:cubicBezTo>
                  <a:cubicBezTo>
                    <a:pt x="107" y="18"/>
                    <a:pt x="107" y="18"/>
                    <a:pt x="106" y="17"/>
                  </a:cubicBezTo>
                  <a:cubicBezTo>
                    <a:pt x="106" y="16"/>
                    <a:pt x="105" y="16"/>
                    <a:pt x="106" y="16"/>
                  </a:cubicBezTo>
                  <a:cubicBezTo>
                    <a:pt x="106" y="15"/>
                    <a:pt x="106" y="16"/>
                    <a:pt x="107" y="15"/>
                  </a:cubicBezTo>
                  <a:cubicBezTo>
                    <a:pt x="107" y="14"/>
                    <a:pt x="107" y="13"/>
                    <a:pt x="107" y="13"/>
                  </a:cubicBezTo>
                  <a:cubicBezTo>
                    <a:pt x="107" y="13"/>
                    <a:pt x="106" y="13"/>
                    <a:pt x="107" y="12"/>
                  </a:cubicBezTo>
                  <a:cubicBezTo>
                    <a:pt x="109" y="10"/>
                    <a:pt x="109" y="10"/>
                    <a:pt x="110" y="10"/>
                  </a:cubicBezTo>
                  <a:cubicBezTo>
                    <a:pt x="110" y="10"/>
                    <a:pt x="111" y="9"/>
                    <a:pt x="112" y="9"/>
                  </a:cubicBezTo>
                  <a:cubicBezTo>
                    <a:pt x="112" y="8"/>
                    <a:pt x="113" y="6"/>
                    <a:pt x="113" y="6"/>
                  </a:cubicBezTo>
                  <a:cubicBezTo>
                    <a:pt x="116" y="6"/>
                    <a:pt x="116" y="6"/>
                    <a:pt x="116" y="6"/>
                  </a:cubicBezTo>
                  <a:cubicBezTo>
                    <a:pt x="116" y="6"/>
                    <a:pt x="117" y="6"/>
                    <a:pt x="117" y="6"/>
                  </a:cubicBezTo>
                  <a:cubicBezTo>
                    <a:pt x="117" y="7"/>
                    <a:pt x="117" y="5"/>
                    <a:pt x="117" y="5"/>
                  </a:cubicBezTo>
                  <a:cubicBezTo>
                    <a:pt x="117" y="5"/>
                    <a:pt x="118" y="5"/>
                    <a:pt x="118" y="5"/>
                  </a:cubicBezTo>
                  <a:cubicBezTo>
                    <a:pt x="119" y="6"/>
                    <a:pt x="119" y="6"/>
                    <a:pt x="119" y="6"/>
                  </a:cubicBezTo>
                  <a:cubicBezTo>
                    <a:pt x="120" y="7"/>
                    <a:pt x="121" y="6"/>
                    <a:pt x="121" y="6"/>
                  </a:cubicBezTo>
                  <a:cubicBezTo>
                    <a:pt x="121" y="6"/>
                    <a:pt x="122" y="5"/>
                    <a:pt x="123" y="5"/>
                  </a:cubicBezTo>
                  <a:cubicBezTo>
                    <a:pt x="124" y="5"/>
                    <a:pt x="125" y="5"/>
                    <a:pt x="125" y="5"/>
                  </a:cubicBezTo>
                  <a:cubicBezTo>
                    <a:pt x="125" y="6"/>
                    <a:pt x="125" y="6"/>
                    <a:pt x="125" y="7"/>
                  </a:cubicBezTo>
                  <a:cubicBezTo>
                    <a:pt x="126" y="7"/>
                    <a:pt x="127" y="8"/>
                    <a:pt x="127" y="8"/>
                  </a:cubicBezTo>
                  <a:cubicBezTo>
                    <a:pt x="127" y="8"/>
                    <a:pt x="129" y="8"/>
                    <a:pt x="129" y="7"/>
                  </a:cubicBezTo>
                  <a:cubicBezTo>
                    <a:pt x="129" y="7"/>
                    <a:pt x="128" y="7"/>
                    <a:pt x="130" y="6"/>
                  </a:cubicBezTo>
                  <a:cubicBezTo>
                    <a:pt x="132" y="4"/>
                    <a:pt x="133" y="4"/>
                    <a:pt x="133" y="4"/>
                  </a:cubicBezTo>
                  <a:cubicBezTo>
                    <a:pt x="133" y="4"/>
                    <a:pt x="133" y="3"/>
                    <a:pt x="134" y="3"/>
                  </a:cubicBezTo>
                  <a:cubicBezTo>
                    <a:pt x="135" y="4"/>
                    <a:pt x="135" y="3"/>
                    <a:pt x="135" y="4"/>
                  </a:cubicBezTo>
                  <a:cubicBezTo>
                    <a:pt x="135" y="4"/>
                    <a:pt x="136" y="5"/>
                    <a:pt x="136" y="5"/>
                  </a:cubicBezTo>
                  <a:cubicBezTo>
                    <a:pt x="136" y="5"/>
                    <a:pt x="136" y="8"/>
                    <a:pt x="136" y="8"/>
                  </a:cubicBezTo>
                  <a:cubicBezTo>
                    <a:pt x="136" y="9"/>
                    <a:pt x="136" y="9"/>
                    <a:pt x="136" y="9"/>
                  </a:cubicBezTo>
                  <a:cubicBezTo>
                    <a:pt x="136" y="9"/>
                    <a:pt x="136" y="10"/>
                    <a:pt x="136" y="10"/>
                  </a:cubicBezTo>
                  <a:cubicBezTo>
                    <a:pt x="136" y="11"/>
                    <a:pt x="137" y="13"/>
                    <a:pt x="137" y="13"/>
                  </a:cubicBezTo>
                  <a:cubicBezTo>
                    <a:pt x="137" y="13"/>
                    <a:pt x="137" y="13"/>
                    <a:pt x="137" y="13"/>
                  </a:cubicBezTo>
                  <a:cubicBezTo>
                    <a:pt x="136" y="14"/>
                    <a:pt x="136" y="13"/>
                    <a:pt x="136" y="14"/>
                  </a:cubicBezTo>
                  <a:cubicBezTo>
                    <a:pt x="135" y="15"/>
                    <a:pt x="136" y="15"/>
                    <a:pt x="135" y="16"/>
                  </a:cubicBezTo>
                  <a:cubicBezTo>
                    <a:pt x="135" y="16"/>
                    <a:pt x="134" y="16"/>
                    <a:pt x="134" y="16"/>
                  </a:cubicBezTo>
                  <a:cubicBezTo>
                    <a:pt x="134" y="16"/>
                    <a:pt x="135" y="17"/>
                    <a:pt x="135" y="17"/>
                  </a:cubicBezTo>
                  <a:cubicBezTo>
                    <a:pt x="135" y="17"/>
                    <a:pt x="135" y="17"/>
                    <a:pt x="136" y="17"/>
                  </a:cubicBezTo>
                  <a:cubicBezTo>
                    <a:pt x="136" y="17"/>
                    <a:pt x="136" y="16"/>
                    <a:pt x="137" y="16"/>
                  </a:cubicBezTo>
                  <a:cubicBezTo>
                    <a:pt x="137" y="17"/>
                    <a:pt x="137" y="15"/>
                    <a:pt x="137" y="15"/>
                  </a:cubicBezTo>
                  <a:cubicBezTo>
                    <a:pt x="137" y="15"/>
                    <a:pt x="137" y="15"/>
                    <a:pt x="138" y="14"/>
                  </a:cubicBezTo>
                  <a:cubicBezTo>
                    <a:pt x="138" y="14"/>
                    <a:pt x="139" y="13"/>
                    <a:pt x="139" y="12"/>
                  </a:cubicBezTo>
                  <a:cubicBezTo>
                    <a:pt x="139" y="12"/>
                    <a:pt x="138" y="11"/>
                    <a:pt x="138" y="11"/>
                  </a:cubicBezTo>
                  <a:cubicBezTo>
                    <a:pt x="138" y="11"/>
                    <a:pt x="137" y="9"/>
                    <a:pt x="137" y="8"/>
                  </a:cubicBezTo>
                  <a:cubicBezTo>
                    <a:pt x="137" y="8"/>
                    <a:pt x="137" y="8"/>
                    <a:pt x="137" y="7"/>
                  </a:cubicBezTo>
                  <a:cubicBezTo>
                    <a:pt x="138" y="7"/>
                    <a:pt x="138" y="6"/>
                    <a:pt x="138" y="6"/>
                  </a:cubicBezTo>
                  <a:cubicBezTo>
                    <a:pt x="139" y="5"/>
                    <a:pt x="140" y="4"/>
                    <a:pt x="140" y="4"/>
                  </a:cubicBezTo>
                  <a:cubicBezTo>
                    <a:pt x="140" y="4"/>
                    <a:pt x="142" y="4"/>
                    <a:pt x="143" y="4"/>
                  </a:cubicBezTo>
                  <a:cubicBezTo>
                    <a:pt x="143" y="4"/>
                    <a:pt x="142" y="3"/>
                    <a:pt x="144" y="4"/>
                  </a:cubicBezTo>
                  <a:cubicBezTo>
                    <a:pt x="145" y="5"/>
                    <a:pt x="145" y="5"/>
                    <a:pt x="145" y="5"/>
                  </a:cubicBezTo>
                  <a:cubicBezTo>
                    <a:pt x="145" y="6"/>
                    <a:pt x="144" y="6"/>
                    <a:pt x="146" y="6"/>
                  </a:cubicBezTo>
                  <a:cubicBezTo>
                    <a:pt x="147" y="6"/>
                    <a:pt x="148" y="6"/>
                    <a:pt x="147" y="6"/>
                  </a:cubicBezTo>
                  <a:cubicBezTo>
                    <a:pt x="146" y="5"/>
                    <a:pt x="146" y="4"/>
                    <a:pt x="145" y="4"/>
                  </a:cubicBezTo>
                  <a:cubicBezTo>
                    <a:pt x="145" y="4"/>
                    <a:pt x="144" y="3"/>
                    <a:pt x="144" y="3"/>
                  </a:cubicBezTo>
                  <a:cubicBezTo>
                    <a:pt x="144" y="2"/>
                    <a:pt x="144" y="0"/>
                    <a:pt x="145" y="1"/>
                  </a:cubicBezTo>
                  <a:cubicBezTo>
                    <a:pt x="146" y="1"/>
                    <a:pt x="145" y="0"/>
                    <a:pt x="146" y="1"/>
                  </a:cubicBezTo>
                  <a:cubicBezTo>
                    <a:pt x="148" y="3"/>
                    <a:pt x="149" y="4"/>
                    <a:pt x="149" y="4"/>
                  </a:cubicBezTo>
                  <a:cubicBezTo>
                    <a:pt x="149" y="5"/>
                    <a:pt x="150" y="5"/>
                    <a:pt x="150" y="5"/>
                  </a:cubicBezTo>
                  <a:cubicBezTo>
                    <a:pt x="150" y="6"/>
                    <a:pt x="150" y="6"/>
                    <a:pt x="150" y="6"/>
                  </a:cubicBezTo>
                  <a:cubicBezTo>
                    <a:pt x="151" y="7"/>
                    <a:pt x="152" y="8"/>
                    <a:pt x="152" y="8"/>
                  </a:cubicBezTo>
                  <a:cubicBezTo>
                    <a:pt x="152" y="8"/>
                    <a:pt x="152" y="8"/>
                    <a:pt x="153" y="8"/>
                  </a:cubicBezTo>
                  <a:cubicBezTo>
                    <a:pt x="153" y="9"/>
                    <a:pt x="155" y="10"/>
                    <a:pt x="155" y="10"/>
                  </a:cubicBezTo>
                  <a:cubicBezTo>
                    <a:pt x="155" y="10"/>
                    <a:pt x="156" y="11"/>
                    <a:pt x="156" y="11"/>
                  </a:cubicBezTo>
                  <a:cubicBezTo>
                    <a:pt x="155" y="12"/>
                    <a:pt x="155" y="13"/>
                    <a:pt x="155" y="13"/>
                  </a:cubicBezTo>
                  <a:cubicBezTo>
                    <a:pt x="153" y="16"/>
                    <a:pt x="153" y="16"/>
                    <a:pt x="153" y="16"/>
                  </a:cubicBezTo>
                  <a:cubicBezTo>
                    <a:pt x="152" y="18"/>
                    <a:pt x="152" y="18"/>
                    <a:pt x="152" y="18"/>
                  </a:cubicBezTo>
                  <a:cubicBezTo>
                    <a:pt x="152" y="19"/>
                    <a:pt x="152" y="19"/>
                    <a:pt x="152" y="19"/>
                  </a:cubicBezTo>
                  <a:cubicBezTo>
                    <a:pt x="151" y="20"/>
                    <a:pt x="151" y="21"/>
                    <a:pt x="151" y="21"/>
                  </a:cubicBezTo>
                  <a:cubicBezTo>
                    <a:pt x="151" y="21"/>
                    <a:pt x="150" y="22"/>
                    <a:pt x="148" y="22"/>
                  </a:cubicBezTo>
                  <a:cubicBezTo>
                    <a:pt x="146" y="21"/>
                    <a:pt x="144" y="23"/>
                    <a:pt x="144" y="23"/>
                  </a:cubicBezTo>
                  <a:cubicBezTo>
                    <a:pt x="144" y="23"/>
                    <a:pt x="139" y="22"/>
                    <a:pt x="138" y="22"/>
                  </a:cubicBezTo>
                  <a:cubicBezTo>
                    <a:pt x="137" y="22"/>
                    <a:pt x="137" y="26"/>
                    <a:pt x="137" y="27"/>
                  </a:cubicBezTo>
                  <a:cubicBezTo>
                    <a:pt x="137" y="28"/>
                    <a:pt x="135" y="29"/>
                    <a:pt x="132" y="29"/>
                  </a:cubicBezTo>
                  <a:cubicBezTo>
                    <a:pt x="129" y="30"/>
                    <a:pt x="131" y="30"/>
                    <a:pt x="130" y="33"/>
                  </a:cubicBezTo>
                  <a:cubicBezTo>
                    <a:pt x="129" y="37"/>
                    <a:pt x="128" y="34"/>
                    <a:pt x="126" y="33"/>
                  </a:cubicBezTo>
                  <a:cubicBezTo>
                    <a:pt x="124" y="33"/>
                    <a:pt x="124" y="33"/>
                    <a:pt x="121" y="33"/>
                  </a:cubicBezTo>
                  <a:cubicBezTo>
                    <a:pt x="118" y="34"/>
                    <a:pt x="120" y="36"/>
                    <a:pt x="120" y="36"/>
                  </a:cubicBezTo>
                  <a:cubicBezTo>
                    <a:pt x="120" y="36"/>
                    <a:pt x="122" y="38"/>
                    <a:pt x="123" y="38"/>
                  </a:cubicBezTo>
                  <a:cubicBezTo>
                    <a:pt x="125" y="39"/>
                    <a:pt x="123" y="41"/>
                    <a:pt x="123" y="41"/>
                  </a:cubicBezTo>
                  <a:cubicBezTo>
                    <a:pt x="123" y="41"/>
                    <a:pt x="122" y="43"/>
                    <a:pt x="121" y="43"/>
                  </a:cubicBezTo>
                  <a:cubicBezTo>
                    <a:pt x="120" y="42"/>
                    <a:pt x="115" y="42"/>
                    <a:pt x="115" y="42"/>
                  </a:cubicBezTo>
                  <a:cubicBezTo>
                    <a:pt x="110" y="45"/>
                    <a:pt x="110" y="45"/>
                    <a:pt x="110" y="45"/>
                  </a:cubicBezTo>
                  <a:cubicBezTo>
                    <a:pt x="110" y="45"/>
                    <a:pt x="111" y="49"/>
                    <a:pt x="114" y="53"/>
                  </a:cubicBezTo>
                  <a:cubicBezTo>
                    <a:pt x="117" y="57"/>
                    <a:pt x="114" y="54"/>
                    <a:pt x="114" y="54"/>
                  </a:cubicBezTo>
                  <a:cubicBezTo>
                    <a:pt x="114" y="54"/>
                    <a:pt x="115" y="57"/>
                    <a:pt x="115" y="59"/>
                  </a:cubicBezTo>
                  <a:cubicBezTo>
                    <a:pt x="115" y="61"/>
                    <a:pt x="115" y="60"/>
                    <a:pt x="116" y="60"/>
                  </a:cubicBezTo>
                  <a:cubicBezTo>
                    <a:pt x="117" y="60"/>
                    <a:pt x="119" y="60"/>
                    <a:pt x="119" y="60"/>
                  </a:cubicBezTo>
                  <a:cubicBezTo>
                    <a:pt x="119" y="60"/>
                    <a:pt x="123" y="66"/>
                    <a:pt x="123" y="66"/>
                  </a:cubicBezTo>
                  <a:cubicBezTo>
                    <a:pt x="124" y="66"/>
                    <a:pt x="129" y="65"/>
                    <a:pt x="129" y="65"/>
                  </a:cubicBezTo>
                  <a:cubicBezTo>
                    <a:pt x="129" y="65"/>
                    <a:pt x="133" y="64"/>
                    <a:pt x="135" y="64"/>
                  </a:cubicBezTo>
                  <a:cubicBezTo>
                    <a:pt x="137" y="63"/>
                    <a:pt x="135" y="61"/>
                    <a:pt x="135" y="61"/>
                  </a:cubicBezTo>
                  <a:cubicBezTo>
                    <a:pt x="137" y="56"/>
                    <a:pt x="137" y="56"/>
                    <a:pt x="137" y="56"/>
                  </a:cubicBezTo>
                  <a:cubicBezTo>
                    <a:pt x="143" y="55"/>
                    <a:pt x="143" y="55"/>
                    <a:pt x="143" y="55"/>
                  </a:cubicBezTo>
                  <a:cubicBezTo>
                    <a:pt x="146" y="61"/>
                    <a:pt x="146" y="61"/>
                    <a:pt x="146" y="61"/>
                  </a:cubicBezTo>
                  <a:cubicBezTo>
                    <a:pt x="145" y="65"/>
                    <a:pt x="145" y="65"/>
                    <a:pt x="145" y="65"/>
                  </a:cubicBezTo>
                  <a:cubicBezTo>
                    <a:pt x="150" y="70"/>
                    <a:pt x="150" y="70"/>
                    <a:pt x="150" y="70"/>
                  </a:cubicBezTo>
                  <a:cubicBezTo>
                    <a:pt x="151" y="75"/>
                    <a:pt x="151" y="75"/>
                    <a:pt x="151" y="75"/>
                  </a:cubicBezTo>
                  <a:cubicBezTo>
                    <a:pt x="151" y="75"/>
                    <a:pt x="156" y="76"/>
                    <a:pt x="157" y="77"/>
                  </a:cubicBezTo>
                  <a:cubicBezTo>
                    <a:pt x="158" y="77"/>
                    <a:pt x="161" y="76"/>
                    <a:pt x="161" y="76"/>
                  </a:cubicBezTo>
                  <a:cubicBezTo>
                    <a:pt x="165" y="81"/>
                    <a:pt x="165" y="81"/>
                    <a:pt x="165" y="81"/>
                  </a:cubicBezTo>
                  <a:cubicBezTo>
                    <a:pt x="166" y="80"/>
                    <a:pt x="166" y="80"/>
                    <a:pt x="166" y="80"/>
                  </a:cubicBezTo>
                  <a:cubicBezTo>
                    <a:pt x="166" y="81"/>
                    <a:pt x="166" y="81"/>
                    <a:pt x="166" y="81"/>
                  </a:cubicBezTo>
                  <a:cubicBezTo>
                    <a:pt x="166" y="81"/>
                    <a:pt x="166" y="83"/>
                    <a:pt x="165" y="83"/>
                  </a:cubicBezTo>
                  <a:cubicBezTo>
                    <a:pt x="163" y="82"/>
                    <a:pt x="162" y="82"/>
                    <a:pt x="162" y="82"/>
                  </a:cubicBezTo>
                  <a:cubicBezTo>
                    <a:pt x="159" y="80"/>
                    <a:pt x="159" y="80"/>
                    <a:pt x="159" y="80"/>
                  </a:cubicBezTo>
                  <a:cubicBezTo>
                    <a:pt x="158" y="81"/>
                    <a:pt x="158" y="81"/>
                    <a:pt x="158" y="81"/>
                  </a:cubicBezTo>
                  <a:cubicBezTo>
                    <a:pt x="155" y="85"/>
                    <a:pt x="155" y="85"/>
                    <a:pt x="155" y="85"/>
                  </a:cubicBezTo>
                  <a:cubicBezTo>
                    <a:pt x="157" y="86"/>
                    <a:pt x="157" y="86"/>
                    <a:pt x="157" y="86"/>
                  </a:cubicBezTo>
                  <a:cubicBezTo>
                    <a:pt x="159" y="88"/>
                    <a:pt x="159" y="88"/>
                    <a:pt x="159" y="88"/>
                  </a:cubicBezTo>
                  <a:cubicBezTo>
                    <a:pt x="159" y="91"/>
                    <a:pt x="159" y="91"/>
                    <a:pt x="159" y="91"/>
                  </a:cubicBezTo>
                  <a:cubicBezTo>
                    <a:pt x="159" y="95"/>
                    <a:pt x="159" y="95"/>
                    <a:pt x="159" y="95"/>
                  </a:cubicBezTo>
                  <a:cubicBezTo>
                    <a:pt x="157" y="98"/>
                    <a:pt x="157" y="98"/>
                    <a:pt x="157" y="98"/>
                  </a:cubicBezTo>
                  <a:cubicBezTo>
                    <a:pt x="157" y="98"/>
                    <a:pt x="158" y="100"/>
                    <a:pt x="158" y="101"/>
                  </a:cubicBezTo>
                  <a:cubicBezTo>
                    <a:pt x="158" y="101"/>
                    <a:pt x="160" y="103"/>
                    <a:pt x="160" y="103"/>
                  </a:cubicBezTo>
                  <a:cubicBezTo>
                    <a:pt x="162" y="105"/>
                    <a:pt x="162" y="105"/>
                    <a:pt x="162" y="105"/>
                  </a:cubicBezTo>
                  <a:cubicBezTo>
                    <a:pt x="160" y="110"/>
                    <a:pt x="160" y="110"/>
                    <a:pt x="160" y="110"/>
                  </a:cubicBezTo>
                  <a:cubicBezTo>
                    <a:pt x="158" y="112"/>
                    <a:pt x="158" y="112"/>
                    <a:pt x="158" y="112"/>
                  </a:cubicBezTo>
                  <a:cubicBezTo>
                    <a:pt x="158" y="114"/>
                    <a:pt x="158" y="114"/>
                    <a:pt x="158" y="114"/>
                  </a:cubicBezTo>
                  <a:cubicBezTo>
                    <a:pt x="158" y="114"/>
                    <a:pt x="160" y="115"/>
                    <a:pt x="159" y="115"/>
                  </a:cubicBezTo>
                  <a:cubicBezTo>
                    <a:pt x="158" y="115"/>
                    <a:pt x="156" y="115"/>
                    <a:pt x="156" y="115"/>
                  </a:cubicBezTo>
                  <a:cubicBezTo>
                    <a:pt x="156" y="115"/>
                    <a:pt x="156" y="116"/>
                    <a:pt x="156" y="117"/>
                  </a:cubicBezTo>
                  <a:cubicBezTo>
                    <a:pt x="156" y="117"/>
                    <a:pt x="157" y="119"/>
                    <a:pt x="157" y="119"/>
                  </a:cubicBezTo>
                  <a:cubicBezTo>
                    <a:pt x="157" y="119"/>
                    <a:pt x="158" y="119"/>
                    <a:pt x="158" y="120"/>
                  </a:cubicBezTo>
                  <a:cubicBezTo>
                    <a:pt x="158" y="121"/>
                    <a:pt x="157" y="123"/>
                    <a:pt x="157" y="123"/>
                  </a:cubicBezTo>
                  <a:cubicBezTo>
                    <a:pt x="157" y="123"/>
                    <a:pt x="156" y="127"/>
                    <a:pt x="156" y="127"/>
                  </a:cubicBezTo>
                  <a:cubicBezTo>
                    <a:pt x="157" y="127"/>
                    <a:pt x="157" y="129"/>
                    <a:pt x="157" y="129"/>
                  </a:cubicBezTo>
                  <a:cubicBezTo>
                    <a:pt x="157" y="133"/>
                    <a:pt x="157" y="133"/>
                    <a:pt x="157" y="133"/>
                  </a:cubicBezTo>
                  <a:cubicBezTo>
                    <a:pt x="156" y="136"/>
                    <a:pt x="156" y="136"/>
                    <a:pt x="156" y="136"/>
                  </a:cubicBezTo>
                  <a:cubicBezTo>
                    <a:pt x="157" y="138"/>
                    <a:pt x="157" y="138"/>
                    <a:pt x="157" y="138"/>
                  </a:cubicBezTo>
                  <a:cubicBezTo>
                    <a:pt x="154" y="140"/>
                    <a:pt x="154" y="140"/>
                    <a:pt x="154" y="140"/>
                  </a:cubicBezTo>
                  <a:cubicBezTo>
                    <a:pt x="153" y="142"/>
                    <a:pt x="153" y="142"/>
                    <a:pt x="153" y="142"/>
                  </a:cubicBezTo>
                  <a:cubicBezTo>
                    <a:pt x="153" y="142"/>
                    <a:pt x="151" y="143"/>
                    <a:pt x="151" y="144"/>
                  </a:cubicBezTo>
                  <a:cubicBezTo>
                    <a:pt x="151" y="144"/>
                    <a:pt x="150" y="145"/>
                    <a:pt x="150" y="146"/>
                  </a:cubicBezTo>
                  <a:cubicBezTo>
                    <a:pt x="150" y="147"/>
                    <a:pt x="149" y="148"/>
                    <a:pt x="149" y="148"/>
                  </a:cubicBezTo>
                  <a:cubicBezTo>
                    <a:pt x="148" y="149"/>
                    <a:pt x="146" y="151"/>
                    <a:pt x="146" y="151"/>
                  </a:cubicBezTo>
                  <a:cubicBezTo>
                    <a:pt x="145" y="153"/>
                    <a:pt x="145" y="153"/>
                    <a:pt x="145" y="153"/>
                  </a:cubicBezTo>
                  <a:cubicBezTo>
                    <a:pt x="145" y="153"/>
                    <a:pt x="146" y="155"/>
                    <a:pt x="146" y="155"/>
                  </a:cubicBezTo>
                  <a:cubicBezTo>
                    <a:pt x="146" y="156"/>
                    <a:pt x="146" y="156"/>
                    <a:pt x="146" y="156"/>
                  </a:cubicBezTo>
                  <a:cubicBezTo>
                    <a:pt x="144" y="158"/>
                    <a:pt x="144" y="158"/>
                    <a:pt x="144" y="158"/>
                  </a:cubicBezTo>
                  <a:cubicBezTo>
                    <a:pt x="139" y="162"/>
                    <a:pt x="139" y="162"/>
                    <a:pt x="139" y="162"/>
                  </a:cubicBezTo>
                  <a:cubicBezTo>
                    <a:pt x="139" y="162"/>
                    <a:pt x="139" y="163"/>
                    <a:pt x="138" y="164"/>
                  </a:cubicBezTo>
                  <a:cubicBezTo>
                    <a:pt x="138" y="166"/>
                    <a:pt x="137" y="166"/>
                    <a:pt x="137" y="166"/>
                  </a:cubicBezTo>
                  <a:cubicBezTo>
                    <a:pt x="137" y="166"/>
                    <a:pt x="136" y="166"/>
                    <a:pt x="135" y="166"/>
                  </a:cubicBezTo>
                  <a:cubicBezTo>
                    <a:pt x="135" y="166"/>
                    <a:pt x="134" y="165"/>
                    <a:pt x="134" y="165"/>
                  </a:cubicBezTo>
                  <a:cubicBezTo>
                    <a:pt x="134" y="167"/>
                    <a:pt x="134" y="167"/>
                    <a:pt x="134" y="167"/>
                  </a:cubicBezTo>
                  <a:cubicBezTo>
                    <a:pt x="134" y="167"/>
                    <a:pt x="134" y="168"/>
                    <a:pt x="135" y="168"/>
                  </a:cubicBezTo>
                  <a:cubicBezTo>
                    <a:pt x="136" y="169"/>
                    <a:pt x="136" y="170"/>
                    <a:pt x="137" y="170"/>
                  </a:cubicBezTo>
                  <a:cubicBezTo>
                    <a:pt x="137" y="171"/>
                    <a:pt x="138" y="172"/>
                    <a:pt x="138" y="172"/>
                  </a:cubicBezTo>
                  <a:cubicBezTo>
                    <a:pt x="136" y="174"/>
                    <a:pt x="136" y="174"/>
                    <a:pt x="136" y="174"/>
                  </a:cubicBezTo>
                  <a:cubicBezTo>
                    <a:pt x="136" y="175"/>
                    <a:pt x="136" y="175"/>
                    <a:pt x="136" y="175"/>
                  </a:cubicBezTo>
                  <a:cubicBezTo>
                    <a:pt x="134" y="175"/>
                    <a:pt x="134" y="175"/>
                    <a:pt x="134" y="175"/>
                  </a:cubicBezTo>
                  <a:cubicBezTo>
                    <a:pt x="133" y="174"/>
                    <a:pt x="133" y="174"/>
                    <a:pt x="133" y="174"/>
                  </a:cubicBezTo>
                  <a:cubicBezTo>
                    <a:pt x="133" y="174"/>
                    <a:pt x="132" y="174"/>
                    <a:pt x="132" y="174"/>
                  </a:cubicBez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503" name="Google Shape;503;p12"/>
            <p:cNvSpPr/>
            <p:nvPr/>
          </p:nvSpPr>
          <p:spPr>
            <a:xfrm>
              <a:off x="3117355" y="3610127"/>
              <a:ext cx="405690" cy="613681"/>
            </a:xfrm>
            <a:custGeom>
              <a:rect b="b" l="l" r="r" t="t"/>
              <a:pathLst>
                <a:path extrusionOk="0" h="278" w="178">
                  <a:moveTo>
                    <a:pt x="74" y="9"/>
                  </a:moveTo>
                  <a:cubicBezTo>
                    <a:pt x="74" y="9"/>
                    <a:pt x="78" y="6"/>
                    <a:pt x="78" y="6"/>
                  </a:cubicBezTo>
                  <a:cubicBezTo>
                    <a:pt x="78" y="6"/>
                    <a:pt x="79" y="5"/>
                    <a:pt x="79" y="5"/>
                  </a:cubicBezTo>
                  <a:cubicBezTo>
                    <a:pt x="80" y="5"/>
                    <a:pt x="81" y="5"/>
                    <a:pt x="82" y="5"/>
                  </a:cubicBezTo>
                  <a:cubicBezTo>
                    <a:pt x="82" y="5"/>
                    <a:pt x="83" y="4"/>
                    <a:pt x="83" y="4"/>
                  </a:cubicBezTo>
                  <a:cubicBezTo>
                    <a:pt x="84" y="3"/>
                    <a:pt x="84" y="3"/>
                    <a:pt x="84" y="3"/>
                  </a:cubicBezTo>
                  <a:cubicBezTo>
                    <a:pt x="86" y="2"/>
                    <a:pt x="86" y="2"/>
                    <a:pt x="86" y="2"/>
                  </a:cubicBezTo>
                  <a:cubicBezTo>
                    <a:pt x="88" y="2"/>
                    <a:pt x="88" y="2"/>
                    <a:pt x="88" y="2"/>
                  </a:cubicBezTo>
                  <a:cubicBezTo>
                    <a:pt x="88" y="2"/>
                    <a:pt x="89" y="2"/>
                    <a:pt x="89" y="2"/>
                  </a:cubicBezTo>
                  <a:cubicBezTo>
                    <a:pt x="89" y="2"/>
                    <a:pt x="93" y="1"/>
                    <a:pt x="93" y="1"/>
                  </a:cubicBezTo>
                  <a:cubicBezTo>
                    <a:pt x="93" y="1"/>
                    <a:pt x="94" y="2"/>
                    <a:pt x="95" y="2"/>
                  </a:cubicBezTo>
                  <a:cubicBezTo>
                    <a:pt x="95" y="2"/>
                    <a:pt x="97" y="2"/>
                    <a:pt x="97" y="2"/>
                  </a:cubicBezTo>
                  <a:cubicBezTo>
                    <a:pt x="98" y="2"/>
                    <a:pt x="100" y="1"/>
                    <a:pt x="100" y="1"/>
                  </a:cubicBezTo>
                  <a:cubicBezTo>
                    <a:pt x="104" y="0"/>
                    <a:pt x="104" y="0"/>
                    <a:pt x="104" y="0"/>
                  </a:cubicBezTo>
                  <a:cubicBezTo>
                    <a:pt x="105" y="2"/>
                    <a:pt x="105" y="2"/>
                    <a:pt x="105" y="2"/>
                  </a:cubicBezTo>
                  <a:cubicBezTo>
                    <a:pt x="105" y="2"/>
                    <a:pt x="105" y="4"/>
                    <a:pt x="105" y="4"/>
                  </a:cubicBezTo>
                  <a:cubicBezTo>
                    <a:pt x="105" y="4"/>
                    <a:pt x="105" y="5"/>
                    <a:pt x="106" y="5"/>
                  </a:cubicBezTo>
                  <a:cubicBezTo>
                    <a:pt x="107" y="5"/>
                    <a:pt x="107" y="5"/>
                    <a:pt x="107" y="5"/>
                  </a:cubicBezTo>
                  <a:cubicBezTo>
                    <a:pt x="107" y="6"/>
                    <a:pt x="107" y="9"/>
                    <a:pt x="107" y="9"/>
                  </a:cubicBezTo>
                  <a:cubicBezTo>
                    <a:pt x="104" y="10"/>
                    <a:pt x="104" y="10"/>
                    <a:pt x="104" y="10"/>
                  </a:cubicBezTo>
                  <a:cubicBezTo>
                    <a:pt x="104" y="10"/>
                    <a:pt x="103" y="10"/>
                    <a:pt x="103" y="11"/>
                  </a:cubicBezTo>
                  <a:cubicBezTo>
                    <a:pt x="103" y="11"/>
                    <a:pt x="101" y="12"/>
                    <a:pt x="101" y="12"/>
                  </a:cubicBezTo>
                  <a:cubicBezTo>
                    <a:pt x="101" y="13"/>
                    <a:pt x="100" y="13"/>
                    <a:pt x="101" y="14"/>
                  </a:cubicBezTo>
                  <a:cubicBezTo>
                    <a:pt x="101" y="15"/>
                    <a:pt x="102" y="16"/>
                    <a:pt x="102" y="16"/>
                  </a:cubicBezTo>
                  <a:cubicBezTo>
                    <a:pt x="102" y="18"/>
                    <a:pt x="102" y="18"/>
                    <a:pt x="102" y="18"/>
                  </a:cubicBezTo>
                  <a:cubicBezTo>
                    <a:pt x="102" y="18"/>
                    <a:pt x="102" y="19"/>
                    <a:pt x="103" y="19"/>
                  </a:cubicBezTo>
                  <a:cubicBezTo>
                    <a:pt x="103" y="20"/>
                    <a:pt x="104" y="19"/>
                    <a:pt x="105" y="19"/>
                  </a:cubicBezTo>
                  <a:cubicBezTo>
                    <a:pt x="107" y="19"/>
                    <a:pt x="108" y="18"/>
                    <a:pt x="109" y="18"/>
                  </a:cubicBezTo>
                  <a:cubicBezTo>
                    <a:pt x="109" y="18"/>
                    <a:pt x="110" y="18"/>
                    <a:pt x="110" y="18"/>
                  </a:cubicBezTo>
                  <a:cubicBezTo>
                    <a:pt x="111" y="17"/>
                    <a:pt x="113" y="16"/>
                    <a:pt x="113" y="16"/>
                  </a:cubicBezTo>
                  <a:cubicBezTo>
                    <a:pt x="113" y="16"/>
                    <a:pt x="113" y="14"/>
                    <a:pt x="114" y="15"/>
                  </a:cubicBezTo>
                  <a:cubicBezTo>
                    <a:pt x="114" y="15"/>
                    <a:pt x="114" y="17"/>
                    <a:pt x="114" y="17"/>
                  </a:cubicBezTo>
                  <a:cubicBezTo>
                    <a:pt x="114" y="17"/>
                    <a:pt x="113" y="19"/>
                    <a:pt x="113" y="19"/>
                  </a:cubicBezTo>
                  <a:cubicBezTo>
                    <a:pt x="114" y="20"/>
                    <a:pt x="115" y="19"/>
                    <a:pt x="115" y="19"/>
                  </a:cubicBezTo>
                  <a:cubicBezTo>
                    <a:pt x="116" y="18"/>
                    <a:pt x="117" y="18"/>
                    <a:pt x="117" y="18"/>
                  </a:cubicBezTo>
                  <a:cubicBezTo>
                    <a:pt x="119" y="18"/>
                    <a:pt x="119" y="18"/>
                    <a:pt x="119" y="18"/>
                  </a:cubicBezTo>
                  <a:cubicBezTo>
                    <a:pt x="119" y="18"/>
                    <a:pt x="121" y="18"/>
                    <a:pt x="121" y="18"/>
                  </a:cubicBezTo>
                  <a:cubicBezTo>
                    <a:pt x="121" y="18"/>
                    <a:pt x="122" y="19"/>
                    <a:pt x="123" y="19"/>
                  </a:cubicBezTo>
                  <a:cubicBezTo>
                    <a:pt x="123" y="20"/>
                    <a:pt x="126" y="21"/>
                    <a:pt x="126" y="21"/>
                  </a:cubicBezTo>
                  <a:cubicBezTo>
                    <a:pt x="125" y="23"/>
                    <a:pt x="125" y="23"/>
                    <a:pt x="125" y="23"/>
                  </a:cubicBezTo>
                  <a:cubicBezTo>
                    <a:pt x="125" y="23"/>
                    <a:pt x="124" y="25"/>
                    <a:pt x="125" y="25"/>
                  </a:cubicBezTo>
                  <a:cubicBezTo>
                    <a:pt x="125" y="25"/>
                    <a:pt x="126" y="24"/>
                    <a:pt x="126" y="24"/>
                  </a:cubicBezTo>
                  <a:cubicBezTo>
                    <a:pt x="127" y="24"/>
                    <a:pt x="128" y="23"/>
                    <a:pt x="128" y="23"/>
                  </a:cubicBezTo>
                  <a:cubicBezTo>
                    <a:pt x="128" y="23"/>
                    <a:pt x="128" y="22"/>
                    <a:pt x="128" y="22"/>
                  </a:cubicBezTo>
                  <a:cubicBezTo>
                    <a:pt x="128" y="23"/>
                    <a:pt x="130" y="24"/>
                    <a:pt x="130" y="24"/>
                  </a:cubicBezTo>
                  <a:cubicBezTo>
                    <a:pt x="130" y="24"/>
                    <a:pt x="131" y="26"/>
                    <a:pt x="131" y="26"/>
                  </a:cubicBezTo>
                  <a:cubicBezTo>
                    <a:pt x="131" y="26"/>
                    <a:pt x="133" y="25"/>
                    <a:pt x="133" y="25"/>
                  </a:cubicBezTo>
                  <a:cubicBezTo>
                    <a:pt x="133" y="25"/>
                    <a:pt x="133" y="25"/>
                    <a:pt x="134" y="25"/>
                  </a:cubicBezTo>
                  <a:cubicBezTo>
                    <a:pt x="135" y="25"/>
                    <a:pt x="135" y="25"/>
                    <a:pt x="135" y="25"/>
                  </a:cubicBezTo>
                  <a:cubicBezTo>
                    <a:pt x="136" y="26"/>
                    <a:pt x="139" y="26"/>
                    <a:pt x="139" y="26"/>
                  </a:cubicBezTo>
                  <a:cubicBezTo>
                    <a:pt x="142" y="24"/>
                    <a:pt x="142" y="24"/>
                    <a:pt x="142" y="24"/>
                  </a:cubicBezTo>
                  <a:cubicBezTo>
                    <a:pt x="143" y="21"/>
                    <a:pt x="143" y="21"/>
                    <a:pt x="143" y="21"/>
                  </a:cubicBezTo>
                  <a:cubicBezTo>
                    <a:pt x="143" y="20"/>
                    <a:pt x="143" y="20"/>
                    <a:pt x="143" y="20"/>
                  </a:cubicBezTo>
                  <a:cubicBezTo>
                    <a:pt x="143" y="20"/>
                    <a:pt x="145" y="19"/>
                    <a:pt x="145" y="19"/>
                  </a:cubicBezTo>
                  <a:cubicBezTo>
                    <a:pt x="145" y="19"/>
                    <a:pt x="146" y="19"/>
                    <a:pt x="146" y="20"/>
                  </a:cubicBezTo>
                  <a:cubicBezTo>
                    <a:pt x="146" y="20"/>
                    <a:pt x="148" y="22"/>
                    <a:pt x="148" y="22"/>
                  </a:cubicBezTo>
                  <a:cubicBezTo>
                    <a:pt x="148" y="22"/>
                    <a:pt x="150" y="22"/>
                    <a:pt x="150" y="22"/>
                  </a:cubicBezTo>
                  <a:cubicBezTo>
                    <a:pt x="151" y="22"/>
                    <a:pt x="151" y="21"/>
                    <a:pt x="152" y="22"/>
                  </a:cubicBezTo>
                  <a:cubicBezTo>
                    <a:pt x="152" y="23"/>
                    <a:pt x="152" y="24"/>
                    <a:pt x="153" y="24"/>
                  </a:cubicBezTo>
                  <a:cubicBezTo>
                    <a:pt x="153" y="24"/>
                    <a:pt x="154" y="24"/>
                    <a:pt x="154" y="24"/>
                  </a:cubicBezTo>
                  <a:cubicBezTo>
                    <a:pt x="155" y="25"/>
                    <a:pt x="157" y="25"/>
                    <a:pt x="157" y="25"/>
                  </a:cubicBezTo>
                  <a:cubicBezTo>
                    <a:pt x="158" y="23"/>
                    <a:pt x="158" y="23"/>
                    <a:pt x="158" y="23"/>
                  </a:cubicBezTo>
                  <a:cubicBezTo>
                    <a:pt x="158" y="23"/>
                    <a:pt x="158" y="22"/>
                    <a:pt x="159" y="23"/>
                  </a:cubicBezTo>
                  <a:cubicBezTo>
                    <a:pt x="160" y="23"/>
                    <a:pt x="160" y="25"/>
                    <a:pt x="160" y="25"/>
                  </a:cubicBezTo>
                  <a:cubicBezTo>
                    <a:pt x="160" y="25"/>
                    <a:pt x="161" y="26"/>
                    <a:pt x="161" y="26"/>
                  </a:cubicBezTo>
                  <a:cubicBezTo>
                    <a:pt x="161" y="26"/>
                    <a:pt x="164" y="27"/>
                    <a:pt x="164" y="27"/>
                  </a:cubicBezTo>
                  <a:cubicBezTo>
                    <a:pt x="164" y="27"/>
                    <a:pt x="166" y="26"/>
                    <a:pt x="166" y="26"/>
                  </a:cubicBezTo>
                  <a:cubicBezTo>
                    <a:pt x="167" y="26"/>
                    <a:pt x="167" y="28"/>
                    <a:pt x="167" y="28"/>
                  </a:cubicBezTo>
                  <a:cubicBezTo>
                    <a:pt x="167" y="28"/>
                    <a:pt x="167" y="29"/>
                    <a:pt x="167" y="29"/>
                  </a:cubicBezTo>
                  <a:cubicBezTo>
                    <a:pt x="166" y="30"/>
                    <a:pt x="166" y="30"/>
                    <a:pt x="167" y="30"/>
                  </a:cubicBezTo>
                  <a:cubicBezTo>
                    <a:pt x="167" y="31"/>
                    <a:pt x="168" y="32"/>
                    <a:pt x="168" y="32"/>
                  </a:cubicBezTo>
                  <a:cubicBezTo>
                    <a:pt x="168" y="32"/>
                    <a:pt x="167" y="34"/>
                    <a:pt x="167" y="34"/>
                  </a:cubicBezTo>
                  <a:cubicBezTo>
                    <a:pt x="167" y="35"/>
                    <a:pt x="166" y="36"/>
                    <a:pt x="166" y="36"/>
                  </a:cubicBezTo>
                  <a:cubicBezTo>
                    <a:pt x="165" y="37"/>
                    <a:pt x="165" y="37"/>
                    <a:pt x="165" y="37"/>
                  </a:cubicBezTo>
                  <a:cubicBezTo>
                    <a:pt x="165" y="38"/>
                    <a:pt x="165" y="38"/>
                    <a:pt x="165" y="38"/>
                  </a:cubicBezTo>
                  <a:cubicBezTo>
                    <a:pt x="165" y="39"/>
                    <a:pt x="165" y="39"/>
                    <a:pt x="165" y="39"/>
                  </a:cubicBezTo>
                  <a:cubicBezTo>
                    <a:pt x="165" y="39"/>
                    <a:pt x="165" y="40"/>
                    <a:pt x="165" y="40"/>
                  </a:cubicBezTo>
                  <a:cubicBezTo>
                    <a:pt x="164" y="40"/>
                    <a:pt x="165" y="42"/>
                    <a:pt x="165" y="42"/>
                  </a:cubicBezTo>
                  <a:cubicBezTo>
                    <a:pt x="166" y="43"/>
                    <a:pt x="166" y="43"/>
                    <a:pt x="166" y="43"/>
                  </a:cubicBezTo>
                  <a:cubicBezTo>
                    <a:pt x="166" y="43"/>
                    <a:pt x="168" y="42"/>
                    <a:pt x="168" y="42"/>
                  </a:cubicBezTo>
                  <a:cubicBezTo>
                    <a:pt x="168" y="42"/>
                    <a:pt x="171" y="43"/>
                    <a:pt x="171" y="43"/>
                  </a:cubicBezTo>
                  <a:cubicBezTo>
                    <a:pt x="171" y="43"/>
                    <a:pt x="173" y="44"/>
                    <a:pt x="173" y="45"/>
                  </a:cubicBezTo>
                  <a:cubicBezTo>
                    <a:pt x="174" y="45"/>
                    <a:pt x="176" y="47"/>
                    <a:pt x="176" y="47"/>
                  </a:cubicBezTo>
                  <a:cubicBezTo>
                    <a:pt x="178" y="50"/>
                    <a:pt x="178" y="50"/>
                    <a:pt x="178" y="50"/>
                  </a:cubicBezTo>
                  <a:cubicBezTo>
                    <a:pt x="176" y="52"/>
                    <a:pt x="176" y="52"/>
                    <a:pt x="176" y="52"/>
                  </a:cubicBezTo>
                  <a:cubicBezTo>
                    <a:pt x="174" y="55"/>
                    <a:pt x="174" y="55"/>
                    <a:pt x="174" y="55"/>
                  </a:cubicBezTo>
                  <a:cubicBezTo>
                    <a:pt x="172" y="56"/>
                    <a:pt x="172" y="56"/>
                    <a:pt x="172" y="56"/>
                  </a:cubicBezTo>
                  <a:cubicBezTo>
                    <a:pt x="172" y="56"/>
                    <a:pt x="171" y="58"/>
                    <a:pt x="171" y="58"/>
                  </a:cubicBezTo>
                  <a:cubicBezTo>
                    <a:pt x="171" y="58"/>
                    <a:pt x="169" y="59"/>
                    <a:pt x="169" y="59"/>
                  </a:cubicBezTo>
                  <a:cubicBezTo>
                    <a:pt x="168" y="59"/>
                    <a:pt x="168" y="59"/>
                    <a:pt x="168" y="59"/>
                  </a:cubicBezTo>
                  <a:cubicBezTo>
                    <a:pt x="165" y="62"/>
                    <a:pt x="165" y="62"/>
                    <a:pt x="165" y="62"/>
                  </a:cubicBezTo>
                  <a:cubicBezTo>
                    <a:pt x="163" y="63"/>
                    <a:pt x="163" y="63"/>
                    <a:pt x="163" y="63"/>
                  </a:cubicBezTo>
                  <a:cubicBezTo>
                    <a:pt x="161" y="64"/>
                    <a:pt x="161" y="64"/>
                    <a:pt x="161" y="64"/>
                  </a:cubicBezTo>
                  <a:cubicBezTo>
                    <a:pt x="160" y="64"/>
                    <a:pt x="160" y="64"/>
                    <a:pt x="160" y="64"/>
                  </a:cubicBezTo>
                  <a:cubicBezTo>
                    <a:pt x="158" y="66"/>
                    <a:pt x="158" y="66"/>
                    <a:pt x="158" y="66"/>
                  </a:cubicBezTo>
                  <a:cubicBezTo>
                    <a:pt x="156" y="65"/>
                    <a:pt x="156" y="65"/>
                    <a:pt x="156" y="65"/>
                  </a:cubicBezTo>
                  <a:cubicBezTo>
                    <a:pt x="153" y="66"/>
                    <a:pt x="153" y="66"/>
                    <a:pt x="153" y="66"/>
                  </a:cubicBezTo>
                  <a:cubicBezTo>
                    <a:pt x="153" y="67"/>
                    <a:pt x="153" y="67"/>
                    <a:pt x="153" y="67"/>
                  </a:cubicBezTo>
                  <a:cubicBezTo>
                    <a:pt x="149" y="69"/>
                    <a:pt x="149" y="69"/>
                    <a:pt x="149" y="69"/>
                  </a:cubicBezTo>
                  <a:cubicBezTo>
                    <a:pt x="148" y="72"/>
                    <a:pt x="148" y="72"/>
                    <a:pt x="148" y="72"/>
                  </a:cubicBezTo>
                  <a:cubicBezTo>
                    <a:pt x="148" y="72"/>
                    <a:pt x="146" y="72"/>
                    <a:pt x="146" y="73"/>
                  </a:cubicBezTo>
                  <a:cubicBezTo>
                    <a:pt x="145" y="73"/>
                    <a:pt x="144" y="74"/>
                    <a:pt x="144" y="74"/>
                  </a:cubicBezTo>
                  <a:cubicBezTo>
                    <a:pt x="142" y="73"/>
                    <a:pt x="142" y="73"/>
                    <a:pt x="142" y="73"/>
                  </a:cubicBezTo>
                  <a:cubicBezTo>
                    <a:pt x="141" y="74"/>
                    <a:pt x="141" y="74"/>
                    <a:pt x="141" y="74"/>
                  </a:cubicBezTo>
                  <a:cubicBezTo>
                    <a:pt x="141" y="76"/>
                    <a:pt x="141" y="76"/>
                    <a:pt x="141" y="76"/>
                  </a:cubicBezTo>
                  <a:cubicBezTo>
                    <a:pt x="142" y="76"/>
                    <a:pt x="142" y="76"/>
                    <a:pt x="142" y="76"/>
                  </a:cubicBezTo>
                  <a:cubicBezTo>
                    <a:pt x="142" y="76"/>
                    <a:pt x="142" y="78"/>
                    <a:pt x="142" y="78"/>
                  </a:cubicBezTo>
                  <a:cubicBezTo>
                    <a:pt x="142" y="79"/>
                    <a:pt x="142" y="81"/>
                    <a:pt x="142" y="81"/>
                  </a:cubicBezTo>
                  <a:cubicBezTo>
                    <a:pt x="144" y="82"/>
                    <a:pt x="144" y="82"/>
                    <a:pt x="144" y="82"/>
                  </a:cubicBezTo>
                  <a:cubicBezTo>
                    <a:pt x="144" y="82"/>
                    <a:pt x="144" y="85"/>
                    <a:pt x="143" y="85"/>
                  </a:cubicBezTo>
                  <a:cubicBezTo>
                    <a:pt x="143" y="85"/>
                    <a:pt x="141" y="86"/>
                    <a:pt x="141" y="86"/>
                  </a:cubicBezTo>
                  <a:cubicBezTo>
                    <a:pt x="141" y="87"/>
                    <a:pt x="141" y="87"/>
                    <a:pt x="141" y="87"/>
                  </a:cubicBezTo>
                  <a:cubicBezTo>
                    <a:pt x="142" y="89"/>
                    <a:pt x="142" y="89"/>
                    <a:pt x="142" y="89"/>
                  </a:cubicBezTo>
                  <a:cubicBezTo>
                    <a:pt x="142" y="89"/>
                    <a:pt x="142" y="92"/>
                    <a:pt x="141" y="92"/>
                  </a:cubicBezTo>
                  <a:cubicBezTo>
                    <a:pt x="141" y="93"/>
                    <a:pt x="140" y="95"/>
                    <a:pt x="140" y="95"/>
                  </a:cubicBezTo>
                  <a:cubicBezTo>
                    <a:pt x="139" y="96"/>
                    <a:pt x="139" y="96"/>
                    <a:pt x="139" y="96"/>
                  </a:cubicBezTo>
                  <a:cubicBezTo>
                    <a:pt x="138" y="98"/>
                    <a:pt x="138" y="98"/>
                    <a:pt x="138" y="98"/>
                  </a:cubicBezTo>
                  <a:cubicBezTo>
                    <a:pt x="139" y="99"/>
                    <a:pt x="139" y="99"/>
                    <a:pt x="139" y="99"/>
                  </a:cubicBezTo>
                  <a:cubicBezTo>
                    <a:pt x="139" y="102"/>
                    <a:pt x="139" y="102"/>
                    <a:pt x="139" y="102"/>
                  </a:cubicBezTo>
                  <a:cubicBezTo>
                    <a:pt x="137" y="103"/>
                    <a:pt x="137" y="103"/>
                    <a:pt x="137" y="103"/>
                  </a:cubicBezTo>
                  <a:cubicBezTo>
                    <a:pt x="136" y="106"/>
                    <a:pt x="136" y="106"/>
                    <a:pt x="136" y="106"/>
                  </a:cubicBezTo>
                  <a:cubicBezTo>
                    <a:pt x="137" y="107"/>
                    <a:pt x="137" y="107"/>
                    <a:pt x="137" y="107"/>
                  </a:cubicBezTo>
                  <a:cubicBezTo>
                    <a:pt x="138" y="109"/>
                    <a:pt x="138" y="109"/>
                    <a:pt x="138" y="109"/>
                  </a:cubicBezTo>
                  <a:cubicBezTo>
                    <a:pt x="137" y="111"/>
                    <a:pt x="137" y="111"/>
                    <a:pt x="137" y="111"/>
                  </a:cubicBezTo>
                  <a:cubicBezTo>
                    <a:pt x="136" y="112"/>
                    <a:pt x="136" y="112"/>
                    <a:pt x="136" y="112"/>
                  </a:cubicBezTo>
                  <a:cubicBezTo>
                    <a:pt x="135" y="112"/>
                    <a:pt x="135" y="112"/>
                    <a:pt x="135" y="112"/>
                  </a:cubicBezTo>
                  <a:cubicBezTo>
                    <a:pt x="133" y="114"/>
                    <a:pt x="133" y="114"/>
                    <a:pt x="133" y="114"/>
                  </a:cubicBezTo>
                  <a:cubicBezTo>
                    <a:pt x="131" y="114"/>
                    <a:pt x="131" y="114"/>
                    <a:pt x="131" y="114"/>
                  </a:cubicBezTo>
                  <a:cubicBezTo>
                    <a:pt x="130" y="114"/>
                    <a:pt x="130" y="114"/>
                    <a:pt x="130" y="114"/>
                  </a:cubicBezTo>
                  <a:cubicBezTo>
                    <a:pt x="128" y="116"/>
                    <a:pt x="128" y="116"/>
                    <a:pt x="128" y="116"/>
                  </a:cubicBezTo>
                  <a:cubicBezTo>
                    <a:pt x="127" y="116"/>
                    <a:pt x="127" y="116"/>
                    <a:pt x="127" y="116"/>
                  </a:cubicBezTo>
                  <a:cubicBezTo>
                    <a:pt x="126" y="117"/>
                    <a:pt x="126" y="117"/>
                    <a:pt x="126" y="117"/>
                  </a:cubicBezTo>
                  <a:cubicBezTo>
                    <a:pt x="126" y="119"/>
                    <a:pt x="126" y="119"/>
                    <a:pt x="126" y="119"/>
                  </a:cubicBezTo>
                  <a:cubicBezTo>
                    <a:pt x="126" y="119"/>
                    <a:pt x="126" y="120"/>
                    <a:pt x="126" y="120"/>
                  </a:cubicBezTo>
                  <a:cubicBezTo>
                    <a:pt x="127" y="120"/>
                    <a:pt x="127" y="121"/>
                    <a:pt x="127" y="121"/>
                  </a:cubicBezTo>
                  <a:cubicBezTo>
                    <a:pt x="128" y="123"/>
                    <a:pt x="128" y="123"/>
                    <a:pt x="128" y="123"/>
                  </a:cubicBezTo>
                  <a:cubicBezTo>
                    <a:pt x="129" y="125"/>
                    <a:pt x="129" y="125"/>
                    <a:pt x="129" y="125"/>
                  </a:cubicBezTo>
                  <a:cubicBezTo>
                    <a:pt x="130" y="128"/>
                    <a:pt x="130" y="128"/>
                    <a:pt x="130" y="128"/>
                  </a:cubicBezTo>
                  <a:cubicBezTo>
                    <a:pt x="130" y="128"/>
                    <a:pt x="129" y="130"/>
                    <a:pt x="129" y="130"/>
                  </a:cubicBezTo>
                  <a:cubicBezTo>
                    <a:pt x="129" y="130"/>
                    <a:pt x="128" y="132"/>
                    <a:pt x="128" y="132"/>
                  </a:cubicBezTo>
                  <a:cubicBezTo>
                    <a:pt x="127" y="134"/>
                    <a:pt x="127" y="134"/>
                    <a:pt x="127" y="134"/>
                  </a:cubicBezTo>
                  <a:cubicBezTo>
                    <a:pt x="126" y="136"/>
                    <a:pt x="126" y="136"/>
                    <a:pt x="126" y="136"/>
                  </a:cubicBezTo>
                  <a:cubicBezTo>
                    <a:pt x="125" y="137"/>
                    <a:pt x="125" y="137"/>
                    <a:pt x="125" y="137"/>
                  </a:cubicBezTo>
                  <a:cubicBezTo>
                    <a:pt x="123" y="137"/>
                    <a:pt x="123" y="137"/>
                    <a:pt x="123" y="137"/>
                  </a:cubicBezTo>
                  <a:cubicBezTo>
                    <a:pt x="123" y="138"/>
                    <a:pt x="123" y="138"/>
                    <a:pt x="123" y="138"/>
                  </a:cubicBezTo>
                  <a:cubicBezTo>
                    <a:pt x="122" y="140"/>
                    <a:pt x="122" y="140"/>
                    <a:pt x="122" y="140"/>
                  </a:cubicBezTo>
                  <a:cubicBezTo>
                    <a:pt x="122" y="141"/>
                    <a:pt x="122" y="141"/>
                    <a:pt x="122" y="141"/>
                  </a:cubicBezTo>
                  <a:cubicBezTo>
                    <a:pt x="121" y="141"/>
                    <a:pt x="121" y="141"/>
                    <a:pt x="121" y="141"/>
                  </a:cubicBezTo>
                  <a:cubicBezTo>
                    <a:pt x="121" y="143"/>
                    <a:pt x="121" y="143"/>
                    <a:pt x="121" y="143"/>
                  </a:cubicBezTo>
                  <a:cubicBezTo>
                    <a:pt x="120" y="144"/>
                    <a:pt x="120" y="144"/>
                    <a:pt x="120" y="144"/>
                  </a:cubicBezTo>
                  <a:cubicBezTo>
                    <a:pt x="120" y="144"/>
                    <a:pt x="119" y="144"/>
                    <a:pt x="119" y="144"/>
                  </a:cubicBezTo>
                  <a:cubicBezTo>
                    <a:pt x="118" y="144"/>
                    <a:pt x="117" y="145"/>
                    <a:pt x="117" y="145"/>
                  </a:cubicBezTo>
                  <a:cubicBezTo>
                    <a:pt x="117" y="145"/>
                    <a:pt x="115" y="145"/>
                    <a:pt x="115" y="144"/>
                  </a:cubicBezTo>
                  <a:cubicBezTo>
                    <a:pt x="115" y="144"/>
                    <a:pt x="114" y="145"/>
                    <a:pt x="113" y="144"/>
                  </a:cubicBezTo>
                  <a:cubicBezTo>
                    <a:pt x="113" y="144"/>
                    <a:pt x="112" y="143"/>
                    <a:pt x="112" y="143"/>
                  </a:cubicBezTo>
                  <a:cubicBezTo>
                    <a:pt x="111" y="143"/>
                    <a:pt x="111" y="143"/>
                    <a:pt x="111" y="143"/>
                  </a:cubicBezTo>
                  <a:cubicBezTo>
                    <a:pt x="109" y="143"/>
                    <a:pt x="109" y="143"/>
                    <a:pt x="109" y="143"/>
                  </a:cubicBezTo>
                  <a:cubicBezTo>
                    <a:pt x="106" y="143"/>
                    <a:pt x="106" y="143"/>
                    <a:pt x="106" y="143"/>
                  </a:cubicBezTo>
                  <a:cubicBezTo>
                    <a:pt x="104" y="143"/>
                    <a:pt x="104" y="143"/>
                    <a:pt x="104" y="143"/>
                  </a:cubicBezTo>
                  <a:cubicBezTo>
                    <a:pt x="104" y="142"/>
                    <a:pt x="104" y="142"/>
                    <a:pt x="104" y="142"/>
                  </a:cubicBezTo>
                  <a:cubicBezTo>
                    <a:pt x="103" y="143"/>
                    <a:pt x="103" y="143"/>
                    <a:pt x="103" y="143"/>
                  </a:cubicBezTo>
                  <a:cubicBezTo>
                    <a:pt x="102" y="141"/>
                    <a:pt x="102" y="141"/>
                    <a:pt x="102" y="141"/>
                  </a:cubicBezTo>
                  <a:cubicBezTo>
                    <a:pt x="100" y="141"/>
                    <a:pt x="100" y="141"/>
                    <a:pt x="100" y="141"/>
                  </a:cubicBezTo>
                  <a:cubicBezTo>
                    <a:pt x="98" y="141"/>
                    <a:pt x="98" y="141"/>
                    <a:pt x="98" y="141"/>
                  </a:cubicBezTo>
                  <a:cubicBezTo>
                    <a:pt x="98" y="141"/>
                    <a:pt x="98" y="142"/>
                    <a:pt x="99" y="143"/>
                  </a:cubicBezTo>
                  <a:cubicBezTo>
                    <a:pt x="99" y="143"/>
                    <a:pt x="100" y="145"/>
                    <a:pt x="100" y="145"/>
                  </a:cubicBezTo>
                  <a:cubicBezTo>
                    <a:pt x="100" y="145"/>
                    <a:pt x="100" y="147"/>
                    <a:pt x="100" y="147"/>
                  </a:cubicBezTo>
                  <a:cubicBezTo>
                    <a:pt x="100" y="147"/>
                    <a:pt x="102" y="149"/>
                    <a:pt x="102" y="149"/>
                  </a:cubicBezTo>
                  <a:cubicBezTo>
                    <a:pt x="102" y="150"/>
                    <a:pt x="102" y="150"/>
                    <a:pt x="102" y="150"/>
                  </a:cubicBezTo>
                  <a:cubicBezTo>
                    <a:pt x="102" y="150"/>
                    <a:pt x="103" y="152"/>
                    <a:pt x="103" y="152"/>
                  </a:cubicBezTo>
                  <a:cubicBezTo>
                    <a:pt x="103" y="152"/>
                    <a:pt x="105" y="153"/>
                    <a:pt x="105" y="153"/>
                  </a:cubicBezTo>
                  <a:cubicBezTo>
                    <a:pt x="105" y="155"/>
                    <a:pt x="105" y="155"/>
                    <a:pt x="105" y="155"/>
                  </a:cubicBezTo>
                  <a:cubicBezTo>
                    <a:pt x="104" y="156"/>
                    <a:pt x="104" y="156"/>
                    <a:pt x="104" y="156"/>
                  </a:cubicBezTo>
                  <a:cubicBezTo>
                    <a:pt x="103" y="157"/>
                    <a:pt x="103" y="157"/>
                    <a:pt x="103" y="157"/>
                  </a:cubicBezTo>
                  <a:cubicBezTo>
                    <a:pt x="104" y="159"/>
                    <a:pt x="104" y="159"/>
                    <a:pt x="104" y="159"/>
                  </a:cubicBezTo>
                  <a:cubicBezTo>
                    <a:pt x="104" y="161"/>
                    <a:pt x="104" y="161"/>
                    <a:pt x="104" y="161"/>
                  </a:cubicBezTo>
                  <a:cubicBezTo>
                    <a:pt x="105" y="162"/>
                    <a:pt x="105" y="162"/>
                    <a:pt x="105" y="162"/>
                  </a:cubicBezTo>
                  <a:cubicBezTo>
                    <a:pt x="105" y="163"/>
                    <a:pt x="105" y="163"/>
                    <a:pt x="105" y="163"/>
                  </a:cubicBezTo>
                  <a:cubicBezTo>
                    <a:pt x="104" y="164"/>
                    <a:pt x="104" y="164"/>
                    <a:pt x="104" y="164"/>
                  </a:cubicBezTo>
                  <a:cubicBezTo>
                    <a:pt x="104" y="166"/>
                    <a:pt x="104" y="166"/>
                    <a:pt x="104" y="166"/>
                  </a:cubicBezTo>
                  <a:cubicBezTo>
                    <a:pt x="105" y="168"/>
                    <a:pt x="105" y="168"/>
                    <a:pt x="105" y="168"/>
                  </a:cubicBezTo>
                  <a:cubicBezTo>
                    <a:pt x="106" y="170"/>
                    <a:pt x="106" y="170"/>
                    <a:pt x="106" y="170"/>
                  </a:cubicBezTo>
                  <a:cubicBezTo>
                    <a:pt x="108" y="170"/>
                    <a:pt x="108" y="170"/>
                    <a:pt x="108" y="170"/>
                  </a:cubicBezTo>
                  <a:cubicBezTo>
                    <a:pt x="108" y="172"/>
                    <a:pt x="108" y="172"/>
                    <a:pt x="108" y="172"/>
                  </a:cubicBezTo>
                  <a:cubicBezTo>
                    <a:pt x="107" y="173"/>
                    <a:pt x="107" y="173"/>
                    <a:pt x="107" y="173"/>
                  </a:cubicBezTo>
                  <a:cubicBezTo>
                    <a:pt x="107" y="173"/>
                    <a:pt x="107" y="174"/>
                    <a:pt x="107" y="174"/>
                  </a:cubicBezTo>
                  <a:cubicBezTo>
                    <a:pt x="108" y="174"/>
                    <a:pt x="109" y="175"/>
                    <a:pt x="109" y="175"/>
                  </a:cubicBezTo>
                  <a:cubicBezTo>
                    <a:pt x="111" y="174"/>
                    <a:pt x="111" y="174"/>
                    <a:pt x="111" y="174"/>
                  </a:cubicBezTo>
                  <a:cubicBezTo>
                    <a:pt x="111" y="174"/>
                    <a:pt x="112" y="174"/>
                    <a:pt x="112" y="174"/>
                  </a:cubicBezTo>
                  <a:cubicBezTo>
                    <a:pt x="112" y="175"/>
                    <a:pt x="113" y="177"/>
                    <a:pt x="113" y="177"/>
                  </a:cubicBezTo>
                  <a:cubicBezTo>
                    <a:pt x="114" y="178"/>
                    <a:pt x="114" y="178"/>
                    <a:pt x="114" y="178"/>
                  </a:cubicBezTo>
                  <a:cubicBezTo>
                    <a:pt x="114" y="180"/>
                    <a:pt x="114" y="180"/>
                    <a:pt x="114" y="180"/>
                  </a:cubicBezTo>
                  <a:cubicBezTo>
                    <a:pt x="112" y="182"/>
                    <a:pt x="112" y="182"/>
                    <a:pt x="112" y="182"/>
                  </a:cubicBezTo>
                  <a:cubicBezTo>
                    <a:pt x="110" y="184"/>
                    <a:pt x="110" y="184"/>
                    <a:pt x="110" y="184"/>
                  </a:cubicBezTo>
                  <a:cubicBezTo>
                    <a:pt x="109" y="185"/>
                    <a:pt x="109" y="185"/>
                    <a:pt x="109" y="185"/>
                  </a:cubicBezTo>
                  <a:cubicBezTo>
                    <a:pt x="109" y="187"/>
                    <a:pt x="109" y="187"/>
                    <a:pt x="109" y="187"/>
                  </a:cubicBezTo>
                  <a:cubicBezTo>
                    <a:pt x="108" y="188"/>
                    <a:pt x="108" y="188"/>
                    <a:pt x="108" y="188"/>
                  </a:cubicBezTo>
                  <a:cubicBezTo>
                    <a:pt x="106" y="189"/>
                    <a:pt x="106" y="189"/>
                    <a:pt x="106" y="189"/>
                  </a:cubicBezTo>
                  <a:cubicBezTo>
                    <a:pt x="104" y="190"/>
                    <a:pt x="104" y="190"/>
                    <a:pt x="104" y="190"/>
                  </a:cubicBezTo>
                  <a:cubicBezTo>
                    <a:pt x="103" y="190"/>
                    <a:pt x="103" y="190"/>
                    <a:pt x="103" y="190"/>
                  </a:cubicBezTo>
                  <a:cubicBezTo>
                    <a:pt x="102" y="191"/>
                    <a:pt x="102" y="191"/>
                    <a:pt x="102" y="191"/>
                  </a:cubicBezTo>
                  <a:cubicBezTo>
                    <a:pt x="99" y="192"/>
                    <a:pt x="99" y="192"/>
                    <a:pt x="99" y="192"/>
                  </a:cubicBezTo>
                  <a:cubicBezTo>
                    <a:pt x="98" y="192"/>
                    <a:pt x="98" y="192"/>
                    <a:pt x="98" y="192"/>
                  </a:cubicBezTo>
                  <a:cubicBezTo>
                    <a:pt x="96" y="196"/>
                    <a:pt x="96" y="196"/>
                    <a:pt x="96" y="196"/>
                  </a:cubicBezTo>
                  <a:cubicBezTo>
                    <a:pt x="96" y="196"/>
                    <a:pt x="96" y="198"/>
                    <a:pt x="96" y="198"/>
                  </a:cubicBezTo>
                  <a:cubicBezTo>
                    <a:pt x="96" y="198"/>
                    <a:pt x="97" y="199"/>
                    <a:pt x="97" y="199"/>
                  </a:cubicBezTo>
                  <a:cubicBezTo>
                    <a:pt x="97" y="199"/>
                    <a:pt x="95" y="201"/>
                    <a:pt x="95" y="201"/>
                  </a:cubicBezTo>
                  <a:cubicBezTo>
                    <a:pt x="95" y="201"/>
                    <a:pt x="93" y="202"/>
                    <a:pt x="93" y="202"/>
                  </a:cubicBezTo>
                  <a:cubicBezTo>
                    <a:pt x="92" y="204"/>
                    <a:pt x="92" y="204"/>
                    <a:pt x="92" y="204"/>
                  </a:cubicBezTo>
                  <a:cubicBezTo>
                    <a:pt x="93" y="205"/>
                    <a:pt x="93" y="205"/>
                    <a:pt x="93" y="205"/>
                  </a:cubicBezTo>
                  <a:cubicBezTo>
                    <a:pt x="91" y="205"/>
                    <a:pt x="91" y="205"/>
                    <a:pt x="91" y="205"/>
                  </a:cubicBezTo>
                  <a:cubicBezTo>
                    <a:pt x="92" y="207"/>
                    <a:pt x="92" y="207"/>
                    <a:pt x="92" y="207"/>
                  </a:cubicBezTo>
                  <a:cubicBezTo>
                    <a:pt x="91" y="208"/>
                    <a:pt x="91" y="208"/>
                    <a:pt x="91" y="208"/>
                  </a:cubicBezTo>
                  <a:cubicBezTo>
                    <a:pt x="92" y="209"/>
                    <a:pt x="92" y="209"/>
                    <a:pt x="92" y="209"/>
                  </a:cubicBezTo>
                  <a:cubicBezTo>
                    <a:pt x="92" y="209"/>
                    <a:pt x="93" y="212"/>
                    <a:pt x="93" y="212"/>
                  </a:cubicBezTo>
                  <a:cubicBezTo>
                    <a:pt x="93" y="213"/>
                    <a:pt x="94" y="214"/>
                    <a:pt x="94" y="214"/>
                  </a:cubicBezTo>
                  <a:cubicBezTo>
                    <a:pt x="94" y="214"/>
                    <a:pt x="95" y="215"/>
                    <a:pt x="95" y="215"/>
                  </a:cubicBezTo>
                  <a:cubicBezTo>
                    <a:pt x="95" y="216"/>
                    <a:pt x="95" y="217"/>
                    <a:pt x="95" y="218"/>
                  </a:cubicBezTo>
                  <a:cubicBezTo>
                    <a:pt x="95" y="219"/>
                    <a:pt x="96" y="221"/>
                    <a:pt x="96" y="221"/>
                  </a:cubicBezTo>
                  <a:cubicBezTo>
                    <a:pt x="97" y="223"/>
                    <a:pt x="97" y="223"/>
                    <a:pt x="97" y="223"/>
                  </a:cubicBezTo>
                  <a:cubicBezTo>
                    <a:pt x="97" y="223"/>
                    <a:pt x="97" y="224"/>
                    <a:pt x="97" y="224"/>
                  </a:cubicBezTo>
                  <a:cubicBezTo>
                    <a:pt x="98" y="224"/>
                    <a:pt x="100" y="224"/>
                    <a:pt x="100" y="224"/>
                  </a:cubicBezTo>
                  <a:cubicBezTo>
                    <a:pt x="100" y="224"/>
                    <a:pt x="102" y="224"/>
                    <a:pt x="102" y="224"/>
                  </a:cubicBezTo>
                  <a:cubicBezTo>
                    <a:pt x="102" y="224"/>
                    <a:pt x="103" y="223"/>
                    <a:pt x="104" y="224"/>
                  </a:cubicBezTo>
                  <a:cubicBezTo>
                    <a:pt x="104" y="224"/>
                    <a:pt x="104" y="225"/>
                    <a:pt x="104" y="225"/>
                  </a:cubicBezTo>
                  <a:cubicBezTo>
                    <a:pt x="104" y="225"/>
                    <a:pt x="104" y="226"/>
                    <a:pt x="104" y="226"/>
                  </a:cubicBezTo>
                  <a:cubicBezTo>
                    <a:pt x="100" y="230"/>
                    <a:pt x="100" y="230"/>
                    <a:pt x="100" y="230"/>
                  </a:cubicBezTo>
                  <a:cubicBezTo>
                    <a:pt x="100" y="233"/>
                    <a:pt x="100" y="233"/>
                    <a:pt x="100" y="233"/>
                  </a:cubicBezTo>
                  <a:cubicBezTo>
                    <a:pt x="100" y="233"/>
                    <a:pt x="99" y="233"/>
                    <a:pt x="99" y="233"/>
                  </a:cubicBezTo>
                  <a:cubicBezTo>
                    <a:pt x="98" y="233"/>
                    <a:pt x="97" y="233"/>
                    <a:pt x="97" y="233"/>
                  </a:cubicBezTo>
                  <a:cubicBezTo>
                    <a:pt x="95" y="231"/>
                    <a:pt x="95" y="231"/>
                    <a:pt x="95" y="231"/>
                  </a:cubicBezTo>
                  <a:cubicBezTo>
                    <a:pt x="93" y="232"/>
                    <a:pt x="93" y="232"/>
                    <a:pt x="93" y="232"/>
                  </a:cubicBezTo>
                  <a:cubicBezTo>
                    <a:pt x="93" y="233"/>
                    <a:pt x="93" y="233"/>
                    <a:pt x="93" y="233"/>
                  </a:cubicBezTo>
                  <a:cubicBezTo>
                    <a:pt x="93" y="233"/>
                    <a:pt x="91" y="233"/>
                    <a:pt x="91" y="233"/>
                  </a:cubicBezTo>
                  <a:cubicBezTo>
                    <a:pt x="91" y="233"/>
                    <a:pt x="88" y="233"/>
                    <a:pt x="88" y="233"/>
                  </a:cubicBezTo>
                  <a:cubicBezTo>
                    <a:pt x="87" y="234"/>
                    <a:pt x="87" y="234"/>
                    <a:pt x="87" y="234"/>
                  </a:cubicBezTo>
                  <a:cubicBezTo>
                    <a:pt x="86" y="238"/>
                    <a:pt x="86" y="238"/>
                    <a:pt x="86" y="238"/>
                  </a:cubicBezTo>
                  <a:cubicBezTo>
                    <a:pt x="84" y="240"/>
                    <a:pt x="84" y="240"/>
                    <a:pt x="84" y="240"/>
                  </a:cubicBezTo>
                  <a:cubicBezTo>
                    <a:pt x="82" y="241"/>
                    <a:pt x="82" y="241"/>
                    <a:pt x="82" y="241"/>
                  </a:cubicBezTo>
                  <a:cubicBezTo>
                    <a:pt x="80" y="243"/>
                    <a:pt x="80" y="243"/>
                    <a:pt x="80" y="243"/>
                  </a:cubicBezTo>
                  <a:cubicBezTo>
                    <a:pt x="77" y="244"/>
                    <a:pt x="77" y="244"/>
                    <a:pt x="77" y="244"/>
                  </a:cubicBezTo>
                  <a:cubicBezTo>
                    <a:pt x="77" y="244"/>
                    <a:pt x="76" y="245"/>
                    <a:pt x="76" y="245"/>
                  </a:cubicBezTo>
                  <a:cubicBezTo>
                    <a:pt x="76" y="246"/>
                    <a:pt x="75" y="249"/>
                    <a:pt x="75" y="249"/>
                  </a:cubicBezTo>
                  <a:cubicBezTo>
                    <a:pt x="75" y="249"/>
                    <a:pt x="73" y="250"/>
                    <a:pt x="73" y="251"/>
                  </a:cubicBezTo>
                  <a:cubicBezTo>
                    <a:pt x="73" y="251"/>
                    <a:pt x="71" y="252"/>
                    <a:pt x="71" y="252"/>
                  </a:cubicBezTo>
                  <a:cubicBezTo>
                    <a:pt x="71" y="252"/>
                    <a:pt x="71" y="254"/>
                    <a:pt x="71" y="254"/>
                  </a:cubicBezTo>
                  <a:cubicBezTo>
                    <a:pt x="71" y="254"/>
                    <a:pt x="72" y="256"/>
                    <a:pt x="72" y="256"/>
                  </a:cubicBezTo>
                  <a:cubicBezTo>
                    <a:pt x="72" y="259"/>
                    <a:pt x="72" y="259"/>
                    <a:pt x="72" y="259"/>
                  </a:cubicBezTo>
                  <a:cubicBezTo>
                    <a:pt x="72" y="261"/>
                    <a:pt x="72" y="261"/>
                    <a:pt x="72" y="261"/>
                  </a:cubicBezTo>
                  <a:cubicBezTo>
                    <a:pt x="73" y="263"/>
                    <a:pt x="73" y="263"/>
                    <a:pt x="73" y="263"/>
                  </a:cubicBezTo>
                  <a:cubicBezTo>
                    <a:pt x="72" y="265"/>
                    <a:pt x="72" y="265"/>
                    <a:pt x="72" y="265"/>
                  </a:cubicBezTo>
                  <a:cubicBezTo>
                    <a:pt x="71" y="268"/>
                    <a:pt x="71" y="268"/>
                    <a:pt x="71" y="268"/>
                  </a:cubicBezTo>
                  <a:cubicBezTo>
                    <a:pt x="71" y="269"/>
                    <a:pt x="71" y="269"/>
                    <a:pt x="71" y="269"/>
                  </a:cubicBezTo>
                  <a:cubicBezTo>
                    <a:pt x="71" y="271"/>
                    <a:pt x="71" y="271"/>
                    <a:pt x="71" y="271"/>
                  </a:cubicBezTo>
                  <a:cubicBezTo>
                    <a:pt x="71" y="275"/>
                    <a:pt x="71" y="275"/>
                    <a:pt x="71" y="275"/>
                  </a:cubicBezTo>
                  <a:cubicBezTo>
                    <a:pt x="68" y="274"/>
                    <a:pt x="68" y="274"/>
                    <a:pt x="68" y="274"/>
                  </a:cubicBezTo>
                  <a:cubicBezTo>
                    <a:pt x="65" y="274"/>
                    <a:pt x="65" y="274"/>
                    <a:pt x="65" y="274"/>
                  </a:cubicBezTo>
                  <a:cubicBezTo>
                    <a:pt x="62" y="275"/>
                    <a:pt x="62" y="275"/>
                    <a:pt x="62" y="275"/>
                  </a:cubicBezTo>
                  <a:cubicBezTo>
                    <a:pt x="58" y="277"/>
                    <a:pt x="58" y="277"/>
                    <a:pt x="58" y="277"/>
                  </a:cubicBezTo>
                  <a:cubicBezTo>
                    <a:pt x="52" y="278"/>
                    <a:pt x="52" y="278"/>
                    <a:pt x="52" y="278"/>
                  </a:cubicBezTo>
                  <a:cubicBezTo>
                    <a:pt x="47" y="278"/>
                    <a:pt x="47" y="278"/>
                    <a:pt x="47" y="278"/>
                  </a:cubicBezTo>
                  <a:cubicBezTo>
                    <a:pt x="44" y="277"/>
                    <a:pt x="44" y="277"/>
                    <a:pt x="44" y="277"/>
                  </a:cubicBezTo>
                  <a:cubicBezTo>
                    <a:pt x="42" y="276"/>
                    <a:pt x="42" y="276"/>
                    <a:pt x="42" y="276"/>
                  </a:cubicBezTo>
                  <a:cubicBezTo>
                    <a:pt x="40" y="274"/>
                    <a:pt x="40" y="274"/>
                    <a:pt x="40" y="274"/>
                  </a:cubicBezTo>
                  <a:cubicBezTo>
                    <a:pt x="37" y="271"/>
                    <a:pt x="37" y="271"/>
                    <a:pt x="37" y="271"/>
                  </a:cubicBezTo>
                  <a:cubicBezTo>
                    <a:pt x="34" y="271"/>
                    <a:pt x="34" y="271"/>
                    <a:pt x="34" y="271"/>
                  </a:cubicBezTo>
                  <a:cubicBezTo>
                    <a:pt x="32" y="270"/>
                    <a:pt x="32" y="270"/>
                    <a:pt x="32" y="270"/>
                  </a:cubicBezTo>
                  <a:cubicBezTo>
                    <a:pt x="30" y="269"/>
                    <a:pt x="30" y="269"/>
                    <a:pt x="30" y="269"/>
                  </a:cubicBezTo>
                  <a:cubicBezTo>
                    <a:pt x="28" y="268"/>
                    <a:pt x="28" y="268"/>
                    <a:pt x="28" y="268"/>
                  </a:cubicBezTo>
                  <a:cubicBezTo>
                    <a:pt x="26" y="268"/>
                    <a:pt x="26" y="268"/>
                    <a:pt x="26" y="268"/>
                  </a:cubicBezTo>
                  <a:cubicBezTo>
                    <a:pt x="22" y="266"/>
                    <a:pt x="22" y="266"/>
                    <a:pt x="22" y="266"/>
                  </a:cubicBezTo>
                  <a:cubicBezTo>
                    <a:pt x="18" y="264"/>
                    <a:pt x="18" y="264"/>
                    <a:pt x="18" y="264"/>
                  </a:cubicBezTo>
                  <a:cubicBezTo>
                    <a:pt x="16" y="265"/>
                    <a:pt x="16" y="265"/>
                    <a:pt x="16" y="265"/>
                  </a:cubicBezTo>
                  <a:cubicBezTo>
                    <a:pt x="16" y="266"/>
                    <a:pt x="16" y="266"/>
                    <a:pt x="16" y="266"/>
                  </a:cubicBezTo>
                  <a:cubicBezTo>
                    <a:pt x="13" y="265"/>
                    <a:pt x="13" y="265"/>
                    <a:pt x="13" y="265"/>
                  </a:cubicBezTo>
                  <a:cubicBezTo>
                    <a:pt x="11" y="265"/>
                    <a:pt x="11" y="265"/>
                    <a:pt x="11" y="265"/>
                  </a:cubicBezTo>
                  <a:cubicBezTo>
                    <a:pt x="9" y="265"/>
                    <a:pt x="9" y="265"/>
                    <a:pt x="9" y="265"/>
                  </a:cubicBezTo>
                  <a:cubicBezTo>
                    <a:pt x="5" y="266"/>
                    <a:pt x="5" y="266"/>
                    <a:pt x="5" y="266"/>
                  </a:cubicBezTo>
                  <a:cubicBezTo>
                    <a:pt x="2" y="267"/>
                    <a:pt x="2" y="267"/>
                    <a:pt x="2" y="267"/>
                  </a:cubicBezTo>
                  <a:cubicBezTo>
                    <a:pt x="0" y="266"/>
                    <a:pt x="0" y="266"/>
                    <a:pt x="0" y="266"/>
                  </a:cubicBezTo>
                  <a:cubicBezTo>
                    <a:pt x="2" y="264"/>
                    <a:pt x="2" y="264"/>
                    <a:pt x="2" y="264"/>
                  </a:cubicBezTo>
                  <a:cubicBezTo>
                    <a:pt x="4" y="261"/>
                    <a:pt x="4" y="261"/>
                    <a:pt x="4" y="261"/>
                  </a:cubicBezTo>
                  <a:cubicBezTo>
                    <a:pt x="6" y="260"/>
                    <a:pt x="6" y="260"/>
                    <a:pt x="6" y="260"/>
                  </a:cubicBezTo>
                  <a:cubicBezTo>
                    <a:pt x="7" y="257"/>
                    <a:pt x="7" y="257"/>
                    <a:pt x="7" y="257"/>
                  </a:cubicBezTo>
                  <a:cubicBezTo>
                    <a:pt x="10" y="255"/>
                    <a:pt x="10" y="255"/>
                    <a:pt x="10" y="255"/>
                  </a:cubicBezTo>
                  <a:cubicBezTo>
                    <a:pt x="10" y="252"/>
                    <a:pt x="10" y="252"/>
                    <a:pt x="10" y="252"/>
                  </a:cubicBezTo>
                  <a:cubicBezTo>
                    <a:pt x="12" y="248"/>
                    <a:pt x="12" y="248"/>
                    <a:pt x="12" y="248"/>
                  </a:cubicBezTo>
                  <a:cubicBezTo>
                    <a:pt x="12" y="248"/>
                    <a:pt x="14" y="248"/>
                    <a:pt x="14" y="247"/>
                  </a:cubicBezTo>
                  <a:cubicBezTo>
                    <a:pt x="15" y="245"/>
                    <a:pt x="15" y="244"/>
                    <a:pt x="16" y="243"/>
                  </a:cubicBezTo>
                  <a:cubicBezTo>
                    <a:pt x="16" y="242"/>
                    <a:pt x="17" y="242"/>
                    <a:pt x="17" y="241"/>
                  </a:cubicBezTo>
                  <a:cubicBezTo>
                    <a:pt x="17" y="240"/>
                    <a:pt x="16" y="237"/>
                    <a:pt x="16" y="237"/>
                  </a:cubicBezTo>
                  <a:cubicBezTo>
                    <a:pt x="16" y="237"/>
                    <a:pt x="18" y="233"/>
                    <a:pt x="18" y="233"/>
                  </a:cubicBezTo>
                  <a:cubicBezTo>
                    <a:pt x="19" y="232"/>
                    <a:pt x="19" y="228"/>
                    <a:pt x="19" y="228"/>
                  </a:cubicBezTo>
                  <a:cubicBezTo>
                    <a:pt x="19" y="228"/>
                    <a:pt x="20" y="226"/>
                    <a:pt x="21" y="225"/>
                  </a:cubicBezTo>
                  <a:cubicBezTo>
                    <a:pt x="21" y="224"/>
                    <a:pt x="21" y="221"/>
                    <a:pt x="21" y="221"/>
                  </a:cubicBezTo>
                  <a:cubicBezTo>
                    <a:pt x="19" y="218"/>
                    <a:pt x="19" y="218"/>
                    <a:pt x="19" y="218"/>
                  </a:cubicBezTo>
                  <a:cubicBezTo>
                    <a:pt x="21" y="214"/>
                    <a:pt x="21" y="214"/>
                    <a:pt x="21" y="214"/>
                  </a:cubicBezTo>
                  <a:cubicBezTo>
                    <a:pt x="24" y="209"/>
                    <a:pt x="24" y="209"/>
                    <a:pt x="24" y="209"/>
                  </a:cubicBezTo>
                  <a:cubicBezTo>
                    <a:pt x="27" y="204"/>
                    <a:pt x="27" y="204"/>
                    <a:pt x="27" y="204"/>
                  </a:cubicBezTo>
                  <a:cubicBezTo>
                    <a:pt x="28" y="199"/>
                    <a:pt x="28" y="199"/>
                    <a:pt x="28" y="199"/>
                  </a:cubicBezTo>
                  <a:cubicBezTo>
                    <a:pt x="28" y="199"/>
                    <a:pt x="28" y="197"/>
                    <a:pt x="28" y="196"/>
                  </a:cubicBezTo>
                  <a:cubicBezTo>
                    <a:pt x="28" y="196"/>
                    <a:pt x="28" y="194"/>
                    <a:pt x="28" y="194"/>
                  </a:cubicBezTo>
                  <a:cubicBezTo>
                    <a:pt x="28" y="194"/>
                    <a:pt x="28" y="192"/>
                    <a:pt x="28" y="192"/>
                  </a:cubicBezTo>
                  <a:cubicBezTo>
                    <a:pt x="28" y="192"/>
                    <a:pt x="27" y="190"/>
                    <a:pt x="27" y="190"/>
                  </a:cubicBezTo>
                  <a:cubicBezTo>
                    <a:pt x="26" y="187"/>
                    <a:pt x="26" y="187"/>
                    <a:pt x="26" y="187"/>
                  </a:cubicBezTo>
                  <a:cubicBezTo>
                    <a:pt x="25" y="188"/>
                    <a:pt x="25" y="188"/>
                    <a:pt x="25" y="188"/>
                  </a:cubicBezTo>
                  <a:cubicBezTo>
                    <a:pt x="25" y="188"/>
                    <a:pt x="24" y="189"/>
                    <a:pt x="23" y="188"/>
                  </a:cubicBezTo>
                  <a:cubicBezTo>
                    <a:pt x="23" y="188"/>
                    <a:pt x="19" y="188"/>
                    <a:pt x="19" y="188"/>
                  </a:cubicBezTo>
                  <a:cubicBezTo>
                    <a:pt x="17" y="189"/>
                    <a:pt x="17" y="189"/>
                    <a:pt x="17" y="189"/>
                  </a:cubicBezTo>
                  <a:cubicBezTo>
                    <a:pt x="14" y="188"/>
                    <a:pt x="14" y="188"/>
                    <a:pt x="14" y="188"/>
                  </a:cubicBezTo>
                  <a:cubicBezTo>
                    <a:pt x="14" y="188"/>
                    <a:pt x="13" y="189"/>
                    <a:pt x="12" y="189"/>
                  </a:cubicBezTo>
                  <a:cubicBezTo>
                    <a:pt x="12" y="189"/>
                    <a:pt x="11" y="189"/>
                    <a:pt x="11" y="188"/>
                  </a:cubicBezTo>
                  <a:cubicBezTo>
                    <a:pt x="11" y="188"/>
                    <a:pt x="14" y="185"/>
                    <a:pt x="14" y="185"/>
                  </a:cubicBezTo>
                  <a:cubicBezTo>
                    <a:pt x="14" y="185"/>
                    <a:pt x="14" y="185"/>
                    <a:pt x="14" y="184"/>
                  </a:cubicBezTo>
                  <a:cubicBezTo>
                    <a:pt x="14" y="183"/>
                    <a:pt x="14" y="181"/>
                    <a:pt x="14" y="181"/>
                  </a:cubicBezTo>
                  <a:cubicBezTo>
                    <a:pt x="14" y="180"/>
                    <a:pt x="13" y="177"/>
                    <a:pt x="13" y="177"/>
                  </a:cubicBezTo>
                  <a:cubicBezTo>
                    <a:pt x="13" y="177"/>
                    <a:pt x="12" y="176"/>
                    <a:pt x="13" y="175"/>
                  </a:cubicBezTo>
                  <a:cubicBezTo>
                    <a:pt x="13" y="174"/>
                    <a:pt x="14" y="174"/>
                    <a:pt x="14" y="174"/>
                  </a:cubicBezTo>
                  <a:cubicBezTo>
                    <a:pt x="12" y="173"/>
                    <a:pt x="12" y="173"/>
                    <a:pt x="12" y="173"/>
                  </a:cubicBezTo>
                  <a:cubicBezTo>
                    <a:pt x="12" y="173"/>
                    <a:pt x="12" y="173"/>
                    <a:pt x="11" y="173"/>
                  </a:cubicBezTo>
                  <a:cubicBezTo>
                    <a:pt x="10" y="174"/>
                    <a:pt x="9" y="174"/>
                    <a:pt x="9" y="174"/>
                  </a:cubicBezTo>
                  <a:cubicBezTo>
                    <a:pt x="8" y="172"/>
                    <a:pt x="8" y="172"/>
                    <a:pt x="8" y="172"/>
                  </a:cubicBezTo>
                  <a:cubicBezTo>
                    <a:pt x="8" y="172"/>
                    <a:pt x="7" y="173"/>
                    <a:pt x="7" y="172"/>
                  </a:cubicBezTo>
                  <a:cubicBezTo>
                    <a:pt x="6" y="172"/>
                    <a:pt x="4" y="171"/>
                    <a:pt x="4" y="171"/>
                  </a:cubicBezTo>
                  <a:cubicBezTo>
                    <a:pt x="4" y="171"/>
                    <a:pt x="4" y="169"/>
                    <a:pt x="4" y="169"/>
                  </a:cubicBezTo>
                  <a:cubicBezTo>
                    <a:pt x="5" y="168"/>
                    <a:pt x="5" y="168"/>
                    <a:pt x="5" y="167"/>
                  </a:cubicBezTo>
                  <a:cubicBezTo>
                    <a:pt x="5" y="166"/>
                    <a:pt x="5" y="165"/>
                    <a:pt x="6" y="164"/>
                  </a:cubicBezTo>
                  <a:cubicBezTo>
                    <a:pt x="6" y="163"/>
                    <a:pt x="7" y="162"/>
                    <a:pt x="8" y="162"/>
                  </a:cubicBezTo>
                  <a:cubicBezTo>
                    <a:pt x="9" y="161"/>
                    <a:pt x="9" y="161"/>
                    <a:pt x="9" y="161"/>
                  </a:cubicBezTo>
                  <a:cubicBezTo>
                    <a:pt x="11" y="157"/>
                    <a:pt x="11" y="157"/>
                    <a:pt x="11" y="157"/>
                  </a:cubicBezTo>
                  <a:cubicBezTo>
                    <a:pt x="11" y="157"/>
                    <a:pt x="11" y="155"/>
                    <a:pt x="11" y="155"/>
                  </a:cubicBezTo>
                  <a:cubicBezTo>
                    <a:pt x="11" y="155"/>
                    <a:pt x="12" y="153"/>
                    <a:pt x="12" y="152"/>
                  </a:cubicBezTo>
                  <a:cubicBezTo>
                    <a:pt x="12" y="152"/>
                    <a:pt x="13" y="150"/>
                    <a:pt x="13" y="150"/>
                  </a:cubicBezTo>
                  <a:cubicBezTo>
                    <a:pt x="13" y="150"/>
                    <a:pt x="14" y="149"/>
                    <a:pt x="14" y="148"/>
                  </a:cubicBezTo>
                  <a:cubicBezTo>
                    <a:pt x="15" y="148"/>
                    <a:pt x="17" y="146"/>
                    <a:pt x="17" y="146"/>
                  </a:cubicBezTo>
                  <a:cubicBezTo>
                    <a:pt x="17" y="146"/>
                    <a:pt x="18" y="143"/>
                    <a:pt x="18" y="143"/>
                  </a:cubicBezTo>
                  <a:cubicBezTo>
                    <a:pt x="18" y="143"/>
                    <a:pt x="19" y="140"/>
                    <a:pt x="19" y="140"/>
                  </a:cubicBezTo>
                  <a:cubicBezTo>
                    <a:pt x="18" y="138"/>
                    <a:pt x="18" y="138"/>
                    <a:pt x="18" y="138"/>
                  </a:cubicBezTo>
                  <a:cubicBezTo>
                    <a:pt x="17" y="137"/>
                    <a:pt x="17" y="137"/>
                    <a:pt x="17" y="137"/>
                  </a:cubicBezTo>
                  <a:cubicBezTo>
                    <a:pt x="19" y="136"/>
                    <a:pt x="19" y="136"/>
                    <a:pt x="19" y="136"/>
                  </a:cubicBezTo>
                  <a:cubicBezTo>
                    <a:pt x="19" y="136"/>
                    <a:pt x="19" y="136"/>
                    <a:pt x="20" y="136"/>
                  </a:cubicBezTo>
                  <a:cubicBezTo>
                    <a:pt x="21" y="136"/>
                    <a:pt x="22" y="135"/>
                    <a:pt x="22" y="135"/>
                  </a:cubicBezTo>
                  <a:cubicBezTo>
                    <a:pt x="23" y="135"/>
                    <a:pt x="25" y="134"/>
                    <a:pt x="25" y="134"/>
                  </a:cubicBezTo>
                  <a:cubicBezTo>
                    <a:pt x="25" y="133"/>
                    <a:pt x="26" y="133"/>
                    <a:pt x="26" y="133"/>
                  </a:cubicBezTo>
                  <a:cubicBezTo>
                    <a:pt x="27" y="133"/>
                    <a:pt x="29" y="132"/>
                    <a:pt x="29" y="132"/>
                  </a:cubicBezTo>
                  <a:cubicBezTo>
                    <a:pt x="29" y="132"/>
                    <a:pt x="30" y="131"/>
                    <a:pt x="30" y="131"/>
                  </a:cubicBezTo>
                  <a:cubicBezTo>
                    <a:pt x="30" y="130"/>
                    <a:pt x="30" y="130"/>
                    <a:pt x="30" y="130"/>
                  </a:cubicBezTo>
                  <a:cubicBezTo>
                    <a:pt x="32" y="129"/>
                    <a:pt x="32" y="129"/>
                    <a:pt x="32" y="129"/>
                  </a:cubicBezTo>
                  <a:cubicBezTo>
                    <a:pt x="32" y="129"/>
                    <a:pt x="33" y="128"/>
                    <a:pt x="33" y="127"/>
                  </a:cubicBezTo>
                  <a:cubicBezTo>
                    <a:pt x="33" y="127"/>
                    <a:pt x="34" y="125"/>
                    <a:pt x="34" y="125"/>
                  </a:cubicBezTo>
                  <a:cubicBezTo>
                    <a:pt x="34" y="124"/>
                    <a:pt x="37" y="121"/>
                    <a:pt x="37" y="121"/>
                  </a:cubicBezTo>
                  <a:cubicBezTo>
                    <a:pt x="41" y="114"/>
                    <a:pt x="41" y="114"/>
                    <a:pt x="41" y="114"/>
                  </a:cubicBezTo>
                  <a:cubicBezTo>
                    <a:pt x="50" y="100"/>
                    <a:pt x="50" y="100"/>
                    <a:pt x="50" y="100"/>
                  </a:cubicBezTo>
                  <a:cubicBezTo>
                    <a:pt x="49" y="98"/>
                    <a:pt x="49" y="98"/>
                    <a:pt x="49" y="98"/>
                  </a:cubicBezTo>
                  <a:cubicBezTo>
                    <a:pt x="52" y="93"/>
                    <a:pt x="52" y="93"/>
                    <a:pt x="52" y="93"/>
                  </a:cubicBezTo>
                  <a:cubicBezTo>
                    <a:pt x="57" y="85"/>
                    <a:pt x="57" y="85"/>
                    <a:pt x="57" y="85"/>
                  </a:cubicBezTo>
                  <a:cubicBezTo>
                    <a:pt x="62" y="74"/>
                    <a:pt x="62" y="74"/>
                    <a:pt x="62" y="74"/>
                  </a:cubicBezTo>
                  <a:cubicBezTo>
                    <a:pt x="65" y="68"/>
                    <a:pt x="65" y="68"/>
                    <a:pt x="65" y="68"/>
                  </a:cubicBezTo>
                  <a:cubicBezTo>
                    <a:pt x="69" y="61"/>
                    <a:pt x="69" y="61"/>
                    <a:pt x="69" y="61"/>
                  </a:cubicBezTo>
                  <a:cubicBezTo>
                    <a:pt x="71" y="55"/>
                    <a:pt x="71" y="55"/>
                    <a:pt x="71" y="55"/>
                  </a:cubicBezTo>
                  <a:cubicBezTo>
                    <a:pt x="71" y="48"/>
                    <a:pt x="71" y="48"/>
                    <a:pt x="71" y="48"/>
                  </a:cubicBezTo>
                  <a:cubicBezTo>
                    <a:pt x="71" y="43"/>
                    <a:pt x="71" y="43"/>
                    <a:pt x="71" y="43"/>
                  </a:cubicBezTo>
                  <a:cubicBezTo>
                    <a:pt x="71" y="39"/>
                    <a:pt x="71" y="39"/>
                    <a:pt x="71" y="39"/>
                  </a:cubicBezTo>
                  <a:cubicBezTo>
                    <a:pt x="71" y="37"/>
                    <a:pt x="71" y="37"/>
                    <a:pt x="71" y="37"/>
                  </a:cubicBezTo>
                  <a:cubicBezTo>
                    <a:pt x="71" y="35"/>
                    <a:pt x="71" y="35"/>
                    <a:pt x="71" y="35"/>
                  </a:cubicBezTo>
                  <a:cubicBezTo>
                    <a:pt x="70" y="32"/>
                    <a:pt x="70" y="32"/>
                    <a:pt x="70" y="32"/>
                  </a:cubicBezTo>
                  <a:cubicBezTo>
                    <a:pt x="72" y="30"/>
                    <a:pt x="72" y="30"/>
                    <a:pt x="72" y="30"/>
                  </a:cubicBezTo>
                  <a:cubicBezTo>
                    <a:pt x="72" y="28"/>
                    <a:pt x="72" y="28"/>
                    <a:pt x="72" y="28"/>
                  </a:cubicBezTo>
                  <a:cubicBezTo>
                    <a:pt x="72" y="26"/>
                    <a:pt x="72" y="26"/>
                    <a:pt x="72" y="26"/>
                  </a:cubicBezTo>
                  <a:cubicBezTo>
                    <a:pt x="72" y="24"/>
                    <a:pt x="72" y="24"/>
                    <a:pt x="72" y="24"/>
                  </a:cubicBezTo>
                  <a:cubicBezTo>
                    <a:pt x="73" y="22"/>
                    <a:pt x="73" y="22"/>
                    <a:pt x="73" y="22"/>
                  </a:cubicBezTo>
                  <a:cubicBezTo>
                    <a:pt x="72" y="19"/>
                    <a:pt x="72" y="19"/>
                    <a:pt x="72" y="19"/>
                  </a:cubicBezTo>
                  <a:cubicBezTo>
                    <a:pt x="73" y="17"/>
                    <a:pt x="73" y="17"/>
                    <a:pt x="73" y="17"/>
                  </a:cubicBezTo>
                  <a:cubicBezTo>
                    <a:pt x="72" y="16"/>
                    <a:pt x="72" y="16"/>
                    <a:pt x="72" y="16"/>
                  </a:cubicBezTo>
                  <a:cubicBezTo>
                    <a:pt x="73" y="13"/>
                    <a:pt x="73" y="13"/>
                    <a:pt x="73" y="13"/>
                  </a:cubicBezTo>
                  <a:cubicBezTo>
                    <a:pt x="73" y="11"/>
                    <a:pt x="73" y="11"/>
                    <a:pt x="73" y="11"/>
                  </a:cubicBezTo>
                  <a:lnTo>
                    <a:pt x="74" y="9"/>
                  </a:ln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504" name="Google Shape;504;p12"/>
            <p:cNvSpPr/>
            <p:nvPr/>
          </p:nvSpPr>
          <p:spPr>
            <a:xfrm>
              <a:off x="4704932" y="2283682"/>
              <a:ext cx="711331" cy="913063"/>
            </a:xfrm>
            <a:custGeom>
              <a:rect b="b" l="l" r="r" t="t"/>
              <a:pathLst>
                <a:path extrusionOk="0" h="413" w="312">
                  <a:moveTo>
                    <a:pt x="275" y="325"/>
                  </a:moveTo>
                  <a:cubicBezTo>
                    <a:pt x="275" y="325"/>
                    <a:pt x="275" y="325"/>
                    <a:pt x="275" y="325"/>
                  </a:cubicBezTo>
                  <a:cubicBezTo>
                    <a:pt x="275" y="328"/>
                    <a:pt x="275" y="328"/>
                    <a:pt x="275" y="328"/>
                  </a:cubicBezTo>
                  <a:cubicBezTo>
                    <a:pt x="276" y="333"/>
                    <a:pt x="276" y="333"/>
                    <a:pt x="276" y="333"/>
                  </a:cubicBezTo>
                  <a:cubicBezTo>
                    <a:pt x="276" y="336"/>
                    <a:pt x="276" y="336"/>
                    <a:pt x="276" y="336"/>
                  </a:cubicBezTo>
                  <a:cubicBezTo>
                    <a:pt x="276" y="336"/>
                    <a:pt x="275" y="338"/>
                    <a:pt x="274" y="338"/>
                  </a:cubicBezTo>
                  <a:cubicBezTo>
                    <a:pt x="274" y="338"/>
                    <a:pt x="273" y="339"/>
                    <a:pt x="272" y="339"/>
                  </a:cubicBezTo>
                  <a:cubicBezTo>
                    <a:pt x="271" y="338"/>
                    <a:pt x="270" y="337"/>
                    <a:pt x="270" y="337"/>
                  </a:cubicBezTo>
                  <a:cubicBezTo>
                    <a:pt x="264" y="337"/>
                    <a:pt x="264" y="337"/>
                    <a:pt x="264" y="337"/>
                  </a:cubicBezTo>
                  <a:cubicBezTo>
                    <a:pt x="264" y="337"/>
                    <a:pt x="264" y="339"/>
                    <a:pt x="264" y="340"/>
                  </a:cubicBezTo>
                  <a:cubicBezTo>
                    <a:pt x="263" y="342"/>
                    <a:pt x="263" y="342"/>
                    <a:pt x="263" y="342"/>
                  </a:cubicBezTo>
                  <a:cubicBezTo>
                    <a:pt x="263" y="347"/>
                    <a:pt x="263" y="347"/>
                    <a:pt x="263" y="347"/>
                  </a:cubicBezTo>
                  <a:cubicBezTo>
                    <a:pt x="258" y="352"/>
                    <a:pt x="258" y="352"/>
                    <a:pt x="258" y="352"/>
                  </a:cubicBezTo>
                  <a:cubicBezTo>
                    <a:pt x="257" y="352"/>
                    <a:pt x="257" y="352"/>
                    <a:pt x="257" y="352"/>
                  </a:cubicBezTo>
                  <a:cubicBezTo>
                    <a:pt x="257" y="352"/>
                    <a:pt x="256" y="353"/>
                    <a:pt x="256" y="353"/>
                  </a:cubicBezTo>
                  <a:cubicBezTo>
                    <a:pt x="256" y="353"/>
                    <a:pt x="251" y="355"/>
                    <a:pt x="251" y="355"/>
                  </a:cubicBezTo>
                  <a:cubicBezTo>
                    <a:pt x="249" y="357"/>
                    <a:pt x="249" y="357"/>
                    <a:pt x="249" y="357"/>
                  </a:cubicBezTo>
                  <a:cubicBezTo>
                    <a:pt x="248" y="357"/>
                    <a:pt x="248" y="357"/>
                    <a:pt x="248" y="357"/>
                  </a:cubicBezTo>
                  <a:cubicBezTo>
                    <a:pt x="248" y="357"/>
                    <a:pt x="245" y="359"/>
                    <a:pt x="243" y="361"/>
                  </a:cubicBezTo>
                  <a:cubicBezTo>
                    <a:pt x="240" y="363"/>
                    <a:pt x="240" y="363"/>
                    <a:pt x="240" y="363"/>
                  </a:cubicBezTo>
                  <a:cubicBezTo>
                    <a:pt x="240" y="363"/>
                    <a:pt x="240" y="363"/>
                    <a:pt x="240" y="363"/>
                  </a:cubicBezTo>
                  <a:cubicBezTo>
                    <a:pt x="240" y="363"/>
                    <a:pt x="240" y="363"/>
                    <a:pt x="240" y="363"/>
                  </a:cubicBezTo>
                  <a:cubicBezTo>
                    <a:pt x="242" y="368"/>
                    <a:pt x="242" y="368"/>
                    <a:pt x="242" y="368"/>
                  </a:cubicBezTo>
                  <a:cubicBezTo>
                    <a:pt x="245" y="371"/>
                    <a:pt x="245" y="371"/>
                    <a:pt x="245" y="371"/>
                  </a:cubicBezTo>
                  <a:cubicBezTo>
                    <a:pt x="248" y="376"/>
                    <a:pt x="248" y="376"/>
                    <a:pt x="248" y="376"/>
                  </a:cubicBezTo>
                  <a:cubicBezTo>
                    <a:pt x="248" y="379"/>
                    <a:pt x="248" y="379"/>
                    <a:pt x="248" y="379"/>
                  </a:cubicBezTo>
                  <a:cubicBezTo>
                    <a:pt x="248" y="379"/>
                    <a:pt x="246" y="381"/>
                    <a:pt x="246" y="381"/>
                  </a:cubicBezTo>
                  <a:cubicBezTo>
                    <a:pt x="246" y="382"/>
                    <a:pt x="245" y="384"/>
                    <a:pt x="246" y="384"/>
                  </a:cubicBezTo>
                  <a:cubicBezTo>
                    <a:pt x="247" y="384"/>
                    <a:pt x="251" y="385"/>
                    <a:pt x="251" y="385"/>
                  </a:cubicBezTo>
                  <a:cubicBezTo>
                    <a:pt x="251" y="385"/>
                    <a:pt x="252" y="385"/>
                    <a:pt x="252" y="385"/>
                  </a:cubicBezTo>
                  <a:cubicBezTo>
                    <a:pt x="253" y="385"/>
                    <a:pt x="253" y="386"/>
                    <a:pt x="253" y="386"/>
                  </a:cubicBezTo>
                  <a:cubicBezTo>
                    <a:pt x="253" y="390"/>
                    <a:pt x="253" y="390"/>
                    <a:pt x="253" y="390"/>
                  </a:cubicBezTo>
                  <a:cubicBezTo>
                    <a:pt x="253" y="390"/>
                    <a:pt x="253" y="391"/>
                    <a:pt x="253" y="395"/>
                  </a:cubicBezTo>
                  <a:cubicBezTo>
                    <a:pt x="253" y="399"/>
                    <a:pt x="252" y="398"/>
                    <a:pt x="252" y="398"/>
                  </a:cubicBezTo>
                  <a:cubicBezTo>
                    <a:pt x="252" y="398"/>
                    <a:pt x="247" y="396"/>
                    <a:pt x="247" y="396"/>
                  </a:cubicBezTo>
                  <a:cubicBezTo>
                    <a:pt x="247" y="396"/>
                    <a:pt x="245" y="394"/>
                    <a:pt x="245" y="394"/>
                  </a:cubicBezTo>
                  <a:cubicBezTo>
                    <a:pt x="244" y="393"/>
                    <a:pt x="244" y="392"/>
                    <a:pt x="244" y="391"/>
                  </a:cubicBezTo>
                  <a:cubicBezTo>
                    <a:pt x="244" y="390"/>
                    <a:pt x="245" y="388"/>
                    <a:pt x="245" y="388"/>
                  </a:cubicBezTo>
                  <a:cubicBezTo>
                    <a:pt x="245" y="388"/>
                    <a:pt x="241" y="387"/>
                    <a:pt x="241" y="387"/>
                  </a:cubicBezTo>
                  <a:cubicBezTo>
                    <a:pt x="241" y="387"/>
                    <a:pt x="238" y="387"/>
                    <a:pt x="237" y="387"/>
                  </a:cubicBezTo>
                  <a:cubicBezTo>
                    <a:pt x="236" y="387"/>
                    <a:pt x="235" y="389"/>
                    <a:pt x="235" y="389"/>
                  </a:cubicBezTo>
                  <a:cubicBezTo>
                    <a:pt x="234" y="390"/>
                    <a:pt x="233" y="389"/>
                    <a:pt x="232" y="389"/>
                  </a:cubicBezTo>
                  <a:cubicBezTo>
                    <a:pt x="232" y="389"/>
                    <a:pt x="231" y="387"/>
                    <a:pt x="231" y="387"/>
                  </a:cubicBezTo>
                  <a:cubicBezTo>
                    <a:pt x="230" y="387"/>
                    <a:pt x="226" y="386"/>
                    <a:pt x="225" y="386"/>
                  </a:cubicBezTo>
                  <a:cubicBezTo>
                    <a:pt x="225" y="386"/>
                    <a:pt x="223" y="386"/>
                    <a:pt x="221" y="386"/>
                  </a:cubicBezTo>
                  <a:cubicBezTo>
                    <a:pt x="220" y="387"/>
                    <a:pt x="221" y="387"/>
                    <a:pt x="222" y="390"/>
                  </a:cubicBezTo>
                  <a:cubicBezTo>
                    <a:pt x="222" y="393"/>
                    <a:pt x="221" y="391"/>
                    <a:pt x="220" y="391"/>
                  </a:cubicBezTo>
                  <a:cubicBezTo>
                    <a:pt x="219" y="391"/>
                    <a:pt x="219" y="391"/>
                    <a:pt x="217" y="391"/>
                  </a:cubicBezTo>
                  <a:cubicBezTo>
                    <a:pt x="215" y="391"/>
                    <a:pt x="214" y="391"/>
                    <a:pt x="212" y="391"/>
                  </a:cubicBezTo>
                  <a:cubicBezTo>
                    <a:pt x="211" y="392"/>
                    <a:pt x="211" y="392"/>
                    <a:pt x="211" y="393"/>
                  </a:cubicBezTo>
                  <a:cubicBezTo>
                    <a:pt x="210" y="394"/>
                    <a:pt x="208" y="394"/>
                    <a:pt x="207" y="394"/>
                  </a:cubicBezTo>
                  <a:cubicBezTo>
                    <a:pt x="206" y="394"/>
                    <a:pt x="202" y="394"/>
                    <a:pt x="202" y="394"/>
                  </a:cubicBezTo>
                  <a:cubicBezTo>
                    <a:pt x="201" y="394"/>
                    <a:pt x="200" y="396"/>
                    <a:pt x="199" y="397"/>
                  </a:cubicBezTo>
                  <a:cubicBezTo>
                    <a:pt x="199" y="397"/>
                    <a:pt x="195" y="397"/>
                    <a:pt x="195" y="397"/>
                  </a:cubicBezTo>
                  <a:cubicBezTo>
                    <a:pt x="194" y="398"/>
                    <a:pt x="194" y="398"/>
                    <a:pt x="193" y="399"/>
                  </a:cubicBezTo>
                  <a:cubicBezTo>
                    <a:pt x="191" y="400"/>
                    <a:pt x="191" y="400"/>
                    <a:pt x="190" y="402"/>
                  </a:cubicBezTo>
                  <a:cubicBezTo>
                    <a:pt x="188" y="404"/>
                    <a:pt x="189" y="403"/>
                    <a:pt x="185" y="402"/>
                  </a:cubicBezTo>
                  <a:cubicBezTo>
                    <a:pt x="182" y="402"/>
                    <a:pt x="184" y="403"/>
                    <a:pt x="183" y="403"/>
                  </a:cubicBezTo>
                  <a:cubicBezTo>
                    <a:pt x="182" y="403"/>
                    <a:pt x="181" y="404"/>
                    <a:pt x="180" y="405"/>
                  </a:cubicBezTo>
                  <a:cubicBezTo>
                    <a:pt x="180" y="406"/>
                    <a:pt x="178" y="404"/>
                    <a:pt x="177" y="404"/>
                  </a:cubicBezTo>
                  <a:cubicBezTo>
                    <a:pt x="176" y="405"/>
                    <a:pt x="176" y="403"/>
                    <a:pt x="176" y="400"/>
                  </a:cubicBezTo>
                  <a:cubicBezTo>
                    <a:pt x="175" y="398"/>
                    <a:pt x="173" y="398"/>
                    <a:pt x="173" y="398"/>
                  </a:cubicBezTo>
                  <a:cubicBezTo>
                    <a:pt x="173" y="398"/>
                    <a:pt x="171" y="398"/>
                    <a:pt x="171" y="397"/>
                  </a:cubicBezTo>
                  <a:cubicBezTo>
                    <a:pt x="171" y="396"/>
                    <a:pt x="167" y="396"/>
                    <a:pt x="166" y="396"/>
                  </a:cubicBezTo>
                  <a:cubicBezTo>
                    <a:pt x="166" y="396"/>
                    <a:pt x="163" y="396"/>
                    <a:pt x="163" y="396"/>
                  </a:cubicBezTo>
                  <a:cubicBezTo>
                    <a:pt x="163" y="396"/>
                    <a:pt x="160" y="396"/>
                    <a:pt x="160" y="397"/>
                  </a:cubicBezTo>
                  <a:cubicBezTo>
                    <a:pt x="160" y="397"/>
                    <a:pt x="159" y="397"/>
                    <a:pt x="157" y="398"/>
                  </a:cubicBezTo>
                  <a:cubicBezTo>
                    <a:pt x="154" y="399"/>
                    <a:pt x="156" y="398"/>
                    <a:pt x="156" y="400"/>
                  </a:cubicBezTo>
                  <a:cubicBezTo>
                    <a:pt x="157" y="401"/>
                    <a:pt x="157" y="402"/>
                    <a:pt x="157" y="402"/>
                  </a:cubicBezTo>
                  <a:cubicBezTo>
                    <a:pt x="158" y="403"/>
                    <a:pt x="157" y="402"/>
                    <a:pt x="157" y="404"/>
                  </a:cubicBezTo>
                  <a:cubicBezTo>
                    <a:pt x="156" y="406"/>
                    <a:pt x="156" y="405"/>
                    <a:pt x="156" y="407"/>
                  </a:cubicBezTo>
                  <a:cubicBezTo>
                    <a:pt x="155" y="408"/>
                    <a:pt x="155" y="407"/>
                    <a:pt x="154" y="410"/>
                  </a:cubicBezTo>
                  <a:cubicBezTo>
                    <a:pt x="153" y="412"/>
                    <a:pt x="154" y="410"/>
                    <a:pt x="153" y="412"/>
                  </a:cubicBezTo>
                  <a:cubicBezTo>
                    <a:pt x="152" y="413"/>
                    <a:pt x="150" y="412"/>
                    <a:pt x="148" y="411"/>
                  </a:cubicBezTo>
                  <a:cubicBezTo>
                    <a:pt x="147" y="411"/>
                    <a:pt x="148" y="410"/>
                    <a:pt x="148" y="408"/>
                  </a:cubicBezTo>
                  <a:cubicBezTo>
                    <a:pt x="149" y="406"/>
                    <a:pt x="148" y="407"/>
                    <a:pt x="148" y="406"/>
                  </a:cubicBezTo>
                  <a:cubicBezTo>
                    <a:pt x="148" y="405"/>
                    <a:pt x="147" y="406"/>
                    <a:pt x="145" y="407"/>
                  </a:cubicBezTo>
                  <a:cubicBezTo>
                    <a:pt x="144" y="407"/>
                    <a:pt x="144" y="405"/>
                    <a:pt x="145" y="403"/>
                  </a:cubicBezTo>
                  <a:cubicBezTo>
                    <a:pt x="145" y="401"/>
                    <a:pt x="144" y="402"/>
                    <a:pt x="144" y="401"/>
                  </a:cubicBezTo>
                  <a:cubicBezTo>
                    <a:pt x="144" y="401"/>
                    <a:pt x="143" y="400"/>
                    <a:pt x="142" y="400"/>
                  </a:cubicBezTo>
                  <a:cubicBezTo>
                    <a:pt x="141" y="400"/>
                    <a:pt x="140" y="399"/>
                    <a:pt x="140" y="399"/>
                  </a:cubicBezTo>
                  <a:cubicBezTo>
                    <a:pt x="139" y="398"/>
                    <a:pt x="137" y="396"/>
                    <a:pt x="136" y="395"/>
                  </a:cubicBezTo>
                  <a:cubicBezTo>
                    <a:pt x="134" y="394"/>
                    <a:pt x="132" y="395"/>
                    <a:pt x="132" y="395"/>
                  </a:cubicBezTo>
                  <a:cubicBezTo>
                    <a:pt x="132" y="395"/>
                    <a:pt x="130" y="397"/>
                    <a:pt x="128" y="399"/>
                  </a:cubicBezTo>
                  <a:cubicBezTo>
                    <a:pt x="128" y="399"/>
                    <a:pt x="128" y="400"/>
                    <a:pt x="128" y="400"/>
                  </a:cubicBezTo>
                  <a:cubicBezTo>
                    <a:pt x="127" y="400"/>
                    <a:pt x="127" y="400"/>
                    <a:pt x="127" y="399"/>
                  </a:cubicBezTo>
                  <a:cubicBezTo>
                    <a:pt x="127" y="399"/>
                    <a:pt x="126" y="398"/>
                    <a:pt x="126" y="398"/>
                  </a:cubicBezTo>
                  <a:cubicBezTo>
                    <a:pt x="126" y="398"/>
                    <a:pt x="126" y="396"/>
                    <a:pt x="125" y="396"/>
                  </a:cubicBezTo>
                  <a:cubicBezTo>
                    <a:pt x="125" y="396"/>
                    <a:pt x="124" y="396"/>
                    <a:pt x="123" y="395"/>
                  </a:cubicBezTo>
                  <a:cubicBezTo>
                    <a:pt x="122" y="395"/>
                    <a:pt x="121" y="394"/>
                    <a:pt x="121" y="394"/>
                  </a:cubicBezTo>
                  <a:cubicBezTo>
                    <a:pt x="120" y="394"/>
                    <a:pt x="118" y="392"/>
                    <a:pt x="118" y="392"/>
                  </a:cubicBezTo>
                  <a:cubicBezTo>
                    <a:pt x="118" y="392"/>
                    <a:pt x="118" y="392"/>
                    <a:pt x="117" y="392"/>
                  </a:cubicBezTo>
                  <a:cubicBezTo>
                    <a:pt x="117" y="392"/>
                    <a:pt x="116" y="391"/>
                    <a:pt x="116" y="391"/>
                  </a:cubicBezTo>
                  <a:cubicBezTo>
                    <a:pt x="115" y="391"/>
                    <a:pt x="115" y="391"/>
                    <a:pt x="115" y="391"/>
                  </a:cubicBezTo>
                  <a:cubicBezTo>
                    <a:pt x="115" y="391"/>
                    <a:pt x="115" y="391"/>
                    <a:pt x="115" y="391"/>
                  </a:cubicBezTo>
                  <a:cubicBezTo>
                    <a:pt x="114" y="391"/>
                    <a:pt x="114" y="391"/>
                    <a:pt x="113" y="390"/>
                  </a:cubicBezTo>
                  <a:cubicBezTo>
                    <a:pt x="111" y="390"/>
                    <a:pt x="112" y="390"/>
                    <a:pt x="110" y="390"/>
                  </a:cubicBezTo>
                  <a:cubicBezTo>
                    <a:pt x="109" y="390"/>
                    <a:pt x="108" y="390"/>
                    <a:pt x="108" y="390"/>
                  </a:cubicBezTo>
                  <a:cubicBezTo>
                    <a:pt x="108" y="390"/>
                    <a:pt x="107" y="389"/>
                    <a:pt x="105" y="389"/>
                  </a:cubicBezTo>
                  <a:cubicBezTo>
                    <a:pt x="104" y="390"/>
                    <a:pt x="102" y="391"/>
                    <a:pt x="101" y="391"/>
                  </a:cubicBezTo>
                  <a:cubicBezTo>
                    <a:pt x="101" y="391"/>
                    <a:pt x="100" y="390"/>
                    <a:pt x="100" y="390"/>
                  </a:cubicBezTo>
                  <a:cubicBezTo>
                    <a:pt x="100" y="390"/>
                    <a:pt x="100" y="389"/>
                    <a:pt x="100" y="389"/>
                  </a:cubicBezTo>
                  <a:cubicBezTo>
                    <a:pt x="100" y="389"/>
                    <a:pt x="99" y="388"/>
                    <a:pt x="98" y="387"/>
                  </a:cubicBezTo>
                  <a:cubicBezTo>
                    <a:pt x="98" y="387"/>
                    <a:pt x="97" y="387"/>
                    <a:pt x="97" y="387"/>
                  </a:cubicBezTo>
                  <a:cubicBezTo>
                    <a:pt x="97" y="387"/>
                    <a:pt x="97" y="387"/>
                    <a:pt x="97" y="388"/>
                  </a:cubicBezTo>
                  <a:cubicBezTo>
                    <a:pt x="97" y="389"/>
                    <a:pt x="99" y="389"/>
                    <a:pt x="97" y="389"/>
                  </a:cubicBezTo>
                  <a:cubicBezTo>
                    <a:pt x="96" y="388"/>
                    <a:pt x="95" y="388"/>
                    <a:pt x="95" y="388"/>
                  </a:cubicBezTo>
                  <a:cubicBezTo>
                    <a:pt x="92" y="389"/>
                    <a:pt x="92" y="389"/>
                    <a:pt x="92" y="389"/>
                  </a:cubicBezTo>
                  <a:cubicBezTo>
                    <a:pt x="93" y="388"/>
                    <a:pt x="93" y="388"/>
                    <a:pt x="93" y="388"/>
                  </a:cubicBezTo>
                  <a:cubicBezTo>
                    <a:pt x="93" y="388"/>
                    <a:pt x="94" y="388"/>
                    <a:pt x="94" y="388"/>
                  </a:cubicBezTo>
                  <a:cubicBezTo>
                    <a:pt x="94" y="387"/>
                    <a:pt x="94" y="387"/>
                    <a:pt x="94" y="387"/>
                  </a:cubicBezTo>
                  <a:cubicBezTo>
                    <a:pt x="94" y="387"/>
                    <a:pt x="94" y="386"/>
                    <a:pt x="94" y="386"/>
                  </a:cubicBezTo>
                  <a:cubicBezTo>
                    <a:pt x="95" y="386"/>
                    <a:pt x="96" y="385"/>
                    <a:pt x="95" y="385"/>
                  </a:cubicBezTo>
                  <a:cubicBezTo>
                    <a:pt x="94" y="385"/>
                    <a:pt x="93" y="385"/>
                    <a:pt x="93" y="385"/>
                  </a:cubicBezTo>
                  <a:cubicBezTo>
                    <a:pt x="93" y="384"/>
                    <a:pt x="93" y="384"/>
                    <a:pt x="93" y="384"/>
                  </a:cubicBezTo>
                  <a:cubicBezTo>
                    <a:pt x="93" y="384"/>
                    <a:pt x="92" y="383"/>
                    <a:pt x="92" y="383"/>
                  </a:cubicBezTo>
                  <a:cubicBezTo>
                    <a:pt x="92" y="384"/>
                    <a:pt x="92" y="385"/>
                    <a:pt x="92" y="385"/>
                  </a:cubicBezTo>
                  <a:cubicBezTo>
                    <a:pt x="91" y="385"/>
                    <a:pt x="91" y="385"/>
                    <a:pt x="91" y="384"/>
                  </a:cubicBezTo>
                  <a:cubicBezTo>
                    <a:pt x="91" y="383"/>
                    <a:pt x="91" y="383"/>
                    <a:pt x="91" y="383"/>
                  </a:cubicBezTo>
                  <a:cubicBezTo>
                    <a:pt x="90" y="383"/>
                    <a:pt x="89" y="383"/>
                    <a:pt x="89" y="383"/>
                  </a:cubicBezTo>
                  <a:cubicBezTo>
                    <a:pt x="89" y="383"/>
                    <a:pt x="90" y="384"/>
                    <a:pt x="88" y="384"/>
                  </a:cubicBezTo>
                  <a:cubicBezTo>
                    <a:pt x="87" y="384"/>
                    <a:pt x="86" y="385"/>
                    <a:pt x="85" y="385"/>
                  </a:cubicBezTo>
                  <a:cubicBezTo>
                    <a:pt x="84" y="386"/>
                    <a:pt x="84" y="387"/>
                    <a:pt x="84" y="387"/>
                  </a:cubicBezTo>
                  <a:cubicBezTo>
                    <a:pt x="84" y="388"/>
                    <a:pt x="82" y="388"/>
                    <a:pt x="82" y="389"/>
                  </a:cubicBezTo>
                  <a:cubicBezTo>
                    <a:pt x="83" y="389"/>
                    <a:pt x="82" y="389"/>
                    <a:pt x="84" y="390"/>
                  </a:cubicBezTo>
                  <a:cubicBezTo>
                    <a:pt x="85" y="390"/>
                    <a:pt x="85" y="390"/>
                    <a:pt x="86" y="390"/>
                  </a:cubicBezTo>
                  <a:cubicBezTo>
                    <a:pt x="87" y="391"/>
                    <a:pt x="88" y="390"/>
                    <a:pt x="88" y="390"/>
                  </a:cubicBezTo>
                  <a:cubicBezTo>
                    <a:pt x="88" y="390"/>
                    <a:pt x="88" y="390"/>
                    <a:pt x="89" y="391"/>
                  </a:cubicBezTo>
                  <a:cubicBezTo>
                    <a:pt x="89" y="391"/>
                    <a:pt x="90" y="390"/>
                    <a:pt x="90" y="391"/>
                  </a:cubicBezTo>
                  <a:cubicBezTo>
                    <a:pt x="90" y="392"/>
                    <a:pt x="91" y="393"/>
                    <a:pt x="90" y="393"/>
                  </a:cubicBezTo>
                  <a:cubicBezTo>
                    <a:pt x="89" y="393"/>
                    <a:pt x="88" y="394"/>
                    <a:pt x="88" y="393"/>
                  </a:cubicBezTo>
                  <a:cubicBezTo>
                    <a:pt x="88" y="393"/>
                    <a:pt x="88" y="392"/>
                    <a:pt x="87" y="392"/>
                  </a:cubicBezTo>
                  <a:cubicBezTo>
                    <a:pt x="87" y="392"/>
                    <a:pt x="86" y="392"/>
                    <a:pt x="86" y="392"/>
                  </a:cubicBezTo>
                  <a:cubicBezTo>
                    <a:pt x="85" y="394"/>
                    <a:pt x="85" y="394"/>
                    <a:pt x="85" y="394"/>
                  </a:cubicBezTo>
                  <a:cubicBezTo>
                    <a:pt x="85" y="394"/>
                    <a:pt x="85" y="395"/>
                    <a:pt x="84" y="395"/>
                  </a:cubicBezTo>
                  <a:cubicBezTo>
                    <a:pt x="83" y="395"/>
                    <a:pt x="84" y="395"/>
                    <a:pt x="82" y="395"/>
                  </a:cubicBezTo>
                  <a:cubicBezTo>
                    <a:pt x="80" y="395"/>
                    <a:pt x="80" y="394"/>
                    <a:pt x="79" y="394"/>
                  </a:cubicBezTo>
                  <a:cubicBezTo>
                    <a:pt x="79" y="394"/>
                    <a:pt x="79" y="394"/>
                    <a:pt x="78" y="394"/>
                  </a:cubicBezTo>
                  <a:cubicBezTo>
                    <a:pt x="78" y="394"/>
                    <a:pt x="76" y="392"/>
                    <a:pt x="75" y="394"/>
                  </a:cubicBezTo>
                  <a:cubicBezTo>
                    <a:pt x="74" y="395"/>
                    <a:pt x="73" y="396"/>
                    <a:pt x="73" y="396"/>
                  </a:cubicBezTo>
                  <a:cubicBezTo>
                    <a:pt x="70" y="396"/>
                    <a:pt x="70" y="396"/>
                    <a:pt x="70" y="396"/>
                  </a:cubicBezTo>
                  <a:cubicBezTo>
                    <a:pt x="70" y="396"/>
                    <a:pt x="69" y="396"/>
                    <a:pt x="68" y="396"/>
                  </a:cubicBezTo>
                  <a:cubicBezTo>
                    <a:pt x="67" y="396"/>
                    <a:pt x="66" y="396"/>
                    <a:pt x="66" y="396"/>
                  </a:cubicBezTo>
                  <a:cubicBezTo>
                    <a:pt x="65" y="397"/>
                    <a:pt x="64" y="394"/>
                    <a:pt x="64" y="394"/>
                  </a:cubicBezTo>
                  <a:cubicBezTo>
                    <a:pt x="64" y="394"/>
                    <a:pt x="65" y="392"/>
                    <a:pt x="62" y="394"/>
                  </a:cubicBezTo>
                  <a:cubicBezTo>
                    <a:pt x="59" y="396"/>
                    <a:pt x="58" y="396"/>
                    <a:pt x="58" y="396"/>
                  </a:cubicBezTo>
                  <a:cubicBezTo>
                    <a:pt x="58" y="396"/>
                    <a:pt x="57" y="396"/>
                    <a:pt x="57" y="397"/>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6" y="396"/>
                    <a:pt x="56" y="396"/>
                    <a:pt x="56" y="395"/>
                  </a:cubicBezTo>
                  <a:cubicBezTo>
                    <a:pt x="56" y="395"/>
                    <a:pt x="56" y="395"/>
                    <a:pt x="56" y="395"/>
                  </a:cubicBezTo>
                  <a:cubicBezTo>
                    <a:pt x="56" y="395"/>
                    <a:pt x="55" y="395"/>
                    <a:pt x="55" y="394"/>
                  </a:cubicBezTo>
                  <a:cubicBezTo>
                    <a:pt x="53" y="392"/>
                    <a:pt x="50" y="388"/>
                    <a:pt x="50" y="388"/>
                  </a:cubicBezTo>
                  <a:cubicBezTo>
                    <a:pt x="52" y="384"/>
                    <a:pt x="52" y="384"/>
                    <a:pt x="52" y="384"/>
                  </a:cubicBezTo>
                  <a:cubicBezTo>
                    <a:pt x="52" y="384"/>
                    <a:pt x="53" y="377"/>
                    <a:pt x="53" y="375"/>
                  </a:cubicBezTo>
                  <a:cubicBezTo>
                    <a:pt x="53" y="374"/>
                    <a:pt x="53" y="368"/>
                    <a:pt x="53" y="368"/>
                  </a:cubicBezTo>
                  <a:cubicBezTo>
                    <a:pt x="53" y="368"/>
                    <a:pt x="49" y="367"/>
                    <a:pt x="52" y="364"/>
                  </a:cubicBezTo>
                  <a:cubicBezTo>
                    <a:pt x="55" y="360"/>
                    <a:pt x="58" y="355"/>
                    <a:pt x="58" y="355"/>
                  </a:cubicBezTo>
                  <a:cubicBezTo>
                    <a:pt x="58" y="345"/>
                    <a:pt x="58" y="345"/>
                    <a:pt x="58" y="345"/>
                  </a:cubicBezTo>
                  <a:cubicBezTo>
                    <a:pt x="58" y="345"/>
                    <a:pt x="55" y="342"/>
                    <a:pt x="59" y="340"/>
                  </a:cubicBezTo>
                  <a:cubicBezTo>
                    <a:pt x="63" y="337"/>
                    <a:pt x="70" y="328"/>
                    <a:pt x="70" y="328"/>
                  </a:cubicBezTo>
                  <a:cubicBezTo>
                    <a:pt x="77" y="320"/>
                    <a:pt x="77" y="320"/>
                    <a:pt x="77" y="320"/>
                  </a:cubicBezTo>
                  <a:cubicBezTo>
                    <a:pt x="65" y="317"/>
                    <a:pt x="65" y="317"/>
                    <a:pt x="65" y="317"/>
                  </a:cubicBezTo>
                  <a:cubicBezTo>
                    <a:pt x="58" y="316"/>
                    <a:pt x="58" y="316"/>
                    <a:pt x="58" y="316"/>
                  </a:cubicBezTo>
                  <a:cubicBezTo>
                    <a:pt x="53" y="313"/>
                    <a:pt x="53" y="313"/>
                    <a:pt x="53" y="313"/>
                  </a:cubicBezTo>
                  <a:cubicBezTo>
                    <a:pt x="50" y="308"/>
                    <a:pt x="50" y="308"/>
                    <a:pt x="50" y="308"/>
                  </a:cubicBezTo>
                  <a:cubicBezTo>
                    <a:pt x="47" y="310"/>
                    <a:pt x="47" y="310"/>
                    <a:pt x="47" y="310"/>
                  </a:cubicBezTo>
                  <a:cubicBezTo>
                    <a:pt x="44" y="312"/>
                    <a:pt x="44" y="312"/>
                    <a:pt x="44" y="312"/>
                  </a:cubicBezTo>
                  <a:cubicBezTo>
                    <a:pt x="37" y="311"/>
                    <a:pt x="37" y="311"/>
                    <a:pt x="37" y="311"/>
                  </a:cubicBezTo>
                  <a:cubicBezTo>
                    <a:pt x="32" y="306"/>
                    <a:pt x="32" y="306"/>
                    <a:pt x="32" y="306"/>
                  </a:cubicBezTo>
                  <a:cubicBezTo>
                    <a:pt x="28" y="309"/>
                    <a:pt x="28" y="309"/>
                    <a:pt x="28" y="309"/>
                  </a:cubicBezTo>
                  <a:cubicBezTo>
                    <a:pt x="24" y="306"/>
                    <a:pt x="24" y="306"/>
                    <a:pt x="24" y="306"/>
                  </a:cubicBezTo>
                  <a:cubicBezTo>
                    <a:pt x="21" y="301"/>
                    <a:pt x="21" y="301"/>
                    <a:pt x="21" y="301"/>
                  </a:cubicBezTo>
                  <a:cubicBezTo>
                    <a:pt x="20" y="297"/>
                    <a:pt x="20" y="297"/>
                    <a:pt x="20" y="297"/>
                  </a:cubicBezTo>
                  <a:cubicBezTo>
                    <a:pt x="15" y="292"/>
                    <a:pt x="15" y="292"/>
                    <a:pt x="15" y="292"/>
                  </a:cubicBezTo>
                  <a:cubicBezTo>
                    <a:pt x="13" y="292"/>
                    <a:pt x="13" y="292"/>
                    <a:pt x="13" y="292"/>
                  </a:cubicBezTo>
                  <a:cubicBezTo>
                    <a:pt x="13" y="291"/>
                    <a:pt x="13" y="291"/>
                    <a:pt x="13" y="291"/>
                  </a:cubicBezTo>
                  <a:cubicBezTo>
                    <a:pt x="12" y="285"/>
                    <a:pt x="12" y="285"/>
                    <a:pt x="12" y="285"/>
                  </a:cubicBezTo>
                  <a:cubicBezTo>
                    <a:pt x="15" y="283"/>
                    <a:pt x="15" y="283"/>
                    <a:pt x="15" y="283"/>
                  </a:cubicBezTo>
                  <a:cubicBezTo>
                    <a:pt x="17" y="280"/>
                    <a:pt x="17" y="280"/>
                    <a:pt x="17" y="280"/>
                  </a:cubicBezTo>
                  <a:cubicBezTo>
                    <a:pt x="19" y="277"/>
                    <a:pt x="19" y="277"/>
                    <a:pt x="19" y="277"/>
                  </a:cubicBezTo>
                  <a:cubicBezTo>
                    <a:pt x="18" y="273"/>
                    <a:pt x="18" y="273"/>
                    <a:pt x="18" y="273"/>
                  </a:cubicBezTo>
                  <a:cubicBezTo>
                    <a:pt x="18" y="273"/>
                    <a:pt x="14" y="273"/>
                    <a:pt x="13" y="272"/>
                  </a:cubicBezTo>
                  <a:cubicBezTo>
                    <a:pt x="12" y="272"/>
                    <a:pt x="9" y="270"/>
                    <a:pt x="9" y="270"/>
                  </a:cubicBezTo>
                  <a:cubicBezTo>
                    <a:pt x="8" y="265"/>
                    <a:pt x="8" y="265"/>
                    <a:pt x="8" y="265"/>
                  </a:cubicBezTo>
                  <a:cubicBezTo>
                    <a:pt x="6" y="262"/>
                    <a:pt x="6" y="262"/>
                    <a:pt x="6" y="262"/>
                  </a:cubicBezTo>
                  <a:cubicBezTo>
                    <a:pt x="5" y="257"/>
                    <a:pt x="5" y="257"/>
                    <a:pt x="5" y="257"/>
                  </a:cubicBezTo>
                  <a:cubicBezTo>
                    <a:pt x="6" y="252"/>
                    <a:pt x="6" y="252"/>
                    <a:pt x="6" y="252"/>
                  </a:cubicBezTo>
                  <a:cubicBezTo>
                    <a:pt x="6" y="252"/>
                    <a:pt x="6" y="252"/>
                    <a:pt x="6" y="252"/>
                  </a:cubicBezTo>
                  <a:cubicBezTo>
                    <a:pt x="6" y="252"/>
                    <a:pt x="6" y="252"/>
                    <a:pt x="6" y="252"/>
                  </a:cubicBezTo>
                  <a:cubicBezTo>
                    <a:pt x="7" y="252"/>
                    <a:pt x="7" y="252"/>
                    <a:pt x="7" y="252"/>
                  </a:cubicBezTo>
                  <a:cubicBezTo>
                    <a:pt x="8" y="250"/>
                    <a:pt x="8" y="250"/>
                    <a:pt x="8" y="250"/>
                  </a:cubicBezTo>
                  <a:cubicBezTo>
                    <a:pt x="8" y="249"/>
                    <a:pt x="8" y="249"/>
                    <a:pt x="8" y="249"/>
                  </a:cubicBezTo>
                  <a:cubicBezTo>
                    <a:pt x="8" y="249"/>
                    <a:pt x="9" y="248"/>
                    <a:pt x="10" y="248"/>
                  </a:cubicBezTo>
                  <a:cubicBezTo>
                    <a:pt x="10" y="248"/>
                    <a:pt x="11" y="248"/>
                    <a:pt x="11" y="248"/>
                  </a:cubicBezTo>
                  <a:cubicBezTo>
                    <a:pt x="12" y="248"/>
                    <a:pt x="12" y="245"/>
                    <a:pt x="12" y="245"/>
                  </a:cubicBezTo>
                  <a:cubicBezTo>
                    <a:pt x="14" y="245"/>
                    <a:pt x="14" y="245"/>
                    <a:pt x="14" y="245"/>
                  </a:cubicBezTo>
                  <a:cubicBezTo>
                    <a:pt x="14" y="245"/>
                    <a:pt x="15" y="244"/>
                    <a:pt x="15" y="244"/>
                  </a:cubicBezTo>
                  <a:cubicBezTo>
                    <a:pt x="15" y="243"/>
                    <a:pt x="15" y="242"/>
                    <a:pt x="15" y="242"/>
                  </a:cubicBezTo>
                  <a:cubicBezTo>
                    <a:pt x="15" y="242"/>
                    <a:pt x="16" y="240"/>
                    <a:pt x="16" y="239"/>
                  </a:cubicBezTo>
                  <a:cubicBezTo>
                    <a:pt x="16" y="238"/>
                    <a:pt x="15" y="237"/>
                    <a:pt x="15" y="237"/>
                  </a:cubicBezTo>
                  <a:cubicBezTo>
                    <a:pt x="15" y="237"/>
                    <a:pt x="14" y="235"/>
                    <a:pt x="13" y="235"/>
                  </a:cubicBezTo>
                  <a:cubicBezTo>
                    <a:pt x="13" y="235"/>
                    <a:pt x="11" y="235"/>
                    <a:pt x="11" y="235"/>
                  </a:cubicBezTo>
                  <a:cubicBezTo>
                    <a:pt x="10" y="235"/>
                    <a:pt x="9" y="233"/>
                    <a:pt x="9" y="233"/>
                  </a:cubicBezTo>
                  <a:cubicBezTo>
                    <a:pt x="9" y="233"/>
                    <a:pt x="10" y="232"/>
                    <a:pt x="10" y="231"/>
                  </a:cubicBezTo>
                  <a:cubicBezTo>
                    <a:pt x="11" y="231"/>
                    <a:pt x="11" y="228"/>
                    <a:pt x="11" y="228"/>
                  </a:cubicBezTo>
                  <a:cubicBezTo>
                    <a:pt x="11" y="228"/>
                    <a:pt x="10" y="227"/>
                    <a:pt x="9" y="227"/>
                  </a:cubicBezTo>
                  <a:cubicBezTo>
                    <a:pt x="9" y="227"/>
                    <a:pt x="7" y="227"/>
                    <a:pt x="7" y="227"/>
                  </a:cubicBezTo>
                  <a:cubicBezTo>
                    <a:pt x="7" y="224"/>
                    <a:pt x="7" y="224"/>
                    <a:pt x="7" y="224"/>
                  </a:cubicBezTo>
                  <a:cubicBezTo>
                    <a:pt x="7" y="224"/>
                    <a:pt x="5" y="223"/>
                    <a:pt x="4" y="223"/>
                  </a:cubicBezTo>
                  <a:cubicBezTo>
                    <a:pt x="4" y="223"/>
                    <a:pt x="4" y="222"/>
                    <a:pt x="3" y="222"/>
                  </a:cubicBezTo>
                  <a:cubicBezTo>
                    <a:pt x="4" y="222"/>
                    <a:pt x="4" y="222"/>
                    <a:pt x="4" y="222"/>
                  </a:cubicBezTo>
                  <a:cubicBezTo>
                    <a:pt x="4" y="222"/>
                    <a:pt x="4" y="222"/>
                    <a:pt x="4" y="222"/>
                  </a:cubicBezTo>
                  <a:cubicBezTo>
                    <a:pt x="4" y="221"/>
                    <a:pt x="3" y="220"/>
                    <a:pt x="3" y="219"/>
                  </a:cubicBezTo>
                  <a:cubicBezTo>
                    <a:pt x="3" y="219"/>
                    <a:pt x="4" y="219"/>
                    <a:pt x="4" y="219"/>
                  </a:cubicBezTo>
                  <a:cubicBezTo>
                    <a:pt x="4" y="219"/>
                    <a:pt x="4" y="218"/>
                    <a:pt x="5" y="217"/>
                  </a:cubicBezTo>
                  <a:cubicBezTo>
                    <a:pt x="5" y="217"/>
                    <a:pt x="5" y="217"/>
                    <a:pt x="6" y="217"/>
                  </a:cubicBezTo>
                  <a:cubicBezTo>
                    <a:pt x="6" y="217"/>
                    <a:pt x="6" y="216"/>
                    <a:pt x="7" y="216"/>
                  </a:cubicBezTo>
                  <a:cubicBezTo>
                    <a:pt x="7" y="215"/>
                    <a:pt x="7" y="213"/>
                    <a:pt x="7" y="213"/>
                  </a:cubicBezTo>
                  <a:cubicBezTo>
                    <a:pt x="7" y="213"/>
                    <a:pt x="7" y="213"/>
                    <a:pt x="6" y="212"/>
                  </a:cubicBezTo>
                  <a:cubicBezTo>
                    <a:pt x="5" y="212"/>
                    <a:pt x="5" y="212"/>
                    <a:pt x="5" y="211"/>
                  </a:cubicBezTo>
                  <a:cubicBezTo>
                    <a:pt x="4" y="211"/>
                    <a:pt x="5" y="210"/>
                    <a:pt x="5" y="210"/>
                  </a:cubicBezTo>
                  <a:cubicBezTo>
                    <a:pt x="5" y="210"/>
                    <a:pt x="3" y="209"/>
                    <a:pt x="3" y="209"/>
                  </a:cubicBezTo>
                  <a:cubicBezTo>
                    <a:pt x="3" y="209"/>
                    <a:pt x="1" y="209"/>
                    <a:pt x="1" y="209"/>
                  </a:cubicBezTo>
                  <a:cubicBezTo>
                    <a:pt x="1" y="209"/>
                    <a:pt x="1" y="209"/>
                    <a:pt x="1" y="209"/>
                  </a:cubicBezTo>
                  <a:cubicBezTo>
                    <a:pt x="1" y="207"/>
                    <a:pt x="1" y="207"/>
                    <a:pt x="1" y="207"/>
                  </a:cubicBezTo>
                  <a:cubicBezTo>
                    <a:pt x="0" y="205"/>
                    <a:pt x="0" y="205"/>
                    <a:pt x="0" y="205"/>
                  </a:cubicBezTo>
                  <a:cubicBezTo>
                    <a:pt x="1" y="204"/>
                    <a:pt x="1" y="204"/>
                    <a:pt x="1" y="204"/>
                  </a:cubicBezTo>
                  <a:cubicBezTo>
                    <a:pt x="3" y="206"/>
                    <a:pt x="3" y="206"/>
                    <a:pt x="3" y="206"/>
                  </a:cubicBezTo>
                  <a:cubicBezTo>
                    <a:pt x="3" y="206"/>
                    <a:pt x="3" y="205"/>
                    <a:pt x="3" y="204"/>
                  </a:cubicBezTo>
                  <a:cubicBezTo>
                    <a:pt x="4" y="204"/>
                    <a:pt x="5" y="202"/>
                    <a:pt x="5" y="202"/>
                  </a:cubicBezTo>
                  <a:cubicBezTo>
                    <a:pt x="7" y="202"/>
                    <a:pt x="7" y="202"/>
                    <a:pt x="7" y="202"/>
                  </a:cubicBezTo>
                  <a:cubicBezTo>
                    <a:pt x="7" y="202"/>
                    <a:pt x="11" y="202"/>
                    <a:pt x="11" y="202"/>
                  </a:cubicBezTo>
                  <a:cubicBezTo>
                    <a:pt x="12" y="201"/>
                    <a:pt x="10" y="199"/>
                    <a:pt x="10" y="199"/>
                  </a:cubicBezTo>
                  <a:cubicBezTo>
                    <a:pt x="10" y="199"/>
                    <a:pt x="8" y="201"/>
                    <a:pt x="8" y="201"/>
                  </a:cubicBezTo>
                  <a:cubicBezTo>
                    <a:pt x="7" y="201"/>
                    <a:pt x="7" y="198"/>
                    <a:pt x="7" y="198"/>
                  </a:cubicBezTo>
                  <a:cubicBezTo>
                    <a:pt x="7" y="196"/>
                    <a:pt x="7" y="196"/>
                    <a:pt x="7" y="196"/>
                  </a:cubicBezTo>
                  <a:cubicBezTo>
                    <a:pt x="9" y="195"/>
                    <a:pt x="9" y="195"/>
                    <a:pt x="9" y="195"/>
                  </a:cubicBezTo>
                  <a:cubicBezTo>
                    <a:pt x="10" y="193"/>
                    <a:pt x="10" y="193"/>
                    <a:pt x="10" y="193"/>
                  </a:cubicBezTo>
                  <a:cubicBezTo>
                    <a:pt x="10" y="193"/>
                    <a:pt x="12" y="191"/>
                    <a:pt x="12" y="191"/>
                  </a:cubicBezTo>
                  <a:cubicBezTo>
                    <a:pt x="13" y="190"/>
                    <a:pt x="12" y="188"/>
                    <a:pt x="12" y="188"/>
                  </a:cubicBezTo>
                  <a:cubicBezTo>
                    <a:pt x="13" y="185"/>
                    <a:pt x="13" y="185"/>
                    <a:pt x="13" y="185"/>
                  </a:cubicBezTo>
                  <a:cubicBezTo>
                    <a:pt x="11" y="182"/>
                    <a:pt x="11" y="182"/>
                    <a:pt x="11" y="182"/>
                  </a:cubicBezTo>
                  <a:cubicBezTo>
                    <a:pt x="11" y="179"/>
                    <a:pt x="11" y="179"/>
                    <a:pt x="11" y="179"/>
                  </a:cubicBezTo>
                  <a:cubicBezTo>
                    <a:pt x="9" y="176"/>
                    <a:pt x="9" y="176"/>
                    <a:pt x="9" y="176"/>
                  </a:cubicBezTo>
                  <a:cubicBezTo>
                    <a:pt x="9" y="175"/>
                    <a:pt x="9" y="175"/>
                    <a:pt x="9" y="175"/>
                  </a:cubicBezTo>
                  <a:cubicBezTo>
                    <a:pt x="8" y="173"/>
                    <a:pt x="8" y="173"/>
                    <a:pt x="8" y="173"/>
                  </a:cubicBezTo>
                  <a:cubicBezTo>
                    <a:pt x="8" y="171"/>
                    <a:pt x="8" y="171"/>
                    <a:pt x="8" y="171"/>
                  </a:cubicBezTo>
                  <a:cubicBezTo>
                    <a:pt x="8" y="171"/>
                    <a:pt x="6" y="169"/>
                    <a:pt x="5" y="169"/>
                  </a:cubicBezTo>
                  <a:cubicBezTo>
                    <a:pt x="4" y="169"/>
                    <a:pt x="5" y="168"/>
                    <a:pt x="5" y="168"/>
                  </a:cubicBezTo>
                  <a:cubicBezTo>
                    <a:pt x="5" y="166"/>
                    <a:pt x="5" y="166"/>
                    <a:pt x="5" y="166"/>
                  </a:cubicBezTo>
                  <a:cubicBezTo>
                    <a:pt x="5" y="163"/>
                    <a:pt x="5" y="163"/>
                    <a:pt x="5" y="163"/>
                  </a:cubicBezTo>
                  <a:cubicBezTo>
                    <a:pt x="10" y="164"/>
                    <a:pt x="10" y="164"/>
                    <a:pt x="10" y="164"/>
                  </a:cubicBezTo>
                  <a:cubicBezTo>
                    <a:pt x="12" y="164"/>
                    <a:pt x="12" y="164"/>
                    <a:pt x="12" y="164"/>
                  </a:cubicBezTo>
                  <a:cubicBezTo>
                    <a:pt x="9" y="162"/>
                    <a:pt x="9" y="162"/>
                    <a:pt x="9" y="162"/>
                  </a:cubicBezTo>
                  <a:cubicBezTo>
                    <a:pt x="12" y="161"/>
                    <a:pt x="12" y="161"/>
                    <a:pt x="12" y="161"/>
                  </a:cubicBezTo>
                  <a:cubicBezTo>
                    <a:pt x="14" y="163"/>
                    <a:pt x="14" y="163"/>
                    <a:pt x="14" y="163"/>
                  </a:cubicBezTo>
                  <a:cubicBezTo>
                    <a:pt x="17" y="164"/>
                    <a:pt x="17" y="164"/>
                    <a:pt x="17" y="164"/>
                  </a:cubicBezTo>
                  <a:cubicBezTo>
                    <a:pt x="18" y="166"/>
                    <a:pt x="18" y="166"/>
                    <a:pt x="18" y="166"/>
                  </a:cubicBezTo>
                  <a:cubicBezTo>
                    <a:pt x="19" y="164"/>
                    <a:pt x="19" y="164"/>
                    <a:pt x="19" y="164"/>
                  </a:cubicBezTo>
                  <a:cubicBezTo>
                    <a:pt x="22" y="164"/>
                    <a:pt x="22" y="164"/>
                    <a:pt x="22" y="164"/>
                  </a:cubicBezTo>
                  <a:cubicBezTo>
                    <a:pt x="23" y="164"/>
                    <a:pt x="23" y="164"/>
                    <a:pt x="23" y="164"/>
                  </a:cubicBezTo>
                  <a:cubicBezTo>
                    <a:pt x="26" y="163"/>
                    <a:pt x="26" y="163"/>
                    <a:pt x="26" y="163"/>
                  </a:cubicBezTo>
                  <a:cubicBezTo>
                    <a:pt x="29" y="163"/>
                    <a:pt x="29" y="163"/>
                    <a:pt x="29" y="163"/>
                  </a:cubicBezTo>
                  <a:cubicBezTo>
                    <a:pt x="30" y="161"/>
                    <a:pt x="30" y="161"/>
                    <a:pt x="30" y="161"/>
                  </a:cubicBezTo>
                  <a:cubicBezTo>
                    <a:pt x="32" y="160"/>
                    <a:pt x="32" y="160"/>
                    <a:pt x="32" y="160"/>
                  </a:cubicBezTo>
                  <a:cubicBezTo>
                    <a:pt x="33" y="159"/>
                    <a:pt x="33" y="159"/>
                    <a:pt x="33" y="159"/>
                  </a:cubicBezTo>
                  <a:cubicBezTo>
                    <a:pt x="30" y="157"/>
                    <a:pt x="30" y="157"/>
                    <a:pt x="30" y="157"/>
                  </a:cubicBezTo>
                  <a:cubicBezTo>
                    <a:pt x="28" y="154"/>
                    <a:pt x="28" y="154"/>
                    <a:pt x="28" y="154"/>
                  </a:cubicBezTo>
                  <a:cubicBezTo>
                    <a:pt x="30" y="154"/>
                    <a:pt x="30" y="154"/>
                    <a:pt x="30" y="154"/>
                  </a:cubicBezTo>
                  <a:cubicBezTo>
                    <a:pt x="30" y="151"/>
                    <a:pt x="30" y="151"/>
                    <a:pt x="30" y="151"/>
                  </a:cubicBezTo>
                  <a:cubicBezTo>
                    <a:pt x="30" y="151"/>
                    <a:pt x="34" y="152"/>
                    <a:pt x="34" y="152"/>
                  </a:cubicBezTo>
                  <a:cubicBezTo>
                    <a:pt x="34" y="151"/>
                    <a:pt x="34" y="151"/>
                    <a:pt x="35" y="150"/>
                  </a:cubicBezTo>
                  <a:cubicBezTo>
                    <a:pt x="36" y="150"/>
                    <a:pt x="38" y="149"/>
                    <a:pt x="38" y="149"/>
                  </a:cubicBezTo>
                  <a:cubicBezTo>
                    <a:pt x="39" y="147"/>
                    <a:pt x="39" y="147"/>
                    <a:pt x="39" y="147"/>
                  </a:cubicBezTo>
                  <a:cubicBezTo>
                    <a:pt x="39" y="147"/>
                    <a:pt x="41" y="146"/>
                    <a:pt x="41" y="146"/>
                  </a:cubicBezTo>
                  <a:cubicBezTo>
                    <a:pt x="42" y="146"/>
                    <a:pt x="41" y="145"/>
                    <a:pt x="41" y="144"/>
                  </a:cubicBezTo>
                  <a:cubicBezTo>
                    <a:pt x="41" y="143"/>
                    <a:pt x="41" y="141"/>
                    <a:pt x="41" y="141"/>
                  </a:cubicBezTo>
                  <a:cubicBezTo>
                    <a:pt x="42" y="139"/>
                    <a:pt x="42" y="139"/>
                    <a:pt x="42" y="139"/>
                  </a:cubicBezTo>
                  <a:cubicBezTo>
                    <a:pt x="40" y="135"/>
                    <a:pt x="40" y="135"/>
                    <a:pt x="40" y="135"/>
                  </a:cubicBezTo>
                  <a:cubicBezTo>
                    <a:pt x="37" y="136"/>
                    <a:pt x="37" y="136"/>
                    <a:pt x="37" y="136"/>
                  </a:cubicBezTo>
                  <a:cubicBezTo>
                    <a:pt x="35" y="134"/>
                    <a:pt x="35" y="134"/>
                    <a:pt x="35" y="134"/>
                  </a:cubicBezTo>
                  <a:cubicBezTo>
                    <a:pt x="35" y="134"/>
                    <a:pt x="32" y="134"/>
                    <a:pt x="32" y="133"/>
                  </a:cubicBezTo>
                  <a:cubicBezTo>
                    <a:pt x="31" y="132"/>
                    <a:pt x="30" y="130"/>
                    <a:pt x="30" y="130"/>
                  </a:cubicBezTo>
                  <a:cubicBezTo>
                    <a:pt x="30" y="128"/>
                    <a:pt x="30" y="128"/>
                    <a:pt x="30" y="128"/>
                  </a:cubicBezTo>
                  <a:cubicBezTo>
                    <a:pt x="33" y="128"/>
                    <a:pt x="33" y="128"/>
                    <a:pt x="33" y="128"/>
                  </a:cubicBezTo>
                  <a:cubicBezTo>
                    <a:pt x="31" y="127"/>
                    <a:pt x="31" y="127"/>
                    <a:pt x="31" y="127"/>
                  </a:cubicBezTo>
                  <a:cubicBezTo>
                    <a:pt x="31" y="124"/>
                    <a:pt x="31" y="124"/>
                    <a:pt x="31" y="124"/>
                  </a:cubicBezTo>
                  <a:cubicBezTo>
                    <a:pt x="35" y="123"/>
                    <a:pt x="35" y="123"/>
                    <a:pt x="35" y="123"/>
                  </a:cubicBezTo>
                  <a:cubicBezTo>
                    <a:pt x="35" y="123"/>
                    <a:pt x="40" y="125"/>
                    <a:pt x="41" y="125"/>
                  </a:cubicBezTo>
                  <a:cubicBezTo>
                    <a:pt x="42" y="126"/>
                    <a:pt x="42" y="122"/>
                    <a:pt x="42" y="122"/>
                  </a:cubicBezTo>
                  <a:cubicBezTo>
                    <a:pt x="43" y="117"/>
                    <a:pt x="43" y="117"/>
                    <a:pt x="43" y="117"/>
                  </a:cubicBezTo>
                  <a:cubicBezTo>
                    <a:pt x="43" y="117"/>
                    <a:pt x="42" y="113"/>
                    <a:pt x="43" y="112"/>
                  </a:cubicBezTo>
                  <a:cubicBezTo>
                    <a:pt x="44" y="112"/>
                    <a:pt x="47" y="106"/>
                    <a:pt x="47" y="106"/>
                  </a:cubicBezTo>
                  <a:cubicBezTo>
                    <a:pt x="47" y="106"/>
                    <a:pt x="47" y="100"/>
                    <a:pt x="47" y="99"/>
                  </a:cubicBezTo>
                  <a:cubicBezTo>
                    <a:pt x="47" y="98"/>
                    <a:pt x="47" y="94"/>
                    <a:pt x="47" y="94"/>
                  </a:cubicBezTo>
                  <a:cubicBezTo>
                    <a:pt x="47" y="93"/>
                    <a:pt x="47" y="93"/>
                    <a:pt x="47" y="93"/>
                  </a:cubicBezTo>
                  <a:cubicBezTo>
                    <a:pt x="47" y="93"/>
                    <a:pt x="44" y="92"/>
                    <a:pt x="43" y="92"/>
                  </a:cubicBezTo>
                  <a:cubicBezTo>
                    <a:pt x="43" y="91"/>
                    <a:pt x="44" y="89"/>
                    <a:pt x="44" y="89"/>
                  </a:cubicBezTo>
                  <a:cubicBezTo>
                    <a:pt x="39" y="88"/>
                    <a:pt x="39" y="88"/>
                    <a:pt x="39" y="88"/>
                  </a:cubicBezTo>
                  <a:cubicBezTo>
                    <a:pt x="40" y="85"/>
                    <a:pt x="41" y="80"/>
                    <a:pt x="42" y="80"/>
                  </a:cubicBezTo>
                  <a:cubicBezTo>
                    <a:pt x="43" y="79"/>
                    <a:pt x="45" y="77"/>
                    <a:pt x="45" y="77"/>
                  </a:cubicBezTo>
                  <a:cubicBezTo>
                    <a:pt x="45" y="73"/>
                    <a:pt x="45" y="73"/>
                    <a:pt x="45" y="73"/>
                  </a:cubicBezTo>
                  <a:cubicBezTo>
                    <a:pt x="43" y="70"/>
                    <a:pt x="43" y="70"/>
                    <a:pt x="43" y="70"/>
                  </a:cubicBezTo>
                  <a:cubicBezTo>
                    <a:pt x="45" y="67"/>
                    <a:pt x="45" y="67"/>
                    <a:pt x="45" y="67"/>
                  </a:cubicBezTo>
                  <a:cubicBezTo>
                    <a:pt x="45" y="67"/>
                    <a:pt x="49" y="65"/>
                    <a:pt x="49" y="65"/>
                  </a:cubicBezTo>
                  <a:cubicBezTo>
                    <a:pt x="50" y="65"/>
                    <a:pt x="56" y="65"/>
                    <a:pt x="56" y="65"/>
                  </a:cubicBezTo>
                  <a:cubicBezTo>
                    <a:pt x="60" y="63"/>
                    <a:pt x="60" y="63"/>
                    <a:pt x="60" y="63"/>
                  </a:cubicBezTo>
                  <a:cubicBezTo>
                    <a:pt x="66" y="63"/>
                    <a:pt x="66" y="63"/>
                    <a:pt x="66" y="63"/>
                  </a:cubicBezTo>
                  <a:cubicBezTo>
                    <a:pt x="70" y="62"/>
                    <a:pt x="70" y="62"/>
                    <a:pt x="70" y="62"/>
                  </a:cubicBezTo>
                  <a:cubicBezTo>
                    <a:pt x="73" y="64"/>
                    <a:pt x="73" y="64"/>
                    <a:pt x="73" y="64"/>
                  </a:cubicBezTo>
                  <a:cubicBezTo>
                    <a:pt x="73" y="64"/>
                    <a:pt x="75" y="66"/>
                    <a:pt x="75" y="67"/>
                  </a:cubicBezTo>
                  <a:cubicBezTo>
                    <a:pt x="75" y="67"/>
                    <a:pt x="77" y="69"/>
                    <a:pt x="77" y="70"/>
                  </a:cubicBezTo>
                  <a:cubicBezTo>
                    <a:pt x="76" y="70"/>
                    <a:pt x="78" y="73"/>
                    <a:pt x="78" y="73"/>
                  </a:cubicBezTo>
                  <a:cubicBezTo>
                    <a:pt x="78" y="73"/>
                    <a:pt x="77" y="75"/>
                    <a:pt x="77" y="76"/>
                  </a:cubicBezTo>
                  <a:cubicBezTo>
                    <a:pt x="77" y="76"/>
                    <a:pt x="78" y="80"/>
                    <a:pt x="78" y="80"/>
                  </a:cubicBezTo>
                  <a:cubicBezTo>
                    <a:pt x="78" y="81"/>
                    <a:pt x="80" y="82"/>
                    <a:pt x="80" y="82"/>
                  </a:cubicBezTo>
                  <a:cubicBezTo>
                    <a:pt x="82" y="81"/>
                    <a:pt x="82" y="81"/>
                    <a:pt x="82" y="81"/>
                  </a:cubicBezTo>
                  <a:cubicBezTo>
                    <a:pt x="83" y="79"/>
                    <a:pt x="83" y="79"/>
                    <a:pt x="83" y="79"/>
                  </a:cubicBezTo>
                  <a:cubicBezTo>
                    <a:pt x="81" y="76"/>
                    <a:pt x="81" y="76"/>
                    <a:pt x="81" y="76"/>
                  </a:cubicBezTo>
                  <a:cubicBezTo>
                    <a:pt x="80" y="76"/>
                    <a:pt x="80" y="76"/>
                    <a:pt x="80" y="76"/>
                  </a:cubicBezTo>
                  <a:cubicBezTo>
                    <a:pt x="81" y="72"/>
                    <a:pt x="81" y="72"/>
                    <a:pt x="81" y="72"/>
                  </a:cubicBezTo>
                  <a:cubicBezTo>
                    <a:pt x="81" y="72"/>
                    <a:pt x="83" y="71"/>
                    <a:pt x="84" y="72"/>
                  </a:cubicBezTo>
                  <a:cubicBezTo>
                    <a:pt x="85" y="72"/>
                    <a:pt x="88" y="75"/>
                    <a:pt x="88" y="75"/>
                  </a:cubicBezTo>
                  <a:cubicBezTo>
                    <a:pt x="90" y="76"/>
                    <a:pt x="90" y="76"/>
                    <a:pt x="90" y="76"/>
                  </a:cubicBezTo>
                  <a:cubicBezTo>
                    <a:pt x="90" y="76"/>
                    <a:pt x="93" y="74"/>
                    <a:pt x="93" y="74"/>
                  </a:cubicBezTo>
                  <a:cubicBezTo>
                    <a:pt x="93" y="74"/>
                    <a:pt x="90" y="70"/>
                    <a:pt x="90" y="70"/>
                  </a:cubicBezTo>
                  <a:cubicBezTo>
                    <a:pt x="91" y="65"/>
                    <a:pt x="91" y="65"/>
                    <a:pt x="91" y="65"/>
                  </a:cubicBezTo>
                  <a:cubicBezTo>
                    <a:pt x="92" y="61"/>
                    <a:pt x="92" y="61"/>
                    <a:pt x="92" y="61"/>
                  </a:cubicBezTo>
                  <a:cubicBezTo>
                    <a:pt x="96" y="58"/>
                    <a:pt x="96" y="58"/>
                    <a:pt x="96" y="58"/>
                  </a:cubicBezTo>
                  <a:cubicBezTo>
                    <a:pt x="99" y="60"/>
                    <a:pt x="99" y="60"/>
                    <a:pt x="99" y="60"/>
                  </a:cubicBezTo>
                  <a:cubicBezTo>
                    <a:pt x="104" y="60"/>
                    <a:pt x="104" y="60"/>
                    <a:pt x="104" y="60"/>
                  </a:cubicBezTo>
                  <a:cubicBezTo>
                    <a:pt x="109" y="60"/>
                    <a:pt x="109" y="60"/>
                    <a:pt x="109" y="60"/>
                  </a:cubicBezTo>
                  <a:cubicBezTo>
                    <a:pt x="112" y="59"/>
                    <a:pt x="112" y="59"/>
                    <a:pt x="112" y="59"/>
                  </a:cubicBezTo>
                  <a:cubicBezTo>
                    <a:pt x="116" y="59"/>
                    <a:pt x="116" y="59"/>
                    <a:pt x="116" y="59"/>
                  </a:cubicBezTo>
                  <a:cubicBezTo>
                    <a:pt x="116" y="59"/>
                    <a:pt x="114" y="57"/>
                    <a:pt x="114" y="57"/>
                  </a:cubicBezTo>
                  <a:cubicBezTo>
                    <a:pt x="113" y="57"/>
                    <a:pt x="111" y="55"/>
                    <a:pt x="111" y="55"/>
                  </a:cubicBezTo>
                  <a:cubicBezTo>
                    <a:pt x="111" y="55"/>
                    <a:pt x="110" y="57"/>
                    <a:pt x="110" y="57"/>
                  </a:cubicBezTo>
                  <a:cubicBezTo>
                    <a:pt x="109" y="58"/>
                    <a:pt x="106" y="58"/>
                    <a:pt x="106" y="57"/>
                  </a:cubicBezTo>
                  <a:cubicBezTo>
                    <a:pt x="105" y="57"/>
                    <a:pt x="104" y="54"/>
                    <a:pt x="104" y="54"/>
                  </a:cubicBezTo>
                  <a:cubicBezTo>
                    <a:pt x="104" y="51"/>
                    <a:pt x="104" y="51"/>
                    <a:pt x="104" y="51"/>
                  </a:cubicBezTo>
                  <a:cubicBezTo>
                    <a:pt x="106" y="50"/>
                    <a:pt x="106" y="50"/>
                    <a:pt x="106" y="50"/>
                  </a:cubicBezTo>
                  <a:cubicBezTo>
                    <a:pt x="103" y="47"/>
                    <a:pt x="103" y="47"/>
                    <a:pt x="103" y="47"/>
                  </a:cubicBezTo>
                  <a:cubicBezTo>
                    <a:pt x="103" y="47"/>
                    <a:pt x="103" y="44"/>
                    <a:pt x="104" y="43"/>
                  </a:cubicBezTo>
                  <a:cubicBezTo>
                    <a:pt x="105" y="43"/>
                    <a:pt x="105" y="41"/>
                    <a:pt x="105" y="41"/>
                  </a:cubicBezTo>
                  <a:cubicBezTo>
                    <a:pt x="102" y="41"/>
                    <a:pt x="102" y="41"/>
                    <a:pt x="102" y="41"/>
                  </a:cubicBezTo>
                  <a:cubicBezTo>
                    <a:pt x="102" y="41"/>
                    <a:pt x="101" y="41"/>
                    <a:pt x="101" y="39"/>
                  </a:cubicBezTo>
                  <a:cubicBezTo>
                    <a:pt x="102" y="37"/>
                    <a:pt x="102" y="36"/>
                    <a:pt x="102" y="36"/>
                  </a:cubicBezTo>
                  <a:cubicBezTo>
                    <a:pt x="98" y="36"/>
                    <a:pt x="98" y="36"/>
                    <a:pt x="98" y="36"/>
                  </a:cubicBezTo>
                  <a:cubicBezTo>
                    <a:pt x="96" y="36"/>
                    <a:pt x="96" y="36"/>
                    <a:pt x="96" y="36"/>
                  </a:cubicBezTo>
                  <a:cubicBezTo>
                    <a:pt x="93" y="33"/>
                    <a:pt x="93" y="33"/>
                    <a:pt x="93" y="33"/>
                  </a:cubicBezTo>
                  <a:cubicBezTo>
                    <a:pt x="94" y="30"/>
                    <a:pt x="94" y="30"/>
                    <a:pt x="94" y="30"/>
                  </a:cubicBezTo>
                  <a:cubicBezTo>
                    <a:pt x="100" y="29"/>
                    <a:pt x="100" y="29"/>
                    <a:pt x="100" y="29"/>
                  </a:cubicBezTo>
                  <a:cubicBezTo>
                    <a:pt x="107" y="26"/>
                    <a:pt x="107" y="26"/>
                    <a:pt x="107" y="26"/>
                  </a:cubicBezTo>
                  <a:cubicBezTo>
                    <a:pt x="106" y="24"/>
                    <a:pt x="106" y="24"/>
                    <a:pt x="106" y="24"/>
                  </a:cubicBezTo>
                  <a:cubicBezTo>
                    <a:pt x="104" y="25"/>
                    <a:pt x="104" y="25"/>
                    <a:pt x="104" y="25"/>
                  </a:cubicBezTo>
                  <a:cubicBezTo>
                    <a:pt x="104" y="25"/>
                    <a:pt x="103" y="26"/>
                    <a:pt x="103" y="26"/>
                  </a:cubicBezTo>
                  <a:cubicBezTo>
                    <a:pt x="102" y="26"/>
                    <a:pt x="100" y="26"/>
                    <a:pt x="100" y="26"/>
                  </a:cubicBezTo>
                  <a:cubicBezTo>
                    <a:pt x="100" y="24"/>
                    <a:pt x="100" y="24"/>
                    <a:pt x="100" y="24"/>
                  </a:cubicBezTo>
                  <a:cubicBezTo>
                    <a:pt x="103" y="24"/>
                    <a:pt x="103" y="24"/>
                    <a:pt x="103" y="24"/>
                  </a:cubicBezTo>
                  <a:cubicBezTo>
                    <a:pt x="105" y="23"/>
                    <a:pt x="105" y="23"/>
                    <a:pt x="105" y="23"/>
                  </a:cubicBezTo>
                  <a:cubicBezTo>
                    <a:pt x="103" y="22"/>
                    <a:pt x="103" y="22"/>
                    <a:pt x="103" y="22"/>
                  </a:cubicBezTo>
                  <a:cubicBezTo>
                    <a:pt x="100" y="18"/>
                    <a:pt x="100" y="18"/>
                    <a:pt x="100" y="18"/>
                  </a:cubicBezTo>
                  <a:cubicBezTo>
                    <a:pt x="99" y="15"/>
                    <a:pt x="99" y="15"/>
                    <a:pt x="99" y="15"/>
                  </a:cubicBezTo>
                  <a:cubicBezTo>
                    <a:pt x="97" y="14"/>
                    <a:pt x="97" y="14"/>
                    <a:pt x="97" y="14"/>
                  </a:cubicBezTo>
                  <a:cubicBezTo>
                    <a:pt x="95" y="12"/>
                    <a:pt x="95" y="12"/>
                    <a:pt x="95" y="12"/>
                  </a:cubicBezTo>
                  <a:cubicBezTo>
                    <a:pt x="95" y="9"/>
                    <a:pt x="95" y="9"/>
                    <a:pt x="95" y="9"/>
                  </a:cubicBezTo>
                  <a:cubicBezTo>
                    <a:pt x="94" y="1"/>
                    <a:pt x="94" y="1"/>
                    <a:pt x="94" y="1"/>
                  </a:cubicBezTo>
                  <a:cubicBezTo>
                    <a:pt x="97" y="1"/>
                    <a:pt x="97" y="1"/>
                    <a:pt x="97" y="1"/>
                  </a:cubicBezTo>
                  <a:cubicBezTo>
                    <a:pt x="99" y="0"/>
                    <a:pt x="99" y="0"/>
                    <a:pt x="99" y="0"/>
                  </a:cubicBezTo>
                  <a:cubicBezTo>
                    <a:pt x="99" y="0"/>
                    <a:pt x="104" y="2"/>
                    <a:pt x="105" y="2"/>
                  </a:cubicBezTo>
                  <a:cubicBezTo>
                    <a:pt x="106" y="2"/>
                    <a:pt x="108" y="3"/>
                    <a:pt x="108" y="3"/>
                  </a:cubicBezTo>
                  <a:cubicBezTo>
                    <a:pt x="112" y="5"/>
                    <a:pt x="112" y="5"/>
                    <a:pt x="112" y="5"/>
                  </a:cubicBezTo>
                  <a:cubicBezTo>
                    <a:pt x="115" y="6"/>
                    <a:pt x="115" y="6"/>
                    <a:pt x="115" y="6"/>
                  </a:cubicBezTo>
                  <a:cubicBezTo>
                    <a:pt x="115" y="6"/>
                    <a:pt x="116" y="6"/>
                    <a:pt x="116" y="6"/>
                  </a:cubicBezTo>
                  <a:cubicBezTo>
                    <a:pt x="117" y="6"/>
                    <a:pt x="119" y="5"/>
                    <a:pt x="119" y="5"/>
                  </a:cubicBezTo>
                  <a:cubicBezTo>
                    <a:pt x="119" y="5"/>
                    <a:pt x="122" y="3"/>
                    <a:pt x="123" y="3"/>
                  </a:cubicBezTo>
                  <a:cubicBezTo>
                    <a:pt x="123" y="2"/>
                    <a:pt x="124" y="2"/>
                    <a:pt x="124" y="2"/>
                  </a:cubicBezTo>
                  <a:cubicBezTo>
                    <a:pt x="126" y="6"/>
                    <a:pt x="126" y="6"/>
                    <a:pt x="126" y="6"/>
                  </a:cubicBezTo>
                  <a:cubicBezTo>
                    <a:pt x="128" y="4"/>
                    <a:pt x="128" y="4"/>
                    <a:pt x="128" y="4"/>
                  </a:cubicBezTo>
                  <a:cubicBezTo>
                    <a:pt x="129" y="2"/>
                    <a:pt x="129" y="2"/>
                    <a:pt x="129" y="2"/>
                  </a:cubicBezTo>
                  <a:cubicBezTo>
                    <a:pt x="137" y="11"/>
                    <a:pt x="137" y="11"/>
                    <a:pt x="137" y="11"/>
                  </a:cubicBezTo>
                  <a:cubicBezTo>
                    <a:pt x="138" y="15"/>
                    <a:pt x="138" y="15"/>
                    <a:pt x="138" y="15"/>
                  </a:cubicBezTo>
                  <a:cubicBezTo>
                    <a:pt x="138" y="15"/>
                    <a:pt x="138" y="18"/>
                    <a:pt x="138" y="18"/>
                  </a:cubicBezTo>
                  <a:cubicBezTo>
                    <a:pt x="137" y="18"/>
                    <a:pt x="136" y="22"/>
                    <a:pt x="136" y="22"/>
                  </a:cubicBezTo>
                  <a:cubicBezTo>
                    <a:pt x="136" y="25"/>
                    <a:pt x="136" y="25"/>
                    <a:pt x="136" y="25"/>
                  </a:cubicBezTo>
                  <a:cubicBezTo>
                    <a:pt x="138" y="26"/>
                    <a:pt x="138" y="26"/>
                    <a:pt x="138" y="26"/>
                  </a:cubicBezTo>
                  <a:cubicBezTo>
                    <a:pt x="141" y="26"/>
                    <a:pt x="141" y="26"/>
                    <a:pt x="141" y="26"/>
                  </a:cubicBezTo>
                  <a:cubicBezTo>
                    <a:pt x="143" y="28"/>
                    <a:pt x="143" y="28"/>
                    <a:pt x="143" y="28"/>
                  </a:cubicBezTo>
                  <a:cubicBezTo>
                    <a:pt x="144" y="29"/>
                    <a:pt x="144" y="29"/>
                    <a:pt x="144" y="29"/>
                  </a:cubicBezTo>
                  <a:cubicBezTo>
                    <a:pt x="147" y="29"/>
                    <a:pt x="147" y="29"/>
                    <a:pt x="147" y="29"/>
                  </a:cubicBezTo>
                  <a:cubicBezTo>
                    <a:pt x="148" y="28"/>
                    <a:pt x="148" y="28"/>
                    <a:pt x="148" y="28"/>
                  </a:cubicBezTo>
                  <a:cubicBezTo>
                    <a:pt x="152" y="29"/>
                    <a:pt x="152" y="29"/>
                    <a:pt x="152" y="29"/>
                  </a:cubicBezTo>
                  <a:cubicBezTo>
                    <a:pt x="155" y="31"/>
                    <a:pt x="155" y="31"/>
                    <a:pt x="155" y="31"/>
                  </a:cubicBezTo>
                  <a:cubicBezTo>
                    <a:pt x="158" y="33"/>
                    <a:pt x="158" y="33"/>
                    <a:pt x="158" y="33"/>
                  </a:cubicBezTo>
                  <a:cubicBezTo>
                    <a:pt x="163" y="35"/>
                    <a:pt x="163" y="35"/>
                    <a:pt x="163" y="35"/>
                  </a:cubicBezTo>
                  <a:cubicBezTo>
                    <a:pt x="164" y="32"/>
                    <a:pt x="164" y="32"/>
                    <a:pt x="164" y="32"/>
                  </a:cubicBezTo>
                  <a:cubicBezTo>
                    <a:pt x="165" y="31"/>
                    <a:pt x="165" y="31"/>
                    <a:pt x="165" y="31"/>
                  </a:cubicBezTo>
                  <a:cubicBezTo>
                    <a:pt x="168" y="31"/>
                    <a:pt x="168" y="31"/>
                    <a:pt x="168" y="31"/>
                  </a:cubicBezTo>
                  <a:cubicBezTo>
                    <a:pt x="170" y="30"/>
                    <a:pt x="170" y="30"/>
                    <a:pt x="170" y="30"/>
                  </a:cubicBezTo>
                  <a:cubicBezTo>
                    <a:pt x="171" y="29"/>
                    <a:pt x="171" y="29"/>
                    <a:pt x="171" y="29"/>
                  </a:cubicBezTo>
                  <a:cubicBezTo>
                    <a:pt x="168" y="26"/>
                    <a:pt x="168" y="26"/>
                    <a:pt x="168" y="26"/>
                  </a:cubicBezTo>
                  <a:cubicBezTo>
                    <a:pt x="168" y="23"/>
                    <a:pt x="168" y="23"/>
                    <a:pt x="168" y="23"/>
                  </a:cubicBezTo>
                  <a:cubicBezTo>
                    <a:pt x="168" y="23"/>
                    <a:pt x="170" y="21"/>
                    <a:pt x="170" y="21"/>
                  </a:cubicBezTo>
                  <a:cubicBezTo>
                    <a:pt x="171" y="21"/>
                    <a:pt x="175" y="22"/>
                    <a:pt x="175" y="22"/>
                  </a:cubicBezTo>
                  <a:cubicBezTo>
                    <a:pt x="176" y="25"/>
                    <a:pt x="176" y="25"/>
                    <a:pt x="176" y="25"/>
                  </a:cubicBezTo>
                  <a:cubicBezTo>
                    <a:pt x="177" y="28"/>
                    <a:pt x="177" y="28"/>
                    <a:pt x="177" y="28"/>
                  </a:cubicBezTo>
                  <a:cubicBezTo>
                    <a:pt x="173" y="29"/>
                    <a:pt x="173" y="29"/>
                    <a:pt x="173" y="29"/>
                  </a:cubicBezTo>
                  <a:cubicBezTo>
                    <a:pt x="172" y="31"/>
                    <a:pt x="172" y="31"/>
                    <a:pt x="172" y="31"/>
                  </a:cubicBezTo>
                  <a:cubicBezTo>
                    <a:pt x="172" y="35"/>
                    <a:pt x="172" y="35"/>
                    <a:pt x="172" y="35"/>
                  </a:cubicBezTo>
                  <a:cubicBezTo>
                    <a:pt x="172" y="39"/>
                    <a:pt x="172" y="39"/>
                    <a:pt x="172" y="39"/>
                  </a:cubicBezTo>
                  <a:cubicBezTo>
                    <a:pt x="172" y="39"/>
                    <a:pt x="172" y="41"/>
                    <a:pt x="171" y="41"/>
                  </a:cubicBezTo>
                  <a:cubicBezTo>
                    <a:pt x="170" y="42"/>
                    <a:pt x="168" y="42"/>
                    <a:pt x="168" y="42"/>
                  </a:cubicBezTo>
                  <a:cubicBezTo>
                    <a:pt x="168" y="44"/>
                    <a:pt x="168" y="44"/>
                    <a:pt x="168" y="44"/>
                  </a:cubicBezTo>
                  <a:cubicBezTo>
                    <a:pt x="165" y="46"/>
                    <a:pt x="165" y="46"/>
                    <a:pt x="165" y="46"/>
                  </a:cubicBezTo>
                  <a:cubicBezTo>
                    <a:pt x="162" y="46"/>
                    <a:pt x="162" y="46"/>
                    <a:pt x="162" y="46"/>
                  </a:cubicBezTo>
                  <a:cubicBezTo>
                    <a:pt x="161" y="47"/>
                    <a:pt x="161" y="47"/>
                    <a:pt x="161" y="47"/>
                  </a:cubicBezTo>
                  <a:cubicBezTo>
                    <a:pt x="162" y="50"/>
                    <a:pt x="162" y="50"/>
                    <a:pt x="162" y="50"/>
                  </a:cubicBezTo>
                  <a:cubicBezTo>
                    <a:pt x="164" y="52"/>
                    <a:pt x="164" y="52"/>
                    <a:pt x="164" y="52"/>
                  </a:cubicBezTo>
                  <a:cubicBezTo>
                    <a:pt x="167" y="53"/>
                    <a:pt x="167" y="53"/>
                    <a:pt x="167" y="53"/>
                  </a:cubicBezTo>
                  <a:cubicBezTo>
                    <a:pt x="169" y="52"/>
                    <a:pt x="169" y="52"/>
                    <a:pt x="169" y="52"/>
                  </a:cubicBezTo>
                  <a:cubicBezTo>
                    <a:pt x="170" y="50"/>
                    <a:pt x="170" y="50"/>
                    <a:pt x="170" y="50"/>
                  </a:cubicBezTo>
                  <a:cubicBezTo>
                    <a:pt x="173" y="49"/>
                    <a:pt x="173" y="49"/>
                    <a:pt x="173" y="49"/>
                  </a:cubicBezTo>
                  <a:cubicBezTo>
                    <a:pt x="177" y="51"/>
                    <a:pt x="177" y="51"/>
                    <a:pt x="177" y="51"/>
                  </a:cubicBezTo>
                  <a:cubicBezTo>
                    <a:pt x="178" y="53"/>
                    <a:pt x="178" y="53"/>
                    <a:pt x="178" y="53"/>
                  </a:cubicBezTo>
                  <a:cubicBezTo>
                    <a:pt x="178" y="53"/>
                    <a:pt x="182" y="53"/>
                    <a:pt x="182" y="53"/>
                  </a:cubicBezTo>
                  <a:cubicBezTo>
                    <a:pt x="182" y="53"/>
                    <a:pt x="183" y="50"/>
                    <a:pt x="183" y="50"/>
                  </a:cubicBezTo>
                  <a:cubicBezTo>
                    <a:pt x="183" y="50"/>
                    <a:pt x="184" y="48"/>
                    <a:pt x="185" y="48"/>
                  </a:cubicBezTo>
                  <a:cubicBezTo>
                    <a:pt x="186" y="48"/>
                    <a:pt x="187" y="46"/>
                    <a:pt x="188" y="46"/>
                  </a:cubicBezTo>
                  <a:cubicBezTo>
                    <a:pt x="188" y="45"/>
                    <a:pt x="189" y="43"/>
                    <a:pt x="189" y="43"/>
                  </a:cubicBezTo>
                  <a:cubicBezTo>
                    <a:pt x="189" y="43"/>
                    <a:pt x="191" y="42"/>
                    <a:pt x="192" y="42"/>
                  </a:cubicBezTo>
                  <a:cubicBezTo>
                    <a:pt x="193" y="42"/>
                    <a:pt x="199" y="41"/>
                    <a:pt x="199" y="41"/>
                  </a:cubicBezTo>
                  <a:cubicBezTo>
                    <a:pt x="199" y="41"/>
                    <a:pt x="203" y="40"/>
                    <a:pt x="204" y="39"/>
                  </a:cubicBezTo>
                  <a:cubicBezTo>
                    <a:pt x="204" y="39"/>
                    <a:pt x="208" y="36"/>
                    <a:pt x="208" y="36"/>
                  </a:cubicBezTo>
                  <a:cubicBezTo>
                    <a:pt x="209" y="33"/>
                    <a:pt x="209" y="33"/>
                    <a:pt x="209" y="33"/>
                  </a:cubicBezTo>
                  <a:cubicBezTo>
                    <a:pt x="212" y="30"/>
                    <a:pt x="212" y="30"/>
                    <a:pt x="212" y="30"/>
                  </a:cubicBezTo>
                  <a:cubicBezTo>
                    <a:pt x="212" y="30"/>
                    <a:pt x="213" y="30"/>
                    <a:pt x="213" y="29"/>
                  </a:cubicBezTo>
                  <a:cubicBezTo>
                    <a:pt x="213" y="28"/>
                    <a:pt x="214" y="25"/>
                    <a:pt x="214" y="25"/>
                  </a:cubicBezTo>
                  <a:cubicBezTo>
                    <a:pt x="216" y="24"/>
                    <a:pt x="216" y="24"/>
                    <a:pt x="216" y="24"/>
                  </a:cubicBezTo>
                  <a:cubicBezTo>
                    <a:pt x="216" y="24"/>
                    <a:pt x="218" y="25"/>
                    <a:pt x="218" y="26"/>
                  </a:cubicBezTo>
                  <a:cubicBezTo>
                    <a:pt x="218" y="26"/>
                    <a:pt x="217" y="28"/>
                    <a:pt x="217" y="28"/>
                  </a:cubicBezTo>
                  <a:cubicBezTo>
                    <a:pt x="217" y="28"/>
                    <a:pt x="215" y="29"/>
                    <a:pt x="214" y="30"/>
                  </a:cubicBezTo>
                  <a:cubicBezTo>
                    <a:pt x="214" y="30"/>
                    <a:pt x="214" y="32"/>
                    <a:pt x="214" y="32"/>
                  </a:cubicBezTo>
                  <a:cubicBezTo>
                    <a:pt x="216" y="30"/>
                    <a:pt x="216" y="30"/>
                    <a:pt x="216" y="30"/>
                  </a:cubicBezTo>
                  <a:cubicBezTo>
                    <a:pt x="216" y="30"/>
                    <a:pt x="217" y="29"/>
                    <a:pt x="217" y="29"/>
                  </a:cubicBezTo>
                  <a:cubicBezTo>
                    <a:pt x="217" y="29"/>
                    <a:pt x="221" y="28"/>
                    <a:pt x="221" y="28"/>
                  </a:cubicBezTo>
                  <a:cubicBezTo>
                    <a:pt x="221" y="28"/>
                    <a:pt x="223" y="29"/>
                    <a:pt x="223" y="29"/>
                  </a:cubicBezTo>
                  <a:cubicBezTo>
                    <a:pt x="223" y="29"/>
                    <a:pt x="225" y="30"/>
                    <a:pt x="225" y="30"/>
                  </a:cubicBezTo>
                  <a:cubicBezTo>
                    <a:pt x="229" y="29"/>
                    <a:pt x="229" y="29"/>
                    <a:pt x="229" y="29"/>
                  </a:cubicBezTo>
                  <a:cubicBezTo>
                    <a:pt x="229" y="27"/>
                    <a:pt x="229" y="27"/>
                    <a:pt x="229" y="27"/>
                  </a:cubicBezTo>
                  <a:cubicBezTo>
                    <a:pt x="229" y="27"/>
                    <a:pt x="229" y="26"/>
                    <a:pt x="230" y="26"/>
                  </a:cubicBezTo>
                  <a:cubicBezTo>
                    <a:pt x="231" y="25"/>
                    <a:pt x="233" y="24"/>
                    <a:pt x="233" y="24"/>
                  </a:cubicBezTo>
                  <a:cubicBezTo>
                    <a:pt x="233" y="24"/>
                    <a:pt x="233" y="22"/>
                    <a:pt x="233" y="21"/>
                  </a:cubicBezTo>
                  <a:cubicBezTo>
                    <a:pt x="233" y="21"/>
                    <a:pt x="234" y="19"/>
                    <a:pt x="234" y="19"/>
                  </a:cubicBezTo>
                  <a:cubicBezTo>
                    <a:pt x="234" y="19"/>
                    <a:pt x="234" y="19"/>
                    <a:pt x="234" y="19"/>
                  </a:cubicBezTo>
                  <a:cubicBezTo>
                    <a:pt x="234" y="19"/>
                    <a:pt x="236" y="18"/>
                    <a:pt x="236" y="18"/>
                  </a:cubicBezTo>
                  <a:cubicBezTo>
                    <a:pt x="236" y="18"/>
                    <a:pt x="237" y="15"/>
                    <a:pt x="237" y="15"/>
                  </a:cubicBezTo>
                  <a:cubicBezTo>
                    <a:pt x="237" y="15"/>
                    <a:pt x="237" y="14"/>
                    <a:pt x="238" y="14"/>
                  </a:cubicBezTo>
                  <a:cubicBezTo>
                    <a:pt x="238" y="14"/>
                    <a:pt x="240" y="12"/>
                    <a:pt x="240" y="12"/>
                  </a:cubicBezTo>
                  <a:cubicBezTo>
                    <a:pt x="241" y="11"/>
                    <a:pt x="241" y="11"/>
                    <a:pt x="242" y="11"/>
                  </a:cubicBezTo>
                  <a:cubicBezTo>
                    <a:pt x="242" y="11"/>
                    <a:pt x="243" y="13"/>
                    <a:pt x="243" y="13"/>
                  </a:cubicBezTo>
                  <a:cubicBezTo>
                    <a:pt x="243" y="13"/>
                    <a:pt x="243" y="14"/>
                    <a:pt x="242" y="15"/>
                  </a:cubicBezTo>
                  <a:cubicBezTo>
                    <a:pt x="241" y="15"/>
                    <a:pt x="240" y="16"/>
                    <a:pt x="240" y="16"/>
                  </a:cubicBezTo>
                  <a:cubicBezTo>
                    <a:pt x="240" y="16"/>
                    <a:pt x="242" y="18"/>
                    <a:pt x="242" y="18"/>
                  </a:cubicBezTo>
                  <a:cubicBezTo>
                    <a:pt x="242" y="18"/>
                    <a:pt x="243" y="19"/>
                    <a:pt x="243" y="19"/>
                  </a:cubicBezTo>
                  <a:cubicBezTo>
                    <a:pt x="243" y="20"/>
                    <a:pt x="242" y="21"/>
                    <a:pt x="242" y="21"/>
                  </a:cubicBezTo>
                  <a:cubicBezTo>
                    <a:pt x="243" y="21"/>
                    <a:pt x="246" y="20"/>
                    <a:pt x="246" y="20"/>
                  </a:cubicBezTo>
                  <a:cubicBezTo>
                    <a:pt x="246" y="20"/>
                    <a:pt x="246" y="18"/>
                    <a:pt x="246" y="18"/>
                  </a:cubicBezTo>
                  <a:cubicBezTo>
                    <a:pt x="246" y="18"/>
                    <a:pt x="248" y="16"/>
                    <a:pt x="248" y="16"/>
                  </a:cubicBezTo>
                  <a:cubicBezTo>
                    <a:pt x="249" y="16"/>
                    <a:pt x="251" y="17"/>
                    <a:pt x="251" y="17"/>
                  </a:cubicBezTo>
                  <a:cubicBezTo>
                    <a:pt x="251" y="17"/>
                    <a:pt x="251" y="18"/>
                    <a:pt x="251" y="19"/>
                  </a:cubicBezTo>
                  <a:cubicBezTo>
                    <a:pt x="250" y="19"/>
                    <a:pt x="248" y="21"/>
                    <a:pt x="248" y="21"/>
                  </a:cubicBezTo>
                  <a:cubicBezTo>
                    <a:pt x="248" y="22"/>
                    <a:pt x="247" y="22"/>
                    <a:pt x="248" y="22"/>
                  </a:cubicBezTo>
                  <a:cubicBezTo>
                    <a:pt x="248" y="23"/>
                    <a:pt x="250" y="25"/>
                    <a:pt x="250" y="25"/>
                  </a:cubicBezTo>
                  <a:cubicBezTo>
                    <a:pt x="253" y="27"/>
                    <a:pt x="253" y="27"/>
                    <a:pt x="253" y="27"/>
                  </a:cubicBezTo>
                  <a:cubicBezTo>
                    <a:pt x="253" y="27"/>
                    <a:pt x="253" y="28"/>
                    <a:pt x="253" y="29"/>
                  </a:cubicBezTo>
                  <a:cubicBezTo>
                    <a:pt x="253" y="29"/>
                    <a:pt x="248" y="29"/>
                    <a:pt x="248" y="29"/>
                  </a:cubicBezTo>
                  <a:cubicBezTo>
                    <a:pt x="248" y="29"/>
                    <a:pt x="248" y="29"/>
                    <a:pt x="247" y="30"/>
                  </a:cubicBezTo>
                  <a:cubicBezTo>
                    <a:pt x="247" y="30"/>
                    <a:pt x="246" y="31"/>
                    <a:pt x="244" y="32"/>
                  </a:cubicBezTo>
                  <a:cubicBezTo>
                    <a:pt x="242" y="32"/>
                    <a:pt x="242" y="32"/>
                    <a:pt x="242" y="33"/>
                  </a:cubicBezTo>
                  <a:cubicBezTo>
                    <a:pt x="242" y="34"/>
                    <a:pt x="241" y="35"/>
                    <a:pt x="242" y="36"/>
                  </a:cubicBezTo>
                  <a:cubicBezTo>
                    <a:pt x="243" y="37"/>
                    <a:pt x="245" y="38"/>
                    <a:pt x="245" y="38"/>
                  </a:cubicBezTo>
                  <a:cubicBezTo>
                    <a:pt x="245" y="38"/>
                    <a:pt x="250" y="40"/>
                    <a:pt x="250" y="39"/>
                  </a:cubicBezTo>
                  <a:cubicBezTo>
                    <a:pt x="250" y="39"/>
                    <a:pt x="257" y="39"/>
                    <a:pt x="257" y="39"/>
                  </a:cubicBezTo>
                  <a:cubicBezTo>
                    <a:pt x="260" y="39"/>
                    <a:pt x="260" y="39"/>
                    <a:pt x="260" y="39"/>
                  </a:cubicBezTo>
                  <a:cubicBezTo>
                    <a:pt x="260" y="39"/>
                    <a:pt x="261" y="41"/>
                    <a:pt x="262" y="42"/>
                  </a:cubicBezTo>
                  <a:cubicBezTo>
                    <a:pt x="262" y="42"/>
                    <a:pt x="266" y="45"/>
                    <a:pt x="266" y="45"/>
                  </a:cubicBezTo>
                  <a:cubicBezTo>
                    <a:pt x="268" y="45"/>
                    <a:pt x="268" y="45"/>
                    <a:pt x="268" y="45"/>
                  </a:cubicBezTo>
                  <a:cubicBezTo>
                    <a:pt x="269" y="49"/>
                    <a:pt x="269" y="49"/>
                    <a:pt x="269" y="49"/>
                  </a:cubicBezTo>
                  <a:cubicBezTo>
                    <a:pt x="268" y="52"/>
                    <a:pt x="268" y="52"/>
                    <a:pt x="268" y="52"/>
                  </a:cubicBezTo>
                  <a:cubicBezTo>
                    <a:pt x="265" y="53"/>
                    <a:pt x="265" y="53"/>
                    <a:pt x="265" y="53"/>
                  </a:cubicBezTo>
                  <a:cubicBezTo>
                    <a:pt x="261" y="56"/>
                    <a:pt x="261" y="56"/>
                    <a:pt x="261" y="56"/>
                  </a:cubicBezTo>
                  <a:cubicBezTo>
                    <a:pt x="259" y="55"/>
                    <a:pt x="259" y="55"/>
                    <a:pt x="259" y="55"/>
                  </a:cubicBezTo>
                  <a:cubicBezTo>
                    <a:pt x="259" y="55"/>
                    <a:pt x="261" y="57"/>
                    <a:pt x="262" y="57"/>
                  </a:cubicBezTo>
                  <a:cubicBezTo>
                    <a:pt x="263" y="57"/>
                    <a:pt x="264" y="58"/>
                    <a:pt x="264" y="58"/>
                  </a:cubicBezTo>
                  <a:cubicBezTo>
                    <a:pt x="265" y="58"/>
                    <a:pt x="269" y="58"/>
                    <a:pt x="273" y="58"/>
                  </a:cubicBezTo>
                  <a:cubicBezTo>
                    <a:pt x="273" y="59"/>
                    <a:pt x="273" y="59"/>
                    <a:pt x="273" y="60"/>
                  </a:cubicBezTo>
                  <a:cubicBezTo>
                    <a:pt x="274" y="61"/>
                    <a:pt x="275" y="65"/>
                    <a:pt x="275" y="66"/>
                  </a:cubicBezTo>
                  <a:cubicBezTo>
                    <a:pt x="275" y="66"/>
                    <a:pt x="276" y="70"/>
                    <a:pt x="278" y="73"/>
                  </a:cubicBezTo>
                  <a:cubicBezTo>
                    <a:pt x="281" y="77"/>
                    <a:pt x="280" y="78"/>
                    <a:pt x="280" y="78"/>
                  </a:cubicBezTo>
                  <a:cubicBezTo>
                    <a:pt x="280" y="87"/>
                    <a:pt x="280" y="87"/>
                    <a:pt x="280" y="87"/>
                  </a:cubicBezTo>
                  <a:cubicBezTo>
                    <a:pt x="280" y="95"/>
                    <a:pt x="280" y="95"/>
                    <a:pt x="280" y="95"/>
                  </a:cubicBezTo>
                  <a:cubicBezTo>
                    <a:pt x="275" y="99"/>
                    <a:pt x="275" y="99"/>
                    <a:pt x="275" y="99"/>
                  </a:cubicBezTo>
                  <a:cubicBezTo>
                    <a:pt x="273" y="108"/>
                    <a:pt x="273" y="108"/>
                    <a:pt x="273" y="108"/>
                  </a:cubicBezTo>
                  <a:cubicBezTo>
                    <a:pt x="273" y="108"/>
                    <a:pt x="274" y="109"/>
                    <a:pt x="275" y="109"/>
                  </a:cubicBezTo>
                  <a:cubicBezTo>
                    <a:pt x="276" y="110"/>
                    <a:pt x="279" y="113"/>
                    <a:pt x="279" y="113"/>
                  </a:cubicBezTo>
                  <a:cubicBezTo>
                    <a:pt x="280" y="114"/>
                    <a:pt x="286" y="117"/>
                    <a:pt x="289" y="118"/>
                  </a:cubicBezTo>
                  <a:cubicBezTo>
                    <a:pt x="292" y="120"/>
                    <a:pt x="291" y="125"/>
                    <a:pt x="291" y="125"/>
                  </a:cubicBezTo>
                  <a:cubicBezTo>
                    <a:pt x="289" y="132"/>
                    <a:pt x="289" y="132"/>
                    <a:pt x="289" y="132"/>
                  </a:cubicBezTo>
                  <a:cubicBezTo>
                    <a:pt x="289" y="132"/>
                    <a:pt x="290" y="136"/>
                    <a:pt x="292" y="136"/>
                  </a:cubicBezTo>
                  <a:cubicBezTo>
                    <a:pt x="293" y="135"/>
                    <a:pt x="294" y="141"/>
                    <a:pt x="294" y="141"/>
                  </a:cubicBezTo>
                  <a:cubicBezTo>
                    <a:pt x="294" y="141"/>
                    <a:pt x="295" y="147"/>
                    <a:pt x="295" y="148"/>
                  </a:cubicBezTo>
                  <a:cubicBezTo>
                    <a:pt x="294" y="149"/>
                    <a:pt x="295" y="150"/>
                    <a:pt x="295" y="150"/>
                  </a:cubicBezTo>
                  <a:cubicBezTo>
                    <a:pt x="297" y="154"/>
                    <a:pt x="297" y="154"/>
                    <a:pt x="297" y="154"/>
                  </a:cubicBezTo>
                  <a:cubicBezTo>
                    <a:pt x="297" y="154"/>
                    <a:pt x="296" y="157"/>
                    <a:pt x="295" y="158"/>
                  </a:cubicBezTo>
                  <a:cubicBezTo>
                    <a:pt x="295" y="160"/>
                    <a:pt x="294" y="162"/>
                    <a:pt x="294" y="162"/>
                  </a:cubicBezTo>
                  <a:cubicBezTo>
                    <a:pt x="295" y="165"/>
                    <a:pt x="295" y="165"/>
                    <a:pt x="295" y="165"/>
                  </a:cubicBezTo>
                  <a:cubicBezTo>
                    <a:pt x="299" y="170"/>
                    <a:pt x="299" y="170"/>
                    <a:pt x="299" y="170"/>
                  </a:cubicBezTo>
                  <a:cubicBezTo>
                    <a:pt x="299" y="175"/>
                    <a:pt x="299" y="175"/>
                    <a:pt x="299" y="175"/>
                  </a:cubicBezTo>
                  <a:cubicBezTo>
                    <a:pt x="299" y="178"/>
                    <a:pt x="299" y="178"/>
                    <a:pt x="299" y="178"/>
                  </a:cubicBezTo>
                  <a:cubicBezTo>
                    <a:pt x="299" y="178"/>
                    <a:pt x="302" y="179"/>
                    <a:pt x="303" y="179"/>
                  </a:cubicBezTo>
                  <a:cubicBezTo>
                    <a:pt x="304" y="179"/>
                    <a:pt x="306" y="181"/>
                    <a:pt x="306" y="181"/>
                  </a:cubicBezTo>
                  <a:cubicBezTo>
                    <a:pt x="306" y="181"/>
                    <a:pt x="306" y="183"/>
                    <a:pt x="306" y="184"/>
                  </a:cubicBezTo>
                  <a:cubicBezTo>
                    <a:pt x="306" y="184"/>
                    <a:pt x="309" y="188"/>
                    <a:pt x="309" y="188"/>
                  </a:cubicBezTo>
                  <a:cubicBezTo>
                    <a:pt x="310" y="189"/>
                    <a:pt x="312" y="192"/>
                    <a:pt x="312" y="192"/>
                  </a:cubicBezTo>
                  <a:cubicBezTo>
                    <a:pt x="312" y="192"/>
                    <a:pt x="312" y="194"/>
                    <a:pt x="309" y="197"/>
                  </a:cubicBezTo>
                  <a:cubicBezTo>
                    <a:pt x="307" y="200"/>
                    <a:pt x="308" y="200"/>
                    <a:pt x="308" y="201"/>
                  </a:cubicBezTo>
                  <a:cubicBezTo>
                    <a:pt x="308" y="202"/>
                    <a:pt x="309" y="204"/>
                    <a:pt x="309" y="204"/>
                  </a:cubicBezTo>
                  <a:cubicBezTo>
                    <a:pt x="309" y="204"/>
                    <a:pt x="308" y="205"/>
                    <a:pt x="307" y="206"/>
                  </a:cubicBezTo>
                  <a:cubicBezTo>
                    <a:pt x="307" y="206"/>
                    <a:pt x="306" y="208"/>
                    <a:pt x="306" y="210"/>
                  </a:cubicBezTo>
                  <a:cubicBezTo>
                    <a:pt x="302" y="213"/>
                    <a:pt x="302" y="213"/>
                    <a:pt x="302" y="213"/>
                  </a:cubicBezTo>
                  <a:cubicBezTo>
                    <a:pt x="302" y="213"/>
                    <a:pt x="302" y="213"/>
                    <a:pt x="301" y="214"/>
                  </a:cubicBezTo>
                  <a:cubicBezTo>
                    <a:pt x="301" y="213"/>
                    <a:pt x="300" y="213"/>
                    <a:pt x="299" y="213"/>
                  </a:cubicBezTo>
                  <a:cubicBezTo>
                    <a:pt x="298" y="212"/>
                    <a:pt x="297" y="211"/>
                    <a:pt x="297" y="211"/>
                  </a:cubicBezTo>
                  <a:cubicBezTo>
                    <a:pt x="297" y="211"/>
                    <a:pt x="297" y="209"/>
                    <a:pt x="297" y="207"/>
                  </a:cubicBezTo>
                  <a:cubicBezTo>
                    <a:pt x="297" y="205"/>
                    <a:pt x="297" y="206"/>
                    <a:pt x="297" y="205"/>
                  </a:cubicBezTo>
                  <a:cubicBezTo>
                    <a:pt x="296" y="204"/>
                    <a:pt x="294" y="203"/>
                    <a:pt x="292" y="202"/>
                  </a:cubicBezTo>
                  <a:cubicBezTo>
                    <a:pt x="290" y="202"/>
                    <a:pt x="286" y="202"/>
                    <a:pt x="285" y="203"/>
                  </a:cubicBezTo>
                  <a:cubicBezTo>
                    <a:pt x="285" y="203"/>
                    <a:pt x="285" y="207"/>
                    <a:pt x="285" y="207"/>
                  </a:cubicBezTo>
                  <a:cubicBezTo>
                    <a:pt x="287" y="210"/>
                    <a:pt x="287" y="210"/>
                    <a:pt x="287" y="210"/>
                  </a:cubicBezTo>
                  <a:cubicBezTo>
                    <a:pt x="286" y="212"/>
                    <a:pt x="286" y="212"/>
                    <a:pt x="286" y="212"/>
                  </a:cubicBezTo>
                  <a:cubicBezTo>
                    <a:pt x="286" y="212"/>
                    <a:pt x="277" y="214"/>
                    <a:pt x="274" y="214"/>
                  </a:cubicBezTo>
                  <a:cubicBezTo>
                    <a:pt x="271" y="214"/>
                    <a:pt x="272" y="216"/>
                    <a:pt x="272" y="216"/>
                  </a:cubicBezTo>
                  <a:cubicBezTo>
                    <a:pt x="270" y="220"/>
                    <a:pt x="270" y="220"/>
                    <a:pt x="270" y="220"/>
                  </a:cubicBezTo>
                  <a:cubicBezTo>
                    <a:pt x="268" y="222"/>
                    <a:pt x="268" y="222"/>
                    <a:pt x="268" y="222"/>
                  </a:cubicBezTo>
                  <a:cubicBezTo>
                    <a:pt x="262" y="224"/>
                    <a:pt x="262" y="224"/>
                    <a:pt x="262" y="224"/>
                  </a:cubicBezTo>
                  <a:cubicBezTo>
                    <a:pt x="262" y="224"/>
                    <a:pt x="256" y="229"/>
                    <a:pt x="255" y="229"/>
                  </a:cubicBezTo>
                  <a:cubicBezTo>
                    <a:pt x="251" y="232"/>
                    <a:pt x="251" y="232"/>
                    <a:pt x="251" y="232"/>
                  </a:cubicBezTo>
                  <a:cubicBezTo>
                    <a:pt x="251" y="232"/>
                    <a:pt x="250" y="232"/>
                    <a:pt x="247" y="234"/>
                  </a:cubicBezTo>
                  <a:cubicBezTo>
                    <a:pt x="243" y="235"/>
                    <a:pt x="245" y="237"/>
                    <a:pt x="244" y="238"/>
                  </a:cubicBezTo>
                  <a:cubicBezTo>
                    <a:pt x="244" y="240"/>
                    <a:pt x="243" y="240"/>
                    <a:pt x="241" y="241"/>
                  </a:cubicBezTo>
                  <a:cubicBezTo>
                    <a:pt x="240" y="241"/>
                    <a:pt x="237" y="240"/>
                    <a:pt x="235" y="240"/>
                  </a:cubicBezTo>
                  <a:cubicBezTo>
                    <a:pt x="234" y="240"/>
                    <a:pt x="231" y="242"/>
                    <a:pt x="229" y="242"/>
                  </a:cubicBezTo>
                  <a:cubicBezTo>
                    <a:pt x="226" y="242"/>
                    <a:pt x="226" y="242"/>
                    <a:pt x="226" y="242"/>
                  </a:cubicBezTo>
                  <a:cubicBezTo>
                    <a:pt x="222" y="247"/>
                    <a:pt x="222" y="247"/>
                    <a:pt x="222" y="247"/>
                  </a:cubicBezTo>
                  <a:cubicBezTo>
                    <a:pt x="219" y="253"/>
                    <a:pt x="219" y="253"/>
                    <a:pt x="219" y="253"/>
                  </a:cubicBezTo>
                  <a:cubicBezTo>
                    <a:pt x="218" y="250"/>
                    <a:pt x="218" y="250"/>
                    <a:pt x="218" y="250"/>
                  </a:cubicBezTo>
                  <a:cubicBezTo>
                    <a:pt x="217" y="246"/>
                    <a:pt x="217" y="246"/>
                    <a:pt x="217" y="246"/>
                  </a:cubicBezTo>
                  <a:cubicBezTo>
                    <a:pt x="212" y="246"/>
                    <a:pt x="212" y="246"/>
                    <a:pt x="212" y="246"/>
                  </a:cubicBezTo>
                  <a:cubicBezTo>
                    <a:pt x="213" y="249"/>
                    <a:pt x="213" y="249"/>
                    <a:pt x="213" y="249"/>
                  </a:cubicBezTo>
                  <a:cubicBezTo>
                    <a:pt x="213" y="249"/>
                    <a:pt x="215" y="256"/>
                    <a:pt x="216" y="257"/>
                  </a:cubicBezTo>
                  <a:cubicBezTo>
                    <a:pt x="217" y="258"/>
                    <a:pt x="218" y="258"/>
                    <a:pt x="220" y="259"/>
                  </a:cubicBezTo>
                  <a:cubicBezTo>
                    <a:pt x="223" y="261"/>
                    <a:pt x="223" y="261"/>
                    <a:pt x="226" y="263"/>
                  </a:cubicBezTo>
                  <a:cubicBezTo>
                    <a:pt x="229" y="265"/>
                    <a:pt x="228" y="267"/>
                    <a:pt x="228" y="268"/>
                  </a:cubicBezTo>
                  <a:cubicBezTo>
                    <a:pt x="228" y="270"/>
                    <a:pt x="228" y="270"/>
                    <a:pt x="226" y="272"/>
                  </a:cubicBezTo>
                  <a:cubicBezTo>
                    <a:pt x="224" y="275"/>
                    <a:pt x="226" y="277"/>
                    <a:pt x="226" y="277"/>
                  </a:cubicBezTo>
                  <a:cubicBezTo>
                    <a:pt x="226" y="277"/>
                    <a:pt x="227" y="279"/>
                    <a:pt x="229" y="281"/>
                  </a:cubicBezTo>
                  <a:cubicBezTo>
                    <a:pt x="231" y="283"/>
                    <a:pt x="230" y="284"/>
                    <a:pt x="231" y="287"/>
                  </a:cubicBezTo>
                  <a:cubicBezTo>
                    <a:pt x="231" y="290"/>
                    <a:pt x="231" y="289"/>
                    <a:pt x="233" y="292"/>
                  </a:cubicBezTo>
                  <a:cubicBezTo>
                    <a:pt x="235" y="294"/>
                    <a:pt x="234" y="293"/>
                    <a:pt x="236" y="295"/>
                  </a:cubicBezTo>
                  <a:cubicBezTo>
                    <a:pt x="238" y="297"/>
                    <a:pt x="238" y="298"/>
                    <a:pt x="238" y="298"/>
                  </a:cubicBezTo>
                  <a:cubicBezTo>
                    <a:pt x="238" y="298"/>
                    <a:pt x="244" y="296"/>
                    <a:pt x="246" y="298"/>
                  </a:cubicBezTo>
                  <a:cubicBezTo>
                    <a:pt x="248" y="300"/>
                    <a:pt x="247" y="299"/>
                    <a:pt x="251" y="302"/>
                  </a:cubicBezTo>
                  <a:cubicBezTo>
                    <a:pt x="254" y="306"/>
                    <a:pt x="251" y="304"/>
                    <a:pt x="252" y="307"/>
                  </a:cubicBezTo>
                  <a:cubicBezTo>
                    <a:pt x="253" y="309"/>
                    <a:pt x="254" y="308"/>
                    <a:pt x="254" y="308"/>
                  </a:cubicBezTo>
                  <a:cubicBezTo>
                    <a:pt x="254" y="308"/>
                    <a:pt x="255" y="309"/>
                    <a:pt x="257" y="309"/>
                  </a:cubicBezTo>
                  <a:cubicBezTo>
                    <a:pt x="259" y="309"/>
                    <a:pt x="259" y="311"/>
                    <a:pt x="259" y="313"/>
                  </a:cubicBezTo>
                  <a:cubicBezTo>
                    <a:pt x="260" y="315"/>
                    <a:pt x="260" y="315"/>
                    <a:pt x="262" y="317"/>
                  </a:cubicBezTo>
                  <a:cubicBezTo>
                    <a:pt x="263" y="318"/>
                    <a:pt x="264" y="317"/>
                    <a:pt x="267" y="316"/>
                  </a:cubicBezTo>
                  <a:cubicBezTo>
                    <a:pt x="269" y="316"/>
                    <a:pt x="268" y="318"/>
                    <a:pt x="268" y="319"/>
                  </a:cubicBezTo>
                  <a:cubicBezTo>
                    <a:pt x="268" y="320"/>
                    <a:pt x="270" y="320"/>
                    <a:pt x="272" y="321"/>
                  </a:cubicBezTo>
                  <a:cubicBezTo>
                    <a:pt x="274" y="322"/>
                    <a:pt x="273" y="322"/>
                    <a:pt x="275" y="324"/>
                  </a:cubicBezTo>
                  <a:cubicBezTo>
                    <a:pt x="275" y="324"/>
                    <a:pt x="275" y="324"/>
                    <a:pt x="275" y="325"/>
                  </a:cubicBezTo>
                  <a:close/>
                  <a:moveTo>
                    <a:pt x="55" y="394"/>
                  </a:moveTo>
                  <a:cubicBezTo>
                    <a:pt x="55" y="394"/>
                    <a:pt x="55" y="394"/>
                    <a:pt x="55" y="394"/>
                  </a:cubicBezTo>
                  <a:cubicBezTo>
                    <a:pt x="55" y="394"/>
                    <a:pt x="55" y="394"/>
                    <a:pt x="55" y="394"/>
                  </a:cubicBezTo>
                  <a:cubicBezTo>
                    <a:pt x="55" y="394"/>
                    <a:pt x="55" y="394"/>
                    <a:pt x="55" y="394"/>
                  </a:cubicBezTo>
                  <a:close/>
                  <a:moveTo>
                    <a:pt x="128" y="400"/>
                  </a:moveTo>
                  <a:cubicBezTo>
                    <a:pt x="128" y="400"/>
                    <a:pt x="128" y="400"/>
                    <a:pt x="128" y="400"/>
                  </a:cubicBezTo>
                  <a:cubicBezTo>
                    <a:pt x="128" y="400"/>
                    <a:pt x="128" y="400"/>
                    <a:pt x="128" y="400"/>
                  </a:cubicBezTo>
                  <a:cubicBezTo>
                    <a:pt x="128" y="400"/>
                    <a:pt x="128" y="400"/>
                    <a:pt x="128" y="400"/>
                  </a:cubicBezTo>
                  <a:cubicBezTo>
                    <a:pt x="128" y="400"/>
                    <a:pt x="128" y="400"/>
                    <a:pt x="128" y="400"/>
                  </a:cubicBezTo>
                  <a:close/>
                  <a:moveTo>
                    <a:pt x="312" y="204"/>
                  </a:moveTo>
                  <a:cubicBezTo>
                    <a:pt x="312" y="204"/>
                    <a:pt x="312" y="204"/>
                    <a:pt x="312" y="204"/>
                  </a:cubicBezTo>
                  <a:cubicBezTo>
                    <a:pt x="312" y="204"/>
                    <a:pt x="312" y="204"/>
                    <a:pt x="312" y="204"/>
                  </a:cubicBezTo>
                  <a:cubicBezTo>
                    <a:pt x="312" y="204"/>
                    <a:pt x="312" y="204"/>
                    <a:pt x="312" y="204"/>
                  </a:cubicBez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505" name="Google Shape;505;p12"/>
            <p:cNvSpPr/>
            <p:nvPr/>
          </p:nvSpPr>
          <p:spPr>
            <a:xfrm>
              <a:off x="4736816" y="3211661"/>
              <a:ext cx="1121419" cy="1240147"/>
            </a:xfrm>
            <a:custGeom>
              <a:rect b="b" l="l" r="r" t="t"/>
              <a:pathLst>
                <a:path extrusionOk="0" h="561" w="492">
                  <a:moveTo>
                    <a:pt x="376" y="476"/>
                  </a:moveTo>
                  <a:cubicBezTo>
                    <a:pt x="377" y="483"/>
                    <a:pt x="377" y="483"/>
                    <a:pt x="377" y="483"/>
                  </a:cubicBezTo>
                  <a:cubicBezTo>
                    <a:pt x="377" y="483"/>
                    <a:pt x="371" y="493"/>
                    <a:pt x="371" y="494"/>
                  </a:cubicBezTo>
                  <a:cubicBezTo>
                    <a:pt x="371" y="495"/>
                    <a:pt x="369" y="499"/>
                    <a:pt x="367" y="502"/>
                  </a:cubicBezTo>
                  <a:cubicBezTo>
                    <a:pt x="366" y="504"/>
                    <a:pt x="360" y="512"/>
                    <a:pt x="360" y="512"/>
                  </a:cubicBezTo>
                  <a:cubicBezTo>
                    <a:pt x="360" y="512"/>
                    <a:pt x="360" y="515"/>
                    <a:pt x="362" y="517"/>
                  </a:cubicBezTo>
                  <a:cubicBezTo>
                    <a:pt x="363" y="519"/>
                    <a:pt x="366" y="522"/>
                    <a:pt x="366" y="525"/>
                  </a:cubicBezTo>
                  <a:cubicBezTo>
                    <a:pt x="366" y="527"/>
                    <a:pt x="371" y="530"/>
                    <a:pt x="371" y="530"/>
                  </a:cubicBezTo>
                  <a:cubicBezTo>
                    <a:pt x="372" y="536"/>
                    <a:pt x="372" y="536"/>
                    <a:pt x="372" y="536"/>
                  </a:cubicBezTo>
                  <a:cubicBezTo>
                    <a:pt x="372" y="536"/>
                    <a:pt x="375" y="539"/>
                    <a:pt x="375" y="540"/>
                  </a:cubicBezTo>
                  <a:cubicBezTo>
                    <a:pt x="374" y="541"/>
                    <a:pt x="369" y="546"/>
                    <a:pt x="369" y="546"/>
                  </a:cubicBezTo>
                  <a:cubicBezTo>
                    <a:pt x="368" y="552"/>
                    <a:pt x="368" y="552"/>
                    <a:pt x="368" y="552"/>
                  </a:cubicBezTo>
                  <a:cubicBezTo>
                    <a:pt x="368" y="555"/>
                    <a:pt x="368" y="555"/>
                    <a:pt x="368" y="555"/>
                  </a:cubicBezTo>
                  <a:cubicBezTo>
                    <a:pt x="368" y="555"/>
                    <a:pt x="369" y="555"/>
                    <a:pt x="368" y="558"/>
                  </a:cubicBezTo>
                  <a:cubicBezTo>
                    <a:pt x="367" y="560"/>
                    <a:pt x="367" y="560"/>
                    <a:pt x="366" y="560"/>
                  </a:cubicBezTo>
                  <a:cubicBezTo>
                    <a:pt x="365" y="561"/>
                    <a:pt x="355" y="560"/>
                    <a:pt x="355" y="560"/>
                  </a:cubicBezTo>
                  <a:cubicBezTo>
                    <a:pt x="345" y="558"/>
                    <a:pt x="345" y="558"/>
                    <a:pt x="345" y="558"/>
                  </a:cubicBezTo>
                  <a:cubicBezTo>
                    <a:pt x="345" y="558"/>
                    <a:pt x="340" y="557"/>
                    <a:pt x="338" y="556"/>
                  </a:cubicBezTo>
                  <a:cubicBezTo>
                    <a:pt x="337" y="555"/>
                    <a:pt x="335" y="554"/>
                    <a:pt x="335" y="554"/>
                  </a:cubicBezTo>
                  <a:cubicBezTo>
                    <a:pt x="332" y="545"/>
                    <a:pt x="332" y="545"/>
                    <a:pt x="332" y="545"/>
                  </a:cubicBezTo>
                  <a:cubicBezTo>
                    <a:pt x="324" y="544"/>
                    <a:pt x="324" y="544"/>
                    <a:pt x="324" y="544"/>
                  </a:cubicBezTo>
                  <a:cubicBezTo>
                    <a:pt x="304" y="541"/>
                    <a:pt x="304" y="541"/>
                    <a:pt x="304" y="541"/>
                  </a:cubicBezTo>
                  <a:cubicBezTo>
                    <a:pt x="304" y="541"/>
                    <a:pt x="297" y="535"/>
                    <a:pt x="296" y="534"/>
                  </a:cubicBezTo>
                  <a:cubicBezTo>
                    <a:pt x="294" y="533"/>
                    <a:pt x="292" y="530"/>
                    <a:pt x="292" y="530"/>
                  </a:cubicBezTo>
                  <a:cubicBezTo>
                    <a:pt x="288" y="529"/>
                    <a:pt x="288" y="529"/>
                    <a:pt x="288" y="529"/>
                  </a:cubicBezTo>
                  <a:cubicBezTo>
                    <a:pt x="280" y="521"/>
                    <a:pt x="280" y="521"/>
                    <a:pt x="280" y="521"/>
                  </a:cubicBezTo>
                  <a:cubicBezTo>
                    <a:pt x="272" y="521"/>
                    <a:pt x="272" y="521"/>
                    <a:pt x="272" y="521"/>
                  </a:cubicBezTo>
                  <a:cubicBezTo>
                    <a:pt x="266" y="517"/>
                    <a:pt x="266" y="517"/>
                    <a:pt x="266" y="517"/>
                  </a:cubicBezTo>
                  <a:cubicBezTo>
                    <a:pt x="259" y="517"/>
                    <a:pt x="259" y="517"/>
                    <a:pt x="259" y="517"/>
                  </a:cubicBezTo>
                  <a:cubicBezTo>
                    <a:pt x="259" y="517"/>
                    <a:pt x="254" y="516"/>
                    <a:pt x="254" y="515"/>
                  </a:cubicBezTo>
                  <a:cubicBezTo>
                    <a:pt x="253" y="513"/>
                    <a:pt x="247" y="510"/>
                    <a:pt x="247" y="510"/>
                  </a:cubicBezTo>
                  <a:cubicBezTo>
                    <a:pt x="247" y="510"/>
                    <a:pt x="247" y="504"/>
                    <a:pt x="247" y="503"/>
                  </a:cubicBezTo>
                  <a:cubicBezTo>
                    <a:pt x="247" y="502"/>
                    <a:pt x="248" y="492"/>
                    <a:pt x="248" y="492"/>
                  </a:cubicBezTo>
                  <a:cubicBezTo>
                    <a:pt x="252" y="487"/>
                    <a:pt x="252" y="487"/>
                    <a:pt x="252" y="487"/>
                  </a:cubicBezTo>
                  <a:cubicBezTo>
                    <a:pt x="258" y="485"/>
                    <a:pt x="258" y="485"/>
                    <a:pt x="258" y="485"/>
                  </a:cubicBezTo>
                  <a:cubicBezTo>
                    <a:pt x="260" y="489"/>
                    <a:pt x="260" y="489"/>
                    <a:pt x="260" y="489"/>
                  </a:cubicBezTo>
                  <a:cubicBezTo>
                    <a:pt x="267" y="492"/>
                    <a:pt x="267" y="492"/>
                    <a:pt x="267" y="492"/>
                  </a:cubicBezTo>
                  <a:cubicBezTo>
                    <a:pt x="271" y="489"/>
                    <a:pt x="271" y="489"/>
                    <a:pt x="271" y="489"/>
                  </a:cubicBezTo>
                  <a:cubicBezTo>
                    <a:pt x="273" y="483"/>
                    <a:pt x="273" y="483"/>
                    <a:pt x="273" y="483"/>
                  </a:cubicBezTo>
                  <a:cubicBezTo>
                    <a:pt x="279" y="481"/>
                    <a:pt x="279" y="481"/>
                    <a:pt x="279" y="481"/>
                  </a:cubicBezTo>
                  <a:cubicBezTo>
                    <a:pt x="286" y="484"/>
                    <a:pt x="286" y="484"/>
                    <a:pt x="286" y="484"/>
                  </a:cubicBezTo>
                  <a:cubicBezTo>
                    <a:pt x="291" y="489"/>
                    <a:pt x="291" y="489"/>
                    <a:pt x="291" y="489"/>
                  </a:cubicBezTo>
                  <a:cubicBezTo>
                    <a:pt x="301" y="492"/>
                    <a:pt x="301" y="492"/>
                    <a:pt x="301" y="492"/>
                  </a:cubicBezTo>
                  <a:cubicBezTo>
                    <a:pt x="310" y="490"/>
                    <a:pt x="310" y="490"/>
                    <a:pt x="310" y="490"/>
                  </a:cubicBezTo>
                  <a:cubicBezTo>
                    <a:pt x="318" y="489"/>
                    <a:pt x="318" y="489"/>
                    <a:pt x="318" y="489"/>
                  </a:cubicBezTo>
                  <a:cubicBezTo>
                    <a:pt x="318" y="489"/>
                    <a:pt x="322" y="489"/>
                    <a:pt x="324" y="489"/>
                  </a:cubicBezTo>
                  <a:cubicBezTo>
                    <a:pt x="325" y="488"/>
                    <a:pt x="331" y="486"/>
                    <a:pt x="331" y="486"/>
                  </a:cubicBezTo>
                  <a:cubicBezTo>
                    <a:pt x="341" y="483"/>
                    <a:pt x="341" y="483"/>
                    <a:pt x="341" y="483"/>
                  </a:cubicBezTo>
                  <a:cubicBezTo>
                    <a:pt x="347" y="475"/>
                    <a:pt x="347" y="475"/>
                    <a:pt x="347" y="475"/>
                  </a:cubicBezTo>
                  <a:cubicBezTo>
                    <a:pt x="355" y="478"/>
                    <a:pt x="355" y="478"/>
                    <a:pt x="355" y="478"/>
                  </a:cubicBezTo>
                  <a:cubicBezTo>
                    <a:pt x="362" y="479"/>
                    <a:pt x="362" y="479"/>
                    <a:pt x="362" y="479"/>
                  </a:cubicBezTo>
                  <a:cubicBezTo>
                    <a:pt x="365" y="474"/>
                    <a:pt x="365" y="474"/>
                    <a:pt x="365" y="474"/>
                  </a:cubicBezTo>
                  <a:cubicBezTo>
                    <a:pt x="372" y="470"/>
                    <a:pt x="372" y="470"/>
                    <a:pt x="372" y="470"/>
                  </a:cubicBezTo>
                  <a:cubicBezTo>
                    <a:pt x="376" y="476"/>
                    <a:pt x="376" y="476"/>
                    <a:pt x="376" y="476"/>
                  </a:cubicBezTo>
                  <a:close/>
                  <a:moveTo>
                    <a:pt x="388" y="469"/>
                  </a:moveTo>
                  <a:cubicBezTo>
                    <a:pt x="388" y="469"/>
                    <a:pt x="388" y="469"/>
                    <a:pt x="388" y="469"/>
                  </a:cubicBezTo>
                  <a:cubicBezTo>
                    <a:pt x="384" y="473"/>
                    <a:pt x="384" y="473"/>
                    <a:pt x="384" y="473"/>
                  </a:cubicBezTo>
                  <a:cubicBezTo>
                    <a:pt x="380" y="476"/>
                    <a:pt x="380" y="476"/>
                    <a:pt x="380" y="476"/>
                  </a:cubicBezTo>
                  <a:cubicBezTo>
                    <a:pt x="380" y="476"/>
                    <a:pt x="381" y="480"/>
                    <a:pt x="381" y="482"/>
                  </a:cubicBezTo>
                  <a:cubicBezTo>
                    <a:pt x="382" y="484"/>
                    <a:pt x="385" y="489"/>
                    <a:pt x="385" y="489"/>
                  </a:cubicBezTo>
                  <a:cubicBezTo>
                    <a:pt x="395" y="489"/>
                    <a:pt x="395" y="489"/>
                    <a:pt x="395" y="489"/>
                  </a:cubicBezTo>
                  <a:cubicBezTo>
                    <a:pt x="402" y="485"/>
                    <a:pt x="402" y="485"/>
                    <a:pt x="402" y="485"/>
                  </a:cubicBezTo>
                  <a:cubicBezTo>
                    <a:pt x="403" y="478"/>
                    <a:pt x="403" y="478"/>
                    <a:pt x="403" y="478"/>
                  </a:cubicBezTo>
                  <a:cubicBezTo>
                    <a:pt x="406" y="471"/>
                    <a:pt x="406" y="471"/>
                    <a:pt x="406" y="471"/>
                  </a:cubicBezTo>
                  <a:cubicBezTo>
                    <a:pt x="412" y="467"/>
                    <a:pt x="412" y="467"/>
                    <a:pt x="412" y="467"/>
                  </a:cubicBezTo>
                  <a:cubicBezTo>
                    <a:pt x="417" y="462"/>
                    <a:pt x="417" y="462"/>
                    <a:pt x="417" y="462"/>
                  </a:cubicBezTo>
                  <a:cubicBezTo>
                    <a:pt x="420" y="457"/>
                    <a:pt x="420" y="457"/>
                    <a:pt x="420" y="457"/>
                  </a:cubicBezTo>
                  <a:cubicBezTo>
                    <a:pt x="421" y="444"/>
                    <a:pt x="421" y="444"/>
                    <a:pt x="421" y="444"/>
                  </a:cubicBezTo>
                  <a:cubicBezTo>
                    <a:pt x="424" y="434"/>
                    <a:pt x="424" y="434"/>
                    <a:pt x="424" y="434"/>
                  </a:cubicBezTo>
                  <a:cubicBezTo>
                    <a:pt x="440" y="428"/>
                    <a:pt x="440" y="428"/>
                    <a:pt x="440" y="428"/>
                  </a:cubicBezTo>
                  <a:cubicBezTo>
                    <a:pt x="443" y="426"/>
                    <a:pt x="443" y="426"/>
                    <a:pt x="443" y="426"/>
                  </a:cubicBezTo>
                  <a:cubicBezTo>
                    <a:pt x="443" y="426"/>
                    <a:pt x="443" y="424"/>
                    <a:pt x="442" y="422"/>
                  </a:cubicBezTo>
                  <a:cubicBezTo>
                    <a:pt x="442" y="421"/>
                    <a:pt x="439" y="418"/>
                    <a:pt x="439" y="418"/>
                  </a:cubicBezTo>
                  <a:cubicBezTo>
                    <a:pt x="439" y="418"/>
                    <a:pt x="440" y="415"/>
                    <a:pt x="440" y="414"/>
                  </a:cubicBezTo>
                  <a:cubicBezTo>
                    <a:pt x="440" y="413"/>
                    <a:pt x="439" y="406"/>
                    <a:pt x="439" y="406"/>
                  </a:cubicBezTo>
                  <a:cubicBezTo>
                    <a:pt x="437" y="399"/>
                    <a:pt x="437" y="399"/>
                    <a:pt x="437" y="399"/>
                  </a:cubicBezTo>
                  <a:cubicBezTo>
                    <a:pt x="437" y="399"/>
                    <a:pt x="435" y="399"/>
                    <a:pt x="432" y="397"/>
                  </a:cubicBezTo>
                  <a:cubicBezTo>
                    <a:pt x="429" y="396"/>
                    <a:pt x="424" y="393"/>
                    <a:pt x="424" y="393"/>
                  </a:cubicBezTo>
                  <a:cubicBezTo>
                    <a:pt x="419" y="391"/>
                    <a:pt x="419" y="391"/>
                    <a:pt x="419" y="391"/>
                  </a:cubicBezTo>
                  <a:cubicBezTo>
                    <a:pt x="413" y="390"/>
                    <a:pt x="413" y="390"/>
                    <a:pt x="413" y="390"/>
                  </a:cubicBezTo>
                  <a:cubicBezTo>
                    <a:pt x="411" y="385"/>
                    <a:pt x="411" y="385"/>
                    <a:pt x="411" y="385"/>
                  </a:cubicBezTo>
                  <a:cubicBezTo>
                    <a:pt x="415" y="371"/>
                    <a:pt x="415" y="371"/>
                    <a:pt x="415" y="371"/>
                  </a:cubicBezTo>
                  <a:cubicBezTo>
                    <a:pt x="412" y="364"/>
                    <a:pt x="412" y="364"/>
                    <a:pt x="412" y="364"/>
                  </a:cubicBezTo>
                  <a:cubicBezTo>
                    <a:pt x="421" y="354"/>
                    <a:pt x="421" y="354"/>
                    <a:pt x="421" y="354"/>
                  </a:cubicBezTo>
                  <a:cubicBezTo>
                    <a:pt x="425" y="347"/>
                    <a:pt x="425" y="347"/>
                    <a:pt x="425" y="347"/>
                  </a:cubicBezTo>
                  <a:cubicBezTo>
                    <a:pt x="430" y="343"/>
                    <a:pt x="430" y="343"/>
                    <a:pt x="430" y="343"/>
                  </a:cubicBezTo>
                  <a:cubicBezTo>
                    <a:pt x="438" y="345"/>
                    <a:pt x="438" y="345"/>
                    <a:pt x="438" y="345"/>
                  </a:cubicBezTo>
                  <a:cubicBezTo>
                    <a:pt x="441" y="349"/>
                    <a:pt x="441" y="349"/>
                    <a:pt x="441" y="349"/>
                  </a:cubicBezTo>
                  <a:cubicBezTo>
                    <a:pt x="446" y="350"/>
                    <a:pt x="446" y="350"/>
                    <a:pt x="446" y="350"/>
                  </a:cubicBezTo>
                  <a:cubicBezTo>
                    <a:pt x="455" y="350"/>
                    <a:pt x="455" y="350"/>
                    <a:pt x="455" y="350"/>
                  </a:cubicBezTo>
                  <a:cubicBezTo>
                    <a:pt x="465" y="352"/>
                    <a:pt x="465" y="352"/>
                    <a:pt x="465" y="352"/>
                  </a:cubicBezTo>
                  <a:cubicBezTo>
                    <a:pt x="469" y="358"/>
                    <a:pt x="469" y="358"/>
                    <a:pt x="469" y="358"/>
                  </a:cubicBezTo>
                  <a:cubicBezTo>
                    <a:pt x="473" y="365"/>
                    <a:pt x="473" y="365"/>
                    <a:pt x="473" y="365"/>
                  </a:cubicBezTo>
                  <a:cubicBezTo>
                    <a:pt x="473" y="365"/>
                    <a:pt x="475" y="368"/>
                    <a:pt x="476" y="369"/>
                  </a:cubicBezTo>
                  <a:cubicBezTo>
                    <a:pt x="476" y="369"/>
                    <a:pt x="480" y="372"/>
                    <a:pt x="481" y="372"/>
                  </a:cubicBezTo>
                  <a:cubicBezTo>
                    <a:pt x="482" y="373"/>
                    <a:pt x="488" y="374"/>
                    <a:pt x="488" y="374"/>
                  </a:cubicBezTo>
                  <a:cubicBezTo>
                    <a:pt x="488" y="374"/>
                    <a:pt x="488" y="367"/>
                    <a:pt x="489" y="365"/>
                  </a:cubicBezTo>
                  <a:cubicBezTo>
                    <a:pt x="490" y="364"/>
                    <a:pt x="492" y="360"/>
                    <a:pt x="492" y="359"/>
                  </a:cubicBezTo>
                  <a:cubicBezTo>
                    <a:pt x="492" y="358"/>
                    <a:pt x="490" y="351"/>
                    <a:pt x="490" y="351"/>
                  </a:cubicBezTo>
                  <a:cubicBezTo>
                    <a:pt x="483" y="343"/>
                    <a:pt x="483" y="343"/>
                    <a:pt x="483" y="343"/>
                  </a:cubicBezTo>
                  <a:cubicBezTo>
                    <a:pt x="476" y="338"/>
                    <a:pt x="476" y="338"/>
                    <a:pt x="476" y="338"/>
                  </a:cubicBezTo>
                  <a:cubicBezTo>
                    <a:pt x="459" y="327"/>
                    <a:pt x="459" y="327"/>
                    <a:pt x="459" y="327"/>
                  </a:cubicBezTo>
                  <a:cubicBezTo>
                    <a:pt x="435" y="319"/>
                    <a:pt x="435" y="319"/>
                    <a:pt x="435" y="319"/>
                  </a:cubicBezTo>
                  <a:cubicBezTo>
                    <a:pt x="419" y="309"/>
                    <a:pt x="419" y="309"/>
                    <a:pt x="419" y="309"/>
                  </a:cubicBezTo>
                  <a:cubicBezTo>
                    <a:pt x="406" y="306"/>
                    <a:pt x="406" y="306"/>
                    <a:pt x="406" y="306"/>
                  </a:cubicBezTo>
                  <a:cubicBezTo>
                    <a:pt x="406" y="306"/>
                    <a:pt x="392" y="299"/>
                    <a:pt x="391" y="299"/>
                  </a:cubicBezTo>
                  <a:cubicBezTo>
                    <a:pt x="390" y="299"/>
                    <a:pt x="387" y="298"/>
                    <a:pt x="387" y="298"/>
                  </a:cubicBezTo>
                  <a:cubicBezTo>
                    <a:pt x="387" y="298"/>
                    <a:pt x="379" y="296"/>
                    <a:pt x="379" y="295"/>
                  </a:cubicBezTo>
                  <a:cubicBezTo>
                    <a:pt x="378" y="294"/>
                    <a:pt x="377" y="291"/>
                    <a:pt x="376" y="290"/>
                  </a:cubicBezTo>
                  <a:cubicBezTo>
                    <a:pt x="376" y="289"/>
                    <a:pt x="377" y="286"/>
                    <a:pt x="377" y="286"/>
                  </a:cubicBezTo>
                  <a:cubicBezTo>
                    <a:pt x="381" y="282"/>
                    <a:pt x="381" y="282"/>
                    <a:pt x="381" y="282"/>
                  </a:cubicBezTo>
                  <a:cubicBezTo>
                    <a:pt x="381" y="282"/>
                    <a:pt x="385" y="278"/>
                    <a:pt x="385" y="277"/>
                  </a:cubicBezTo>
                  <a:cubicBezTo>
                    <a:pt x="385" y="276"/>
                    <a:pt x="386" y="270"/>
                    <a:pt x="386" y="270"/>
                  </a:cubicBezTo>
                  <a:cubicBezTo>
                    <a:pt x="381" y="268"/>
                    <a:pt x="381" y="268"/>
                    <a:pt x="381" y="268"/>
                  </a:cubicBezTo>
                  <a:cubicBezTo>
                    <a:pt x="369" y="269"/>
                    <a:pt x="369" y="269"/>
                    <a:pt x="369" y="269"/>
                  </a:cubicBezTo>
                  <a:cubicBezTo>
                    <a:pt x="350" y="271"/>
                    <a:pt x="350" y="271"/>
                    <a:pt x="350" y="271"/>
                  </a:cubicBezTo>
                  <a:cubicBezTo>
                    <a:pt x="340" y="271"/>
                    <a:pt x="340" y="271"/>
                    <a:pt x="340" y="271"/>
                  </a:cubicBezTo>
                  <a:cubicBezTo>
                    <a:pt x="327" y="263"/>
                    <a:pt x="327" y="263"/>
                    <a:pt x="327" y="263"/>
                  </a:cubicBezTo>
                  <a:cubicBezTo>
                    <a:pt x="316" y="254"/>
                    <a:pt x="316" y="254"/>
                    <a:pt x="316" y="254"/>
                  </a:cubicBezTo>
                  <a:cubicBezTo>
                    <a:pt x="309" y="250"/>
                    <a:pt x="309" y="250"/>
                    <a:pt x="309" y="250"/>
                  </a:cubicBezTo>
                  <a:cubicBezTo>
                    <a:pt x="299" y="239"/>
                    <a:pt x="299" y="239"/>
                    <a:pt x="299" y="239"/>
                  </a:cubicBezTo>
                  <a:cubicBezTo>
                    <a:pt x="294" y="232"/>
                    <a:pt x="294" y="232"/>
                    <a:pt x="294" y="232"/>
                  </a:cubicBezTo>
                  <a:cubicBezTo>
                    <a:pt x="294" y="232"/>
                    <a:pt x="291" y="222"/>
                    <a:pt x="290" y="218"/>
                  </a:cubicBezTo>
                  <a:cubicBezTo>
                    <a:pt x="289" y="215"/>
                    <a:pt x="281" y="204"/>
                    <a:pt x="281" y="204"/>
                  </a:cubicBezTo>
                  <a:cubicBezTo>
                    <a:pt x="281" y="204"/>
                    <a:pt x="277" y="195"/>
                    <a:pt x="277" y="194"/>
                  </a:cubicBezTo>
                  <a:cubicBezTo>
                    <a:pt x="277" y="193"/>
                    <a:pt x="275" y="186"/>
                    <a:pt x="275" y="186"/>
                  </a:cubicBezTo>
                  <a:cubicBezTo>
                    <a:pt x="262" y="180"/>
                    <a:pt x="262" y="180"/>
                    <a:pt x="262" y="180"/>
                  </a:cubicBezTo>
                  <a:cubicBezTo>
                    <a:pt x="245" y="170"/>
                    <a:pt x="245" y="170"/>
                    <a:pt x="245" y="170"/>
                  </a:cubicBezTo>
                  <a:cubicBezTo>
                    <a:pt x="231" y="161"/>
                    <a:pt x="231" y="161"/>
                    <a:pt x="231" y="161"/>
                  </a:cubicBezTo>
                  <a:cubicBezTo>
                    <a:pt x="224" y="151"/>
                    <a:pt x="224" y="151"/>
                    <a:pt x="224" y="151"/>
                  </a:cubicBezTo>
                  <a:cubicBezTo>
                    <a:pt x="218" y="135"/>
                    <a:pt x="218" y="135"/>
                    <a:pt x="218" y="135"/>
                  </a:cubicBezTo>
                  <a:cubicBezTo>
                    <a:pt x="217" y="122"/>
                    <a:pt x="217" y="122"/>
                    <a:pt x="217" y="122"/>
                  </a:cubicBezTo>
                  <a:cubicBezTo>
                    <a:pt x="224" y="119"/>
                    <a:pt x="224" y="119"/>
                    <a:pt x="224" y="119"/>
                  </a:cubicBezTo>
                  <a:cubicBezTo>
                    <a:pt x="224" y="113"/>
                    <a:pt x="224" y="113"/>
                    <a:pt x="224" y="113"/>
                  </a:cubicBezTo>
                  <a:cubicBezTo>
                    <a:pt x="218" y="109"/>
                    <a:pt x="218" y="109"/>
                    <a:pt x="218" y="109"/>
                  </a:cubicBezTo>
                  <a:cubicBezTo>
                    <a:pt x="218" y="103"/>
                    <a:pt x="218" y="103"/>
                    <a:pt x="218" y="103"/>
                  </a:cubicBezTo>
                  <a:cubicBezTo>
                    <a:pt x="215" y="101"/>
                    <a:pt x="215" y="101"/>
                    <a:pt x="215" y="101"/>
                  </a:cubicBezTo>
                  <a:cubicBezTo>
                    <a:pt x="211" y="96"/>
                    <a:pt x="211" y="96"/>
                    <a:pt x="211" y="96"/>
                  </a:cubicBezTo>
                  <a:cubicBezTo>
                    <a:pt x="219" y="92"/>
                    <a:pt x="219" y="92"/>
                    <a:pt x="219" y="92"/>
                  </a:cubicBezTo>
                  <a:cubicBezTo>
                    <a:pt x="219" y="92"/>
                    <a:pt x="222" y="88"/>
                    <a:pt x="226" y="88"/>
                  </a:cubicBezTo>
                  <a:cubicBezTo>
                    <a:pt x="230" y="88"/>
                    <a:pt x="233" y="84"/>
                    <a:pt x="233" y="84"/>
                  </a:cubicBezTo>
                  <a:cubicBezTo>
                    <a:pt x="233" y="84"/>
                    <a:pt x="236" y="81"/>
                    <a:pt x="237" y="81"/>
                  </a:cubicBezTo>
                  <a:cubicBezTo>
                    <a:pt x="239" y="81"/>
                    <a:pt x="241" y="80"/>
                    <a:pt x="243" y="79"/>
                  </a:cubicBezTo>
                  <a:cubicBezTo>
                    <a:pt x="244" y="79"/>
                    <a:pt x="247" y="78"/>
                    <a:pt x="247" y="78"/>
                  </a:cubicBezTo>
                  <a:cubicBezTo>
                    <a:pt x="247" y="77"/>
                    <a:pt x="248" y="70"/>
                    <a:pt x="249" y="70"/>
                  </a:cubicBezTo>
                  <a:cubicBezTo>
                    <a:pt x="250" y="70"/>
                    <a:pt x="252" y="74"/>
                    <a:pt x="255" y="74"/>
                  </a:cubicBezTo>
                  <a:cubicBezTo>
                    <a:pt x="256" y="74"/>
                    <a:pt x="258" y="76"/>
                    <a:pt x="259" y="75"/>
                  </a:cubicBezTo>
                  <a:cubicBezTo>
                    <a:pt x="261" y="74"/>
                    <a:pt x="262" y="71"/>
                    <a:pt x="262" y="71"/>
                  </a:cubicBezTo>
                  <a:cubicBezTo>
                    <a:pt x="263" y="70"/>
                    <a:pt x="264" y="69"/>
                    <a:pt x="267" y="68"/>
                  </a:cubicBezTo>
                  <a:cubicBezTo>
                    <a:pt x="267" y="68"/>
                    <a:pt x="267" y="68"/>
                    <a:pt x="267" y="68"/>
                  </a:cubicBezTo>
                  <a:cubicBezTo>
                    <a:pt x="267" y="68"/>
                    <a:pt x="265" y="67"/>
                    <a:pt x="265" y="67"/>
                  </a:cubicBezTo>
                  <a:cubicBezTo>
                    <a:pt x="265" y="66"/>
                    <a:pt x="265" y="66"/>
                    <a:pt x="266" y="65"/>
                  </a:cubicBezTo>
                  <a:cubicBezTo>
                    <a:pt x="266" y="64"/>
                    <a:pt x="266" y="64"/>
                    <a:pt x="267" y="63"/>
                  </a:cubicBezTo>
                  <a:cubicBezTo>
                    <a:pt x="267" y="63"/>
                    <a:pt x="267" y="61"/>
                    <a:pt x="267" y="61"/>
                  </a:cubicBezTo>
                  <a:cubicBezTo>
                    <a:pt x="267" y="61"/>
                    <a:pt x="268" y="60"/>
                    <a:pt x="267" y="60"/>
                  </a:cubicBezTo>
                  <a:cubicBezTo>
                    <a:pt x="267" y="59"/>
                    <a:pt x="266" y="58"/>
                    <a:pt x="266" y="58"/>
                  </a:cubicBezTo>
                  <a:cubicBezTo>
                    <a:pt x="266" y="58"/>
                    <a:pt x="266" y="58"/>
                    <a:pt x="265" y="58"/>
                  </a:cubicBezTo>
                  <a:cubicBezTo>
                    <a:pt x="265" y="59"/>
                    <a:pt x="265" y="59"/>
                    <a:pt x="265" y="59"/>
                  </a:cubicBezTo>
                  <a:cubicBezTo>
                    <a:pt x="263" y="60"/>
                    <a:pt x="263" y="60"/>
                    <a:pt x="263" y="60"/>
                  </a:cubicBezTo>
                  <a:cubicBezTo>
                    <a:pt x="263" y="60"/>
                    <a:pt x="262" y="58"/>
                    <a:pt x="262" y="58"/>
                  </a:cubicBezTo>
                  <a:cubicBezTo>
                    <a:pt x="261" y="58"/>
                    <a:pt x="261" y="58"/>
                    <a:pt x="261" y="57"/>
                  </a:cubicBezTo>
                  <a:cubicBezTo>
                    <a:pt x="261" y="57"/>
                    <a:pt x="262" y="56"/>
                    <a:pt x="262" y="56"/>
                  </a:cubicBezTo>
                  <a:cubicBezTo>
                    <a:pt x="262" y="56"/>
                    <a:pt x="261" y="55"/>
                    <a:pt x="261" y="55"/>
                  </a:cubicBezTo>
                  <a:cubicBezTo>
                    <a:pt x="261" y="55"/>
                    <a:pt x="262" y="53"/>
                    <a:pt x="263" y="53"/>
                  </a:cubicBezTo>
                  <a:cubicBezTo>
                    <a:pt x="264" y="52"/>
                    <a:pt x="266" y="50"/>
                    <a:pt x="266" y="50"/>
                  </a:cubicBezTo>
                  <a:cubicBezTo>
                    <a:pt x="267" y="48"/>
                    <a:pt x="267" y="48"/>
                    <a:pt x="267" y="48"/>
                  </a:cubicBezTo>
                  <a:cubicBezTo>
                    <a:pt x="266" y="47"/>
                    <a:pt x="266" y="47"/>
                    <a:pt x="266" y="47"/>
                  </a:cubicBezTo>
                  <a:cubicBezTo>
                    <a:pt x="266" y="47"/>
                    <a:pt x="265" y="48"/>
                    <a:pt x="265" y="48"/>
                  </a:cubicBezTo>
                  <a:cubicBezTo>
                    <a:pt x="263" y="47"/>
                    <a:pt x="263" y="47"/>
                    <a:pt x="263" y="47"/>
                  </a:cubicBezTo>
                  <a:cubicBezTo>
                    <a:pt x="261" y="46"/>
                    <a:pt x="261" y="46"/>
                    <a:pt x="261" y="46"/>
                  </a:cubicBezTo>
                  <a:cubicBezTo>
                    <a:pt x="258" y="46"/>
                    <a:pt x="258" y="46"/>
                    <a:pt x="258" y="46"/>
                  </a:cubicBezTo>
                  <a:cubicBezTo>
                    <a:pt x="256" y="44"/>
                    <a:pt x="256" y="44"/>
                    <a:pt x="256" y="44"/>
                  </a:cubicBezTo>
                  <a:cubicBezTo>
                    <a:pt x="257" y="42"/>
                    <a:pt x="257" y="42"/>
                    <a:pt x="257" y="42"/>
                  </a:cubicBezTo>
                  <a:cubicBezTo>
                    <a:pt x="257" y="40"/>
                    <a:pt x="257" y="40"/>
                    <a:pt x="257" y="40"/>
                  </a:cubicBezTo>
                  <a:cubicBezTo>
                    <a:pt x="257" y="40"/>
                    <a:pt x="259" y="38"/>
                    <a:pt x="259" y="38"/>
                  </a:cubicBezTo>
                  <a:cubicBezTo>
                    <a:pt x="260" y="37"/>
                    <a:pt x="262" y="36"/>
                    <a:pt x="262" y="36"/>
                  </a:cubicBezTo>
                  <a:cubicBezTo>
                    <a:pt x="263" y="34"/>
                    <a:pt x="263" y="34"/>
                    <a:pt x="263" y="34"/>
                  </a:cubicBezTo>
                  <a:cubicBezTo>
                    <a:pt x="263" y="34"/>
                    <a:pt x="264" y="33"/>
                    <a:pt x="265" y="33"/>
                  </a:cubicBezTo>
                  <a:cubicBezTo>
                    <a:pt x="266" y="33"/>
                    <a:pt x="266" y="34"/>
                    <a:pt x="266" y="33"/>
                  </a:cubicBezTo>
                  <a:cubicBezTo>
                    <a:pt x="267" y="33"/>
                    <a:pt x="267" y="31"/>
                    <a:pt x="267" y="30"/>
                  </a:cubicBezTo>
                  <a:cubicBezTo>
                    <a:pt x="267" y="27"/>
                    <a:pt x="267" y="27"/>
                    <a:pt x="267" y="27"/>
                  </a:cubicBezTo>
                  <a:cubicBezTo>
                    <a:pt x="262" y="28"/>
                    <a:pt x="262" y="28"/>
                    <a:pt x="262" y="28"/>
                  </a:cubicBezTo>
                  <a:cubicBezTo>
                    <a:pt x="262" y="28"/>
                    <a:pt x="257" y="27"/>
                    <a:pt x="254" y="27"/>
                  </a:cubicBezTo>
                  <a:cubicBezTo>
                    <a:pt x="250" y="27"/>
                    <a:pt x="242" y="25"/>
                    <a:pt x="242" y="25"/>
                  </a:cubicBezTo>
                  <a:cubicBezTo>
                    <a:pt x="232" y="22"/>
                    <a:pt x="232" y="22"/>
                    <a:pt x="232" y="22"/>
                  </a:cubicBezTo>
                  <a:cubicBezTo>
                    <a:pt x="226" y="22"/>
                    <a:pt x="226" y="22"/>
                    <a:pt x="226" y="22"/>
                  </a:cubicBezTo>
                  <a:cubicBezTo>
                    <a:pt x="217" y="21"/>
                    <a:pt x="217" y="21"/>
                    <a:pt x="217" y="21"/>
                  </a:cubicBezTo>
                  <a:cubicBezTo>
                    <a:pt x="217" y="21"/>
                    <a:pt x="216" y="19"/>
                    <a:pt x="215" y="18"/>
                  </a:cubicBezTo>
                  <a:cubicBezTo>
                    <a:pt x="215" y="17"/>
                    <a:pt x="212" y="15"/>
                    <a:pt x="212" y="15"/>
                  </a:cubicBezTo>
                  <a:cubicBezTo>
                    <a:pt x="212" y="13"/>
                    <a:pt x="212" y="13"/>
                    <a:pt x="212" y="13"/>
                  </a:cubicBezTo>
                  <a:cubicBezTo>
                    <a:pt x="210" y="8"/>
                    <a:pt x="210" y="8"/>
                    <a:pt x="210" y="8"/>
                  </a:cubicBezTo>
                  <a:cubicBezTo>
                    <a:pt x="208" y="4"/>
                    <a:pt x="208" y="4"/>
                    <a:pt x="208" y="4"/>
                  </a:cubicBezTo>
                  <a:cubicBezTo>
                    <a:pt x="210" y="1"/>
                    <a:pt x="210" y="1"/>
                    <a:pt x="210" y="1"/>
                  </a:cubicBezTo>
                  <a:cubicBezTo>
                    <a:pt x="208" y="0"/>
                    <a:pt x="208" y="0"/>
                    <a:pt x="208" y="0"/>
                  </a:cubicBezTo>
                  <a:cubicBezTo>
                    <a:pt x="208" y="0"/>
                    <a:pt x="204" y="1"/>
                    <a:pt x="202" y="1"/>
                  </a:cubicBezTo>
                  <a:cubicBezTo>
                    <a:pt x="201" y="2"/>
                    <a:pt x="195" y="3"/>
                    <a:pt x="195" y="3"/>
                  </a:cubicBezTo>
                  <a:cubicBezTo>
                    <a:pt x="193" y="4"/>
                    <a:pt x="193" y="4"/>
                    <a:pt x="193" y="4"/>
                  </a:cubicBezTo>
                  <a:cubicBezTo>
                    <a:pt x="185" y="4"/>
                    <a:pt x="185" y="4"/>
                    <a:pt x="185" y="4"/>
                  </a:cubicBezTo>
                  <a:cubicBezTo>
                    <a:pt x="177" y="5"/>
                    <a:pt x="177" y="5"/>
                    <a:pt x="177" y="5"/>
                  </a:cubicBezTo>
                  <a:cubicBezTo>
                    <a:pt x="174" y="7"/>
                    <a:pt x="174" y="7"/>
                    <a:pt x="174" y="7"/>
                  </a:cubicBezTo>
                  <a:cubicBezTo>
                    <a:pt x="168" y="10"/>
                    <a:pt x="168" y="10"/>
                    <a:pt x="168" y="10"/>
                  </a:cubicBezTo>
                  <a:cubicBezTo>
                    <a:pt x="168" y="14"/>
                    <a:pt x="168" y="14"/>
                    <a:pt x="168" y="14"/>
                  </a:cubicBezTo>
                  <a:cubicBezTo>
                    <a:pt x="165" y="18"/>
                    <a:pt x="165" y="18"/>
                    <a:pt x="165" y="18"/>
                  </a:cubicBezTo>
                  <a:cubicBezTo>
                    <a:pt x="160" y="18"/>
                    <a:pt x="160" y="18"/>
                    <a:pt x="160" y="18"/>
                  </a:cubicBezTo>
                  <a:cubicBezTo>
                    <a:pt x="155" y="14"/>
                    <a:pt x="155" y="14"/>
                    <a:pt x="155" y="14"/>
                  </a:cubicBezTo>
                  <a:cubicBezTo>
                    <a:pt x="153" y="16"/>
                    <a:pt x="153" y="16"/>
                    <a:pt x="153" y="16"/>
                  </a:cubicBezTo>
                  <a:cubicBezTo>
                    <a:pt x="148" y="15"/>
                    <a:pt x="148" y="15"/>
                    <a:pt x="148" y="15"/>
                  </a:cubicBezTo>
                  <a:cubicBezTo>
                    <a:pt x="147" y="15"/>
                    <a:pt x="147" y="15"/>
                    <a:pt x="147" y="15"/>
                  </a:cubicBezTo>
                  <a:cubicBezTo>
                    <a:pt x="146" y="15"/>
                    <a:pt x="146" y="15"/>
                    <a:pt x="146" y="15"/>
                  </a:cubicBezTo>
                  <a:cubicBezTo>
                    <a:pt x="146" y="15"/>
                    <a:pt x="145" y="16"/>
                    <a:pt x="145" y="16"/>
                  </a:cubicBezTo>
                  <a:cubicBezTo>
                    <a:pt x="146" y="18"/>
                    <a:pt x="146" y="18"/>
                    <a:pt x="146" y="18"/>
                  </a:cubicBezTo>
                  <a:cubicBezTo>
                    <a:pt x="145" y="19"/>
                    <a:pt x="145" y="19"/>
                    <a:pt x="145" y="19"/>
                  </a:cubicBezTo>
                  <a:cubicBezTo>
                    <a:pt x="146" y="21"/>
                    <a:pt x="146" y="21"/>
                    <a:pt x="146" y="21"/>
                  </a:cubicBezTo>
                  <a:cubicBezTo>
                    <a:pt x="146" y="21"/>
                    <a:pt x="145" y="22"/>
                    <a:pt x="144" y="23"/>
                  </a:cubicBezTo>
                  <a:cubicBezTo>
                    <a:pt x="143" y="23"/>
                    <a:pt x="145" y="25"/>
                    <a:pt x="145" y="25"/>
                  </a:cubicBezTo>
                  <a:cubicBezTo>
                    <a:pt x="145" y="25"/>
                    <a:pt x="146" y="25"/>
                    <a:pt x="148" y="26"/>
                  </a:cubicBezTo>
                  <a:cubicBezTo>
                    <a:pt x="149" y="27"/>
                    <a:pt x="148" y="27"/>
                    <a:pt x="148" y="27"/>
                  </a:cubicBezTo>
                  <a:cubicBezTo>
                    <a:pt x="148" y="28"/>
                    <a:pt x="148" y="29"/>
                    <a:pt x="147" y="29"/>
                  </a:cubicBezTo>
                  <a:cubicBezTo>
                    <a:pt x="147" y="30"/>
                    <a:pt x="147" y="30"/>
                    <a:pt x="147" y="30"/>
                  </a:cubicBezTo>
                  <a:cubicBezTo>
                    <a:pt x="146" y="30"/>
                    <a:pt x="146" y="30"/>
                    <a:pt x="146" y="30"/>
                  </a:cubicBezTo>
                  <a:cubicBezTo>
                    <a:pt x="146" y="30"/>
                    <a:pt x="143" y="31"/>
                    <a:pt x="143" y="30"/>
                  </a:cubicBezTo>
                  <a:cubicBezTo>
                    <a:pt x="142" y="30"/>
                    <a:pt x="143" y="30"/>
                    <a:pt x="143" y="30"/>
                  </a:cubicBezTo>
                  <a:cubicBezTo>
                    <a:pt x="142" y="30"/>
                    <a:pt x="142" y="30"/>
                    <a:pt x="142" y="30"/>
                  </a:cubicBezTo>
                  <a:cubicBezTo>
                    <a:pt x="142" y="30"/>
                    <a:pt x="139" y="28"/>
                    <a:pt x="139" y="28"/>
                  </a:cubicBezTo>
                  <a:cubicBezTo>
                    <a:pt x="139" y="27"/>
                    <a:pt x="139" y="27"/>
                    <a:pt x="139" y="27"/>
                  </a:cubicBezTo>
                  <a:cubicBezTo>
                    <a:pt x="139" y="27"/>
                    <a:pt x="138" y="26"/>
                    <a:pt x="138" y="26"/>
                  </a:cubicBezTo>
                  <a:cubicBezTo>
                    <a:pt x="137" y="26"/>
                    <a:pt x="137" y="27"/>
                    <a:pt x="137" y="27"/>
                  </a:cubicBezTo>
                  <a:cubicBezTo>
                    <a:pt x="136" y="27"/>
                    <a:pt x="135" y="27"/>
                    <a:pt x="134" y="27"/>
                  </a:cubicBezTo>
                  <a:cubicBezTo>
                    <a:pt x="134" y="27"/>
                    <a:pt x="134" y="28"/>
                    <a:pt x="133" y="28"/>
                  </a:cubicBezTo>
                  <a:cubicBezTo>
                    <a:pt x="133" y="29"/>
                    <a:pt x="133" y="29"/>
                    <a:pt x="133" y="30"/>
                  </a:cubicBezTo>
                  <a:cubicBezTo>
                    <a:pt x="132" y="30"/>
                    <a:pt x="132" y="31"/>
                    <a:pt x="132" y="31"/>
                  </a:cubicBezTo>
                  <a:cubicBezTo>
                    <a:pt x="132" y="32"/>
                    <a:pt x="132" y="32"/>
                    <a:pt x="132" y="32"/>
                  </a:cubicBezTo>
                  <a:cubicBezTo>
                    <a:pt x="131" y="34"/>
                    <a:pt x="131" y="34"/>
                    <a:pt x="131" y="34"/>
                  </a:cubicBezTo>
                  <a:cubicBezTo>
                    <a:pt x="132" y="34"/>
                    <a:pt x="132" y="34"/>
                    <a:pt x="132" y="34"/>
                  </a:cubicBezTo>
                  <a:cubicBezTo>
                    <a:pt x="132" y="34"/>
                    <a:pt x="132" y="36"/>
                    <a:pt x="132" y="36"/>
                  </a:cubicBezTo>
                  <a:cubicBezTo>
                    <a:pt x="132" y="37"/>
                    <a:pt x="132" y="37"/>
                    <a:pt x="132" y="37"/>
                  </a:cubicBezTo>
                  <a:cubicBezTo>
                    <a:pt x="133" y="38"/>
                    <a:pt x="134" y="37"/>
                    <a:pt x="134" y="37"/>
                  </a:cubicBezTo>
                  <a:cubicBezTo>
                    <a:pt x="134" y="37"/>
                    <a:pt x="135" y="38"/>
                    <a:pt x="135" y="39"/>
                  </a:cubicBezTo>
                  <a:cubicBezTo>
                    <a:pt x="136" y="39"/>
                    <a:pt x="135" y="40"/>
                    <a:pt x="135" y="40"/>
                  </a:cubicBezTo>
                  <a:cubicBezTo>
                    <a:pt x="135" y="40"/>
                    <a:pt x="134" y="41"/>
                    <a:pt x="134" y="41"/>
                  </a:cubicBezTo>
                  <a:cubicBezTo>
                    <a:pt x="133" y="41"/>
                    <a:pt x="133" y="41"/>
                    <a:pt x="134" y="42"/>
                  </a:cubicBezTo>
                  <a:cubicBezTo>
                    <a:pt x="134" y="43"/>
                    <a:pt x="135" y="43"/>
                    <a:pt x="135" y="43"/>
                  </a:cubicBezTo>
                  <a:cubicBezTo>
                    <a:pt x="136" y="43"/>
                    <a:pt x="136" y="46"/>
                    <a:pt x="136" y="46"/>
                  </a:cubicBezTo>
                  <a:cubicBezTo>
                    <a:pt x="136" y="47"/>
                    <a:pt x="135" y="48"/>
                    <a:pt x="135" y="48"/>
                  </a:cubicBezTo>
                  <a:cubicBezTo>
                    <a:pt x="135" y="48"/>
                    <a:pt x="135" y="48"/>
                    <a:pt x="135" y="48"/>
                  </a:cubicBezTo>
                  <a:cubicBezTo>
                    <a:pt x="134" y="48"/>
                    <a:pt x="134" y="48"/>
                    <a:pt x="134" y="49"/>
                  </a:cubicBezTo>
                  <a:cubicBezTo>
                    <a:pt x="134" y="49"/>
                    <a:pt x="132" y="49"/>
                    <a:pt x="132" y="49"/>
                  </a:cubicBezTo>
                  <a:cubicBezTo>
                    <a:pt x="132" y="49"/>
                    <a:pt x="133" y="47"/>
                    <a:pt x="132" y="47"/>
                  </a:cubicBezTo>
                  <a:cubicBezTo>
                    <a:pt x="132" y="46"/>
                    <a:pt x="131" y="46"/>
                    <a:pt x="130" y="45"/>
                  </a:cubicBezTo>
                  <a:cubicBezTo>
                    <a:pt x="129" y="43"/>
                    <a:pt x="130" y="43"/>
                    <a:pt x="130" y="43"/>
                  </a:cubicBezTo>
                  <a:cubicBezTo>
                    <a:pt x="130" y="43"/>
                    <a:pt x="130" y="43"/>
                    <a:pt x="129" y="42"/>
                  </a:cubicBezTo>
                  <a:cubicBezTo>
                    <a:pt x="129" y="41"/>
                    <a:pt x="129" y="40"/>
                    <a:pt x="129" y="40"/>
                  </a:cubicBezTo>
                  <a:cubicBezTo>
                    <a:pt x="129" y="40"/>
                    <a:pt x="127" y="40"/>
                    <a:pt x="126" y="40"/>
                  </a:cubicBezTo>
                  <a:cubicBezTo>
                    <a:pt x="124" y="40"/>
                    <a:pt x="125" y="41"/>
                    <a:pt x="125" y="41"/>
                  </a:cubicBezTo>
                  <a:cubicBezTo>
                    <a:pt x="123" y="41"/>
                    <a:pt x="123" y="41"/>
                    <a:pt x="123" y="41"/>
                  </a:cubicBezTo>
                  <a:cubicBezTo>
                    <a:pt x="123" y="41"/>
                    <a:pt x="122" y="42"/>
                    <a:pt x="122" y="42"/>
                  </a:cubicBezTo>
                  <a:cubicBezTo>
                    <a:pt x="121" y="43"/>
                    <a:pt x="121" y="42"/>
                    <a:pt x="120" y="42"/>
                  </a:cubicBezTo>
                  <a:cubicBezTo>
                    <a:pt x="120" y="42"/>
                    <a:pt x="119" y="42"/>
                    <a:pt x="119" y="42"/>
                  </a:cubicBezTo>
                  <a:cubicBezTo>
                    <a:pt x="119" y="42"/>
                    <a:pt x="118" y="43"/>
                    <a:pt x="119" y="44"/>
                  </a:cubicBezTo>
                  <a:cubicBezTo>
                    <a:pt x="119" y="45"/>
                    <a:pt x="119" y="45"/>
                    <a:pt x="118" y="45"/>
                  </a:cubicBezTo>
                  <a:cubicBezTo>
                    <a:pt x="118" y="46"/>
                    <a:pt x="116" y="45"/>
                    <a:pt x="114" y="45"/>
                  </a:cubicBezTo>
                  <a:cubicBezTo>
                    <a:pt x="111" y="45"/>
                    <a:pt x="113" y="44"/>
                    <a:pt x="112" y="44"/>
                  </a:cubicBezTo>
                  <a:cubicBezTo>
                    <a:pt x="112" y="43"/>
                    <a:pt x="110" y="43"/>
                    <a:pt x="110" y="42"/>
                  </a:cubicBezTo>
                  <a:cubicBezTo>
                    <a:pt x="110" y="40"/>
                    <a:pt x="110" y="40"/>
                    <a:pt x="110" y="39"/>
                  </a:cubicBezTo>
                  <a:cubicBezTo>
                    <a:pt x="110" y="38"/>
                    <a:pt x="109" y="37"/>
                    <a:pt x="109" y="37"/>
                  </a:cubicBezTo>
                  <a:cubicBezTo>
                    <a:pt x="108" y="36"/>
                    <a:pt x="109" y="35"/>
                    <a:pt x="110" y="35"/>
                  </a:cubicBezTo>
                  <a:cubicBezTo>
                    <a:pt x="110" y="34"/>
                    <a:pt x="109" y="34"/>
                    <a:pt x="109" y="34"/>
                  </a:cubicBezTo>
                  <a:cubicBezTo>
                    <a:pt x="107" y="35"/>
                    <a:pt x="107" y="35"/>
                    <a:pt x="107" y="35"/>
                  </a:cubicBezTo>
                  <a:cubicBezTo>
                    <a:pt x="106" y="35"/>
                    <a:pt x="106" y="35"/>
                    <a:pt x="106" y="35"/>
                  </a:cubicBezTo>
                  <a:cubicBezTo>
                    <a:pt x="106" y="35"/>
                    <a:pt x="105" y="34"/>
                    <a:pt x="104" y="34"/>
                  </a:cubicBezTo>
                  <a:cubicBezTo>
                    <a:pt x="104" y="33"/>
                    <a:pt x="103" y="34"/>
                    <a:pt x="103" y="34"/>
                  </a:cubicBezTo>
                  <a:cubicBezTo>
                    <a:pt x="101" y="36"/>
                    <a:pt x="101" y="36"/>
                    <a:pt x="101" y="36"/>
                  </a:cubicBezTo>
                  <a:cubicBezTo>
                    <a:pt x="101" y="37"/>
                    <a:pt x="101" y="37"/>
                    <a:pt x="101" y="37"/>
                  </a:cubicBezTo>
                  <a:cubicBezTo>
                    <a:pt x="102" y="39"/>
                    <a:pt x="102" y="39"/>
                    <a:pt x="102" y="39"/>
                  </a:cubicBezTo>
                  <a:cubicBezTo>
                    <a:pt x="102" y="41"/>
                    <a:pt x="102" y="41"/>
                    <a:pt x="102" y="41"/>
                  </a:cubicBezTo>
                  <a:cubicBezTo>
                    <a:pt x="102" y="41"/>
                    <a:pt x="102" y="42"/>
                    <a:pt x="102" y="43"/>
                  </a:cubicBezTo>
                  <a:cubicBezTo>
                    <a:pt x="102" y="43"/>
                    <a:pt x="102" y="44"/>
                    <a:pt x="102" y="44"/>
                  </a:cubicBezTo>
                  <a:cubicBezTo>
                    <a:pt x="102" y="45"/>
                    <a:pt x="102" y="45"/>
                    <a:pt x="102" y="45"/>
                  </a:cubicBezTo>
                  <a:cubicBezTo>
                    <a:pt x="102" y="45"/>
                    <a:pt x="101" y="46"/>
                    <a:pt x="101" y="47"/>
                  </a:cubicBezTo>
                  <a:cubicBezTo>
                    <a:pt x="101" y="47"/>
                    <a:pt x="101" y="48"/>
                    <a:pt x="101" y="49"/>
                  </a:cubicBezTo>
                  <a:cubicBezTo>
                    <a:pt x="100" y="50"/>
                    <a:pt x="100" y="50"/>
                    <a:pt x="100" y="50"/>
                  </a:cubicBezTo>
                  <a:cubicBezTo>
                    <a:pt x="100" y="50"/>
                    <a:pt x="99" y="51"/>
                    <a:pt x="99" y="52"/>
                  </a:cubicBezTo>
                  <a:cubicBezTo>
                    <a:pt x="99" y="52"/>
                    <a:pt x="97" y="52"/>
                    <a:pt x="97" y="52"/>
                  </a:cubicBezTo>
                  <a:cubicBezTo>
                    <a:pt x="97" y="52"/>
                    <a:pt x="96" y="54"/>
                    <a:pt x="95" y="54"/>
                  </a:cubicBezTo>
                  <a:cubicBezTo>
                    <a:pt x="95" y="54"/>
                    <a:pt x="95" y="56"/>
                    <a:pt x="95" y="57"/>
                  </a:cubicBezTo>
                  <a:cubicBezTo>
                    <a:pt x="95" y="57"/>
                    <a:pt x="95" y="58"/>
                    <a:pt x="95" y="58"/>
                  </a:cubicBezTo>
                  <a:cubicBezTo>
                    <a:pt x="93" y="59"/>
                    <a:pt x="93" y="59"/>
                    <a:pt x="93" y="59"/>
                  </a:cubicBezTo>
                  <a:cubicBezTo>
                    <a:pt x="93" y="59"/>
                    <a:pt x="94" y="61"/>
                    <a:pt x="94" y="61"/>
                  </a:cubicBezTo>
                  <a:cubicBezTo>
                    <a:pt x="94" y="62"/>
                    <a:pt x="93" y="62"/>
                    <a:pt x="93" y="62"/>
                  </a:cubicBezTo>
                  <a:cubicBezTo>
                    <a:pt x="92" y="63"/>
                    <a:pt x="93" y="63"/>
                    <a:pt x="93" y="64"/>
                  </a:cubicBezTo>
                  <a:cubicBezTo>
                    <a:pt x="92" y="65"/>
                    <a:pt x="93" y="65"/>
                    <a:pt x="93" y="65"/>
                  </a:cubicBezTo>
                  <a:cubicBezTo>
                    <a:pt x="93" y="66"/>
                    <a:pt x="96" y="67"/>
                    <a:pt x="96" y="67"/>
                  </a:cubicBezTo>
                  <a:cubicBezTo>
                    <a:pt x="96" y="67"/>
                    <a:pt x="96" y="67"/>
                    <a:pt x="95" y="68"/>
                  </a:cubicBezTo>
                  <a:cubicBezTo>
                    <a:pt x="93" y="69"/>
                    <a:pt x="94" y="71"/>
                    <a:pt x="94" y="71"/>
                  </a:cubicBezTo>
                  <a:cubicBezTo>
                    <a:pt x="93" y="72"/>
                    <a:pt x="93" y="72"/>
                    <a:pt x="93" y="72"/>
                  </a:cubicBezTo>
                  <a:cubicBezTo>
                    <a:pt x="93" y="72"/>
                    <a:pt x="92" y="71"/>
                    <a:pt x="91" y="71"/>
                  </a:cubicBezTo>
                  <a:cubicBezTo>
                    <a:pt x="91" y="71"/>
                    <a:pt x="91" y="71"/>
                    <a:pt x="89" y="71"/>
                  </a:cubicBezTo>
                  <a:cubicBezTo>
                    <a:pt x="87" y="71"/>
                    <a:pt x="89" y="70"/>
                    <a:pt x="89" y="70"/>
                  </a:cubicBezTo>
                  <a:cubicBezTo>
                    <a:pt x="89" y="70"/>
                    <a:pt x="89" y="68"/>
                    <a:pt x="89" y="67"/>
                  </a:cubicBezTo>
                  <a:cubicBezTo>
                    <a:pt x="89" y="67"/>
                    <a:pt x="89" y="67"/>
                    <a:pt x="89" y="67"/>
                  </a:cubicBezTo>
                  <a:cubicBezTo>
                    <a:pt x="89" y="67"/>
                    <a:pt x="89" y="66"/>
                    <a:pt x="88" y="65"/>
                  </a:cubicBezTo>
                  <a:cubicBezTo>
                    <a:pt x="88" y="64"/>
                    <a:pt x="87" y="64"/>
                    <a:pt x="87" y="64"/>
                  </a:cubicBezTo>
                  <a:cubicBezTo>
                    <a:pt x="84" y="62"/>
                    <a:pt x="84" y="62"/>
                    <a:pt x="84" y="62"/>
                  </a:cubicBezTo>
                  <a:cubicBezTo>
                    <a:pt x="84" y="62"/>
                    <a:pt x="85" y="60"/>
                    <a:pt x="86" y="59"/>
                  </a:cubicBezTo>
                  <a:cubicBezTo>
                    <a:pt x="86" y="59"/>
                    <a:pt x="86" y="59"/>
                    <a:pt x="86" y="59"/>
                  </a:cubicBezTo>
                  <a:cubicBezTo>
                    <a:pt x="86" y="59"/>
                    <a:pt x="86" y="59"/>
                    <a:pt x="87" y="58"/>
                  </a:cubicBezTo>
                  <a:cubicBezTo>
                    <a:pt x="87" y="57"/>
                    <a:pt x="86" y="57"/>
                    <a:pt x="86" y="57"/>
                  </a:cubicBezTo>
                  <a:cubicBezTo>
                    <a:pt x="85" y="57"/>
                    <a:pt x="85" y="57"/>
                    <a:pt x="85" y="57"/>
                  </a:cubicBezTo>
                  <a:cubicBezTo>
                    <a:pt x="84" y="56"/>
                    <a:pt x="84" y="56"/>
                    <a:pt x="84" y="56"/>
                  </a:cubicBezTo>
                  <a:cubicBezTo>
                    <a:pt x="84" y="56"/>
                    <a:pt x="82" y="57"/>
                    <a:pt x="82" y="56"/>
                  </a:cubicBezTo>
                  <a:cubicBezTo>
                    <a:pt x="81" y="56"/>
                    <a:pt x="79" y="56"/>
                    <a:pt x="79" y="55"/>
                  </a:cubicBezTo>
                  <a:cubicBezTo>
                    <a:pt x="79" y="55"/>
                    <a:pt x="78" y="55"/>
                    <a:pt x="77" y="55"/>
                  </a:cubicBezTo>
                  <a:cubicBezTo>
                    <a:pt x="77" y="55"/>
                    <a:pt x="76" y="55"/>
                    <a:pt x="76" y="55"/>
                  </a:cubicBezTo>
                  <a:cubicBezTo>
                    <a:pt x="75" y="54"/>
                    <a:pt x="74" y="53"/>
                    <a:pt x="74" y="53"/>
                  </a:cubicBezTo>
                  <a:cubicBezTo>
                    <a:pt x="74" y="52"/>
                    <a:pt x="73" y="51"/>
                    <a:pt x="73" y="51"/>
                  </a:cubicBezTo>
                  <a:cubicBezTo>
                    <a:pt x="72" y="51"/>
                    <a:pt x="72" y="51"/>
                    <a:pt x="72" y="51"/>
                  </a:cubicBezTo>
                  <a:cubicBezTo>
                    <a:pt x="72" y="51"/>
                    <a:pt x="71" y="49"/>
                    <a:pt x="70" y="49"/>
                  </a:cubicBezTo>
                  <a:cubicBezTo>
                    <a:pt x="70" y="49"/>
                    <a:pt x="70" y="48"/>
                    <a:pt x="70" y="48"/>
                  </a:cubicBezTo>
                  <a:cubicBezTo>
                    <a:pt x="69" y="47"/>
                    <a:pt x="69" y="47"/>
                    <a:pt x="69" y="47"/>
                  </a:cubicBezTo>
                  <a:cubicBezTo>
                    <a:pt x="69" y="47"/>
                    <a:pt x="69" y="46"/>
                    <a:pt x="69" y="45"/>
                  </a:cubicBezTo>
                  <a:cubicBezTo>
                    <a:pt x="69" y="45"/>
                    <a:pt x="70" y="43"/>
                    <a:pt x="70" y="43"/>
                  </a:cubicBezTo>
                  <a:cubicBezTo>
                    <a:pt x="70" y="43"/>
                    <a:pt x="69" y="41"/>
                    <a:pt x="69" y="40"/>
                  </a:cubicBezTo>
                  <a:cubicBezTo>
                    <a:pt x="69" y="39"/>
                    <a:pt x="70" y="37"/>
                    <a:pt x="70" y="37"/>
                  </a:cubicBezTo>
                  <a:cubicBezTo>
                    <a:pt x="70" y="37"/>
                    <a:pt x="66" y="38"/>
                    <a:pt x="65" y="39"/>
                  </a:cubicBezTo>
                  <a:cubicBezTo>
                    <a:pt x="64" y="39"/>
                    <a:pt x="64" y="40"/>
                    <a:pt x="64" y="40"/>
                  </a:cubicBezTo>
                  <a:cubicBezTo>
                    <a:pt x="64" y="40"/>
                    <a:pt x="64" y="41"/>
                    <a:pt x="64" y="42"/>
                  </a:cubicBezTo>
                  <a:cubicBezTo>
                    <a:pt x="63" y="42"/>
                    <a:pt x="63" y="42"/>
                    <a:pt x="63" y="42"/>
                  </a:cubicBezTo>
                  <a:cubicBezTo>
                    <a:pt x="63" y="42"/>
                    <a:pt x="61" y="44"/>
                    <a:pt x="60" y="44"/>
                  </a:cubicBezTo>
                  <a:cubicBezTo>
                    <a:pt x="60" y="45"/>
                    <a:pt x="60" y="45"/>
                    <a:pt x="59" y="45"/>
                  </a:cubicBezTo>
                  <a:cubicBezTo>
                    <a:pt x="58" y="45"/>
                    <a:pt x="57" y="46"/>
                    <a:pt x="57" y="46"/>
                  </a:cubicBezTo>
                  <a:cubicBezTo>
                    <a:pt x="56" y="47"/>
                    <a:pt x="56" y="47"/>
                    <a:pt x="56" y="47"/>
                  </a:cubicBezTo>
                  <a:cubicBezTo>
                    <a:pt x="57" y="48"/>
                    <a:pt x="57" y="48"/>
                    <a:pt x="57" y="48"/>
                  </a:cubicBezTo>
                  <a:cubicBezTo>
                    <a:pt x="58" y="51"/>
                    <a:pt x="58" y="51"/>
                    <a:pt x="58" y="51"/>
                  </a:cubicBezTo>
                  <a:cubicBezTo>
                    <a:pt x="57" y="53"/>
                    <a:pt x="57" y="53"/>
                    <a:pt x="57" y="53"/>
                  </a:cubicBezTo>
                  <a:cubicBezTo>
                    <a:pt x="57" y="53"/>
                    <a:pt x="57" y="53"/>
                    <a:pt x="57" y="54"/>
                  </a:cubicBezTo>
                  <a:cubicBezTo>
                    <a:pt x="56" y="56"/>
                    <a:pt x="56" y="56"/>
                    <a:pt x="56" y="56"/>
                  </a:cubicBezTo>
                  <a:cubicBezTo>
                    <a:pt x="55" y="57"/>
                    <a:pt x="55" y="57"/>
                    <a:pt x="55" y="57"/>
                  </a:cubicBezTo>
                  <a:cubicBezTo>
                    <a:pt x="54" y="58"/>
                    <a:pt x="54" y="58"/>
                    <a:pt x="54" y="58"/>
                  </a:cubicBezTo>
                  <a:cubicBezTo>
                    <a:pt x="54" y="58"/>
                    <a:pt x="54" y="59"/>
                    <a:pt x="54" y="60"/>
                  </a:cubicBezTo>
                  <a:cubicBezTo>
                    <a:pt x="54" y="60"/>
                    <a:pt x="54" y="61"/>
                    <a:pt x="53" y="62"/>
                  </a:cubicBezTo>
                  <a:cubicBezTo>
                    <a:pt x="52" y="63"/>
                    <a:pt x="52" y="63"/>
                    <a:pt x="52" y="63"/>
                  </a:cubicBezTo>
                  <a:cubicBezTo>
                    <a:pt x="52" y="63"/>
                    <a:pt x="51" y="63"/>
                    <a:pt x="50" y="63"/>
                  </a:cubicBezTo>
                  <a:cubicBezTo>
                    <a:pt x="49" y="63"/>
                    <a:pt x="49" y="64"/>
                    <a:pt x="48" y="64"/>
                  </a:cubicBezTo>
                  <a:cubicBezTo>
                    <a:pt x="46" y="64"/>
                    <a:pt x="47" y="65"/>
                    <a:pt x="47" y="66"/>
                  </a:cubicBezTo>
                  <a:cubicBezTo>
                    <a:pt x="47" y="66"/>
                    <a:pt x="47" y="66"/>
                    <a:pt x="47" y="67"/>
                  </a:cubicBezTo>
                  <a:cubicBezTo>
                    <a:pt x="46" y="67"/>
                    <a:pt x="44" y="67"/>
                    <a:pt x="44" y="66"/>
                  </a:cubicBezTo>
                  <a:cubicBezTo>
                    <a:pt x="43" y="66"/>
                    <a:pt x="43" y="66"/>
                    <a:pt x="42" y="66"/>
                  </a:cubicBezTo>
                  <a:cubicBezTo>
                    <a:pt x="42" y="67"/>
                    <a:pt x="41" y="65"/>
                    <a:pt x="41" y="65"/>
                  </a:cubicBezTo>
                  <a:cubicBezTo>
                    <a:pt x="41" y="65"/>
                    <a:pt x="40" y="64"/>
                    <a:pt x="40" y="64"/>
                  </a:cubicBezTo>
                  <a:cubicBezTo>
                    <a:pt x="40" y="63"/>
                    <a:pt x="38" y="64"/>
                    <a:pt x="38" y="64"/>
                  </a:cubicBezTo>
                  <a:cubicBezTo>
                    <a:pt x="37" y="63"/>
                    <a:pt x="35" y="63"/>
                    <a:pt x="35" y="63"/>
                  </a:cubicBezTo>
                  <a:cubicBezTo>
                    <a:pt x="34" y="63"/>
                    <a:pt x="35" y="64"/>
                    <a:pt x="35" y="64"/>
                  </a:cubicBezTo>
                  <a:cubicBezTo>
                    <a:pt x="35" y="64"/>
                    <a:pt x="34" y="64"/>
                    <a:pt x="33" y="64"/>
                  </a:cubicBezTo>
                  <a:cubicBezTo>
                    <a:pt x="32" y="64"/>
                    <a:pt x="32" y="65"/>
                    <a:pt x="32" y="65"/>
                  </a:cubicBezTo>
                  <a:cubicBezTo>
                    <a:pt x="32" y="67"/>
                    <a:pt x="32" y="67"/>
                    <a:pt x="32" y="67"/>
                  </a:cubicBezTo>
                  <a:cubicBezTo>
                    <a:pt x="32" y="67"/>
                    <a:pt x="29" y="67"/>
                    <a:pt x="28" y="67"/>
                  </a:cubicBezTo>
                  <a:cubicBezTo>
                    <a:pt x="27" y="67"/>
                    <a:pt x="26" y="66"/>
                    <a:pt x="25" y="66"/>
                  </a:cubicBezTo>
                  <a:cubicBezTo>
                    <a:pt x="24" y="66"/>
                    <a:pt x="23" y="67"/>
                    <a:pt x="23" y="67"/>
                  </a:cubicBezTo>
                  <a:cubicBezTo>
                    <a:pt x="23" y="67"/>
                    <a:pt x="21" y="68"/>
                    <a:pt x="21" y="68"/>
                  </a:cubicBezTo>
                  <a:cubicBezTo>
                    <a:pt x="21" y="68"/>
                    <a:pt x="20" y="69"/>
                    <a:pt x="19" y="69"/>
                  </a:cubicBezTo>
                  <a:cubicBezTo>
                    <a:pt x="18" y="69"/>
                    <a:pt x="18" y="68"/>
                    <a:pt x="18" y="68"/>
                  </a:cubicBezTo>
                  <a:cubicBezTo>
                    <a:pt x="18" y="68"/>
                    <a:pt x="16" y="66"/>
                    <a:pt x="16" y="66"/>
                  </a:cubicBezTo>
                  <a:cubicBezTo>
                    <a:pt x="16" y="66"/>
                    <a:pt x="16" y="66"/>
                    <a:pt x="16" y="66"/>
                  </a:cubicBezTo>
                  <a:cubicBezTo>
                    <a:pt x="12" y="68"/>
                    <a:pt x="12" y="68"/>
                    <a:pt x="12" y="68"/>
                  </a:cubicBezTo>
                  <a:cubicBezTo>
                    <a:pt x="7" y="72"/>
                    <a:pt x="7" y="72"/>
                    <a:pt x="7" y="72"/>
                  </a:cubicBezTo>
                  <a:cubicBezTo>
                    <a:pt x="7" y="77"/>
                    <a:pt x="7" y="77"/>
                    <a:pt x="7" y="77"/>
                  </a:cubicBezTo>
                  <a:cubicBezTo>
                    <a:pt x="11" y="79"/>
                    <a:pt x="9" y="81"/>
                    <a:pt x="18" y="85"/>
                  </a:cubicBezTo>
                  <a:cubicBezTo>
                    <a:pt x="19" y="85"/>
                    <a:pt x="21" y="90"/>
                    <a:pt x="21" y="90"/>
                  </a:cubicBezTo>
                  <a:cubicBezTo>
                    <a:pt x="21" y="91"/>
                    <a:pt x="19" y="99"/>
                    <a:pt x="18" y="100"/>
                  </a:cubicBezTo>
                  <a:cubicBezTo>
                    <a:pt x="16" y="101"/>
                    <a:pt x="14" y="105"/>
                    <a:pt x="14" y="105"/>
                  </a:cubicBezTo>
                  <a:cubicBezTo>
                    <a:pt x="14" y="105"/>
                    <a:pt x="10" y="109"/>
                    <a:pt x="9" y="109"/>
                  </a:cubicBezTo>
                  <a:cubicBezTo>
                    <a:pt x="8" y="109"/>
                    <a:pt x="5" y="110"/>
                    <a:pt x="4" y="110"/>
                  </a:cubicBezTo>
                  <a:cubicBezTo>
                    <a:pt x="4" y="110"/>
                    <a:pt x="0" y="110"/>
                    <a:pt x="1" y="111"/>
                  </a:cubicBezTo>
                  <a:cubicBezTo>
                    <a:pt x="1" y="111"/>
                    <a:pt x="1" y="113"/>
                    <a:pt x="1" y="113"/>
                  </a:cubicBezTo>
                  <a:cubicBezTo>
                    <a:pt x="2" y="114"/>
                    <a:pt x="5" y="118"/>
                    <a:pt x="5" y="118"/>
                  </a:cubicBezTo>
                  <a:cubicBezTo>
                    <a:pt x="10" y="121"/>
                    <a:pt x="10" y="121"/>
                    <a:pt x="10" y="121"/>
                  </a:cubicBezTo>
                  <a:cubicBezTo>
                    <a:pt x="13" y="124"/>
                    <a:pt x="13" y="124"/>
                    <a:pt x="13" y="124"/>
                  </a:cubicBezTo>
                  <a:cubicBezTo>
                    <a:pt x="14" y="134"/>
                    <a:pt x="14" y="134"/>
                    <a:pt x="14" y="134"/>
                  </a:cubicBezTo>
                  <a:cubicBezTo>
                    <a:pt x="10" y="140"/>
                    <a:pt x="10" y="140"/>
                    <a:pt x="10" y="140"/>
                  </a:cubicBezTo>
                  <a:cubicBezTo>
                    <a:pt x="6" y="145"/>
                    <a:pt x="8" y="142"/>
                    <a:pt x="9" y="149"/>
                  </a:cubicBezTo>
                  <a:cubicBezTo>
                    <a:pt x="12" y="149"/>
                    <a:pt x="12" y="149"/>
                    <a:pt x="12" y="149"/>
                  </a:cubicBezTo>
                  <a:cubicBezTo>
                    <a:pt x="17" y="157"/>
                    <a:pt x="17" y="157"/>
                    <a:pt x="17" y="157"/>
                  </a:cubicBezTo>
                  <a:cubicBezTo>
                    <a:pt x="27" y="161"/>
                    <a:pt x="27" y="161"/>
                    <a:pt x="27" y="161"/>
                  </a:cubicBezTo>
                  <a:cubicBezTo>
                    <a:pt x="36" y="161"/>
                    <a:pt x="36" y="161"/>
                    <a:pt x="36" y="161"/>
                  </a:cubicBezTo>
                  <a:cubicBezTo>
                    <a:pt x="40" y="164"/>
                    <a:pt x="40" y="164"/>
                    <a:pt x="40" y="164"/>
                  </a:cubicBezTo>
                  <a:cubicBezTo>
                    <a:pt x="37" y="175"/>
                    <a:pt x="37" y="175"/>
                    <a:pt x="37" y="175"/>
                  </a:cubicBezTo>
                  <a:cubicBezTo>
                    <a:pt x="31" y="180"/>
                    <a:pt x="31" y="180"/>
                    <a:pt x="31" y="180"/>
                  </a:cubicBezTo>
                  <a:cubicBezTo>
                    <a:pt x="31" y="180"/>
                    <a:pt x="31" y="180"/>
                    <a:pt x="30" y="180"/>
                  </a:cubicBezTo>
                  <a:cubicBezTo>
                    <a:pt x="30" y="180"/>
                    <a:pt x="31" y="181"/>
                    <a:pt x="34" y="182"/>
                  </a:cubicBezTo>
                  <a:cubicBezTo>
                    <a:pt x="36" y="182"/>
                    <a:pt x="36" y="184"/>
                    <a:pt x="39" y="183"/>
                  </a:cubicBezTo>
                  <a:cubicBezTo>
                    <a:pt x="42" y="182"/>
                    <a:pt x="46" y="181"/>
                    <a:pt x="47" y="180"/>
                  </a:cubicBezTo>
                  <a:cubicBezTo>
                    <a:pt x="48" y="178"/>
                    <a:pt x="50" y="177"/>
                    <a:pt x="51" y="176"/>
                  </a:cubicBezTo>
                  <a:cubicBezTo>
                    <a:pt x="52" y="174"/>
                    <a:pt x="58" y="167"/>
                    <a:pt x="59" y="167"/>
                  </a:cubicBezTo>
                  <a:cubicBezTo>
                    <a:pt x="59" y="167"/>
                    <a:pt x="65" y="159"/>
                    <a:pt x="66" y="158"/>
                  </a:cubicBezTo>
                  <a:cubicBezTo>
                    <a:pt x="67" y="157"/>
                    <a:pt x="75" y="151"/>
                    <a:pt x="75" y="151"/>
                  </a:cubicBezTo>
                  <a:cubicBezTo>
                    <a:pt x="86" y="147"/>
                    <a:pt x="86" y="147"/>
                    <a:pt x="86" y="147"/>
                  </a:cubicBezTo>
                  <a:cubicBezTo>
                    <a:pt x="86" y="147"/>
                    <a:pt x="91" y="152"/>
                    <a:pt x="92" y="153"/>
                  </a:cubicBezTo>
                  <a:cubicBezTo>
                    <a:pt x="93" y="153"/>
                    <a:pt x="104" y="158"/>
                    <a:pt x="104" y="158"/>
                  </a:cubicBezTo>
                  <a:cubicBezTo>
                    <a:pt x="104" y="158"/>
                    <a:pt x="111" y="161"/>
                    <a:pt x="112" y="162"/>
                  </a:cubicBezTo>
                  <a:cubicBezTo>
                    <a:pt x="112" y="163"/>
                    <a:pt x="118" y="168"/>
                    <a:pt x="118" y="168"/>
                  </a:cubicBezTo>
                  <a:cubicBezTo>
                    <a:pt x="122" y="170"/>
                    <a:pt x="122" y="170"/>
                    <a:pt x="122" y="170"/>
                  </a:cubicBezTo>
                  <a:cubicBezTo>
                    <a:pt x="125" y="167"/>
                    <a:pt x="125" y="167"/>
                    <a:pt x="125" y="167"/>
                  </a:cubicBezTo>
                  <a:cubicBezTo>
                    <a:pt x="129" y="169"/>
                    <a:pt x="129" y="169"/>
                    <a:pt x="129" y="169"/>
                  </a:cubicBezTo>
                  <a:cubicBezTo>
                    <a:pt x="136" y="173"/>
                    <a:pt x="136" y="173"/>
                    <a:pt x="136" y="173"/>
                  </a:cubicBezTo>
                  <a:cubicBezTo>
                    <a:pt x="139" y="179"/>
                    <a:pt x="139" y="179"/>
                    <a:pt x="139" y="179"/>
                  </a:cubicBezTo>
                  <a:cubicBezTo>
                    <a:pt x="139" y="179"/>
                    <a:pt x="141" y="187"/>
                    <a:pt x="141" y="190"/>
                  </a:cubicBezTo>
                  <a:cubicBezTo>
                    <a:pt x="141" y="193"/>
                    <a:pt x="142" y="198"/>
                    <a:pt x="142" y="198"/>
                  </a:cubicBezTo>
                  <a:cubicBezTo>
                    <a:pt x="151" y="202"/>
                    <a:pt x="151" y="202"/>
                    <a:pt x="151" y="202"/>
                  </a:cubicBezTo>
                  <a:cubicBezTo>
                    <a:pt x="151" y="202"/>
                    <a:pt x="151" y="211"/>
                    <a:pt x="151" y="212"/>
                  </a:cubicBezTo>
                  <a:cubicBezTo>
                    <a:pt x="151" y="214"/>
                    <a:pt x="152" y="217"/>
                    <a:pt x="152" y="220"/>
                  </a:cubicBezTo>
                  <a:cubicBezTo>
                    <a:pt x="152" y="223"/>
                    <a:pt x="152" y="226"/>
                    <a:pt x="152" y="226"/>
                  </a:cubicBezTo>
                  <a:cubicBezTo>
                    <a:pt x="156" y="229"/>
                    <a:pt x="156" y="229"/>
                    <a:pt x="156" y="229"/>
                  </a:cubicBezTo>
                  <a:cubicBezTo>
                    <a:pt x="161" y="232"/>
                    <a:pt x="161" y="232"/>
                    <a:pt x="161" y="232"/>
                  </a:cubicBezTo>
                  <a:cubicBezTo>
                    <a:pt x="162" y="237"/>
                    <a:pt x="162" y="237"/>
                    <a:pt x="162" y="237"/>
                  </a:cubicBezTo>
                  <a:cubicBezTo>
                    <a:pt x="170" y="240"/>
                    <a:pt x="170" y="240"/>
                    <a:pt x="170" y="240"/>
                  </a:cubicBezTo>
                  <a:cubicBezTo>
                    <a:pt x="172" y="246"/>
                    <a:pt x="172" y="246"/>
                    <a:pt x="172" y="246"/>
                  </a:cubicBezTo>
                  <a:cubicBezTo>
                    <a:pt x="177" y="251"/>
                    <a:pt x="177" y="251"/>
                    <a:pt x="177" y="251"/>
                  </a:cubicBezTo>
                  <a:cubicBezTo>
                    <a:pt x="177" y="255"/>
                    <a:pt x="177" y="255"/>
                    <a:pt x="177" y="255"/>
                  </a:cubicBezTo>
                  <a:cubicBezTo>
                    <a:pt x="177" y="255"/>
                    <a:pt x="177" y="257"/>
                    <a:pt x="179" y="257"/>
                  </a:cubicBezTo>
                  <a:cubicBezTo>
                    <a:pt x="181" y="257"/>
                    <a:pt x="188" y="256"/>
                    <a:pt x="188" y="256"/>
                  </a:cubicBezTo>
                  <a:cubicBezTo>
                    <a:pt x="195" y="262"/>
                    <a:pt x="195" y="262"/>
                    <a:pt x="195" y="262"/>
                  </a:cubicBezTo>
                  <a:cubicBezTo>
                    <a:pt x="203" y="269"/>
                    <a:pt x="203" y="269"/>
                    <a:pt x="203" y="269"/>
                  </a:cubicBezTo>
                  <a:cubicBezTo>
                    <a:pt x="207" y="276"/>
                    <a:pt x="207" y="276"/>
                    <a:pt x="207" y="276"/>
                  </a:cubicBezTo>
                  <a:cubicBezTo>
                    <a:pt x="213" y="278"/>
                    <a:pt x="213" y="278"/>
                    <a:pt x="213" y="278"/>
                  </a:cubicBezTo>
                  <a:cubicBezTo>
                    <a:pt x="221" y="283"/>
                    <a:pt x="221" y="283"/>
                    <a:pt x="221" y="283"/>
                  </a:cubicBezTo>
                  <a:cubicBezTo>
                    <a:pt x="224" y="290"/>
                    <a:pt x="224" y="290"/>
                    <a:pt x="224" y="290"/>
                  </a:cubicBezTo>
                  <a:cubicBezTo>
                    <a:pt x="231" y="297"/>
                    <a:pt x="231" y="297"/>
                    <a:pt x="231" y="297"/>
                  </a:cubicBezTo>
                  <a:cubicBezTo>
                    <a:pt x="235" y="299"/>
                    <a:pt x="235" y="299"/>
                    <a:pt x="235" y="299"/>
                  </a:cubicBezTo>
                  <a:cubicBezTo>
                    <a:pt x="237" y="303"/>
                    <a:pt x="237" y="303"/>
                    <a:pt x="237" y="303"/>
                  </a:cubicBezTo>
                  <a:cubicBezTo>
                    <a:pt x="241" y="305"/>
                    <a:pt x="241" y="305"/>
                    <a:pt x="241" y="305"/>
                  </a:cubicBezTo>
                  <a:cubicBezTo>
                    <a:pt x="245" y="306"/>
                    <a:pt x="245" y="306"/>
                    <a:pt x="245" y="306"/>
                  </a:cubicBezTo>
                  <a:cubicBezTo>
                    <a:pt x="251" y="307"/>
                    <a:pt x="251" y="307"/>
                    <a:pt x="251" y="307"/>
                  </a:cubicBezTo>
                  <a:cubicBezTo>
                    <a:pt x="255" y="311"/>
                    <a:pt x="255" y="311"/>
                    <a:pt x="255" y="311"/>
                  </a:cubicBezTo>
                  <a:cubicBezTo>
                    <a:pt x="255" y="311"/>
                    <a:pt x="257" y="313"/>
                    <a:pt x="257" y="314"/>
                  </a:cubicBezTo>
                  <a:cubicBezTo>
                    <a:pt x="257" y="316"/>
                    <a:pt x="255" y="317"/>
                    <a:pt x="258" y="317"/>
                  </a:cubicBezTo>
                  <a:cubicBezTo>
                    <a:pt x="261" y="317"/>
                    <a:pt x="264" y="316"/>
                    <a:pt x="264" y="316"/>
                  </a:cubicBezTo>
                  <a:cubicBezTo>
                    <a:pt x="270" y="315"/>
                    <a:pt x="270" y="315"/>
                    <a:pt x="270" y="315"/>
                  </a:cubicBezTo>
                  <a:cubicBezTo>
                    <a:pt x="274" y="315"/>
                    <a:pt x="274" y="315"/>
                    <a:pt x="274" y="315"/>
                  </a:cubicBezTo>
                  <a:cubicBezTo>
                    <a:pt x="278" y="315"/>
                    <a:pt x="278" y="315"/>
                    <a:pt x="278" y="315"/>
                  </a:cubicBezTo>
                  <a:cubicBezTo>
                    <a:pt x="285" y="314"/>
                    <a:pt x="285" y="314"/>
                    <a:pt x="285" y="314"/>
                  </a:cubicBezTo>
                  <a:cubicBezTo>
                    <a:pt x="289" y="317"/>
                    <a:pt x="289" y="317"/>
                    <a:pt x="289" y="317"/>
                  </a:cubicBezTo>
                  <a:cubicBezTo>
                    <a:pt x="300" y="330"/>
                    <a:pt x="300" y="330"/>
                    <a:pt x="300" y="330"/>
                  </a:cubicBezTo>
                  <a:cubicBezTo>
                    <a:pt x="300" y="330"/>
                    <a:pt x="303" y="335"/>
                    <a:pt x="303" y="337"/>
                  </a:cubicBezTo>
                  <a:cubicBezTo>
                    <a:pt x="303" y="338"/>
                    <a:pt x="307" y="337"/>
                    <a:pt x="308" y="337"/>
                  </a:cubicBezTo>
                  <a:cubicBezTo>
                    <a:pt x="309" y="337"/>
                    <a:pt x="317" y="337"/>
                    <a:pt x="317" y="337"/>
                  </a:cubicBezTo>
                  <a:cubicBezTo>
                    <a:pt x="323" y="341"/>
                    <a:pt x="323" y="341"/>
                    <a:pt x="323" y="341"/>
                  </a:cubicBezTo>
                  <a:cubicBezTo>
                    <a:pt x="319" y="346"/>
                    <a:pt x="319" y="346"/>
                    <a:pt x="319" y="346"/>
                  </a:cubicBezTo>
                  <a:cubicBezTo>
                    <a:pt x="325" y="349"/>
                    <a:pt x="325" y="349"/>
                    <a:pt x="325" y="349"/>
                  </a:cubicBezTo>
                  <a:cubicBezTo>
                    <a:pt x="328" y="345"/>
                    <a:pt x="328" y="345"/>
                    <a:pt x="328" y="345"/>
                  </a:cubicBezTo>
                  <a:cubicBezTo>
                    <a:pt x="334" y="346"/>
                    <a:pt x="334" y="346"/>
                    <a:pt x="334" y="346"/>
                  </a:cubicBezTo>
                  <a:cubicBezTo>
                    <a:pt x="339" y="350"/>
                    <a:pt x="339" y="350"/>
                    <a:pt x="339" y="350"/>
                  </a:cubicBezTo>
                  <a:cubicBezTo>
                    <a:pt x="340" y="353"/>
                    <a:pt x="340" y="353"/>
                    <a:pt x="340" y="353"/>
                  </a:cubicBezTo>
                  <a:cubicBezTo>
                    <a:pt x="343" y="355"/>
                    <a:pt x="343" y="355"/>
                    <a:pt x="343" y="355"/>
                  </a:cubicBezTo>
                  <a:cubicBezTo>
                    <a:pt x="342" y="360"/>
                    <a:pt x="342" y="360"/>
                    <a:pt x="342" y="360"/>
                  </a:cubicBezTo>
                  <a:cubicBezTo>
                    <a:pt x="342" y="363"/>
                    <a:pt x="342" y="363"/>
                    <a:pt x="342" y="363"/>
                  </a:cubicBezTo>
                  <a:cubicBezTo>
                    <a:pt x="344" y="367"/>
                    <a:pt x="344" y="367"/>
                    <a:pt x="344" y="367"/>
                  </a:cubicBezTo>
                  <a:cubicBezTo>
                    <a:pt x="349" y="369"/>
                    <a:pt x="349" y="369"/>
                    <a:pt x="349" y="369"/>
                  </a:cubicBezTo>
                  <a:cubicBezTo>
                    <a:pt x="354" y="372"/>
                    <a:pt x="354" y="372"/>
                    <a:pt x="354" y="372"/>
                  </a:cubicBezTo>
                  <a:cubicBezTo>
                    <a:pt x="357" y="374"/>
                    <a:pt x="357" y="374"/>
                    <a:pt x="357" y="374"/>
                  </a:cubicBezTo>
                  <a:cubicBezTo>
                    <a:pt x="361" y="374"/>
                    <a:pt x="361" y="374"/>
                    <a:pt x="361" y="374"/>
                  </a:cubicBezTo>
                  <a:cubicBezTo>
                    <a:pt x="367" y="373"/>
                    <a:pt x="367" y="373"/>
                    <a:pt x="367" y="373"/>
                  </a:cubicBezTo>
                  <a:cubicBezTo>
                    <a:pt x="374" y="374"/>
                    <a:pt x="374" y="374"/>
                    <a:pt x="374" y="374"/>
                  </a:cubicBezTo>
                  <a:cubicBezTo>
                    <a:pt x="380" y="384"/>
                    <a:pt x="380" y="384"/>
                    <a:pt x="380" y="384"/>
                  </a:cubicBezTo>
                  <a:cubicBezTo>
                    <a:pt x="383" y="393"/>
                    <a:pt x="383" y="393"/>
                    <a:pt x="383" y="393"/>
                  </a:cubicBezTo>
                  <a:cubicBezTo>
                    <a:pt x="387" y="401"/>
                    <a:pt x="387" y="401"/>
                    <a:pt x="387" y="401"/>
                  </a:cubicBezTo>
                  <a:cubicBezTo>
                    <a:pt x="390" y="406"/>
                    <a:pt x="390" y="406"/>
                    <a:pt x="390" y="406"/>
                  </a:cubicBezTo>
                  <a:cubicBezTo>
                    <a:pt x="392" y="414"/>
                    <a:pt x="392" y="414"/>
                    <a:pt x="392" y="414"/>
                  </a:cubicBezTo>
                  <a:cubicBezTo>
                    <a:pt x="395" y="418"/>
                    <a:pt x="395" y="418"/>
                    <a:pt x="395" y="418"/>
                  </a:cubicBezTo>
                  <a:cubicBezTo>
                    <a:pt x="400" y="428"/>
                    <a:pt x="400" y="428"/>
                    <a:pt x="400" y="428"/>
                  </a:cubicBezTo>
                  <a:cubicBezTo>
                    <a:pt x="402" y="432"/>
                    <a:pt x="402" y="432"/>
                    <a:pt x="402" y="432"/>
                  </a:cubicBezTo>
                  <a:cubicBezTo>
                    <a:pt x="400" y="437"/>
                    <a:pt x="400" y="437"/>
                    <a:pt x="400" y="437"/>
                  </a:cubicBezTo>
                  <a:cubicBezTo>
                    <a:pt x="400" y="437"/>
                    <a:pt x="398" y="442"/>
                    <a:pt x="397" y="442"/>
                  </a:cubicBezTo>
                  <a:cubicBezTo>
                    <a:pt x="397" y="443"/>
                    <a:pt x="394" y="444"/>
                    <a:pt x="393" y="444"/>
                  </a:cubicBezTo>
                  <a:cubicBezTo>
                    <a:pt x="392" y="445"/>
                    <a:pt x="391" y="445"/>
                    <a:pt x="390" y="446"/>
                  </a:cubicBezTo>
                  <a:cubicBezTo>
                    <a:pt x="389" y="447"/>
                    <a:pt x="388" y="450"/>
                    <a:pt x="388" y="450"/>
                  </a:cubicBezTo>
                  <a:cubicBezTo>
                    <a:pt x="391" y="456"/>
                    <a:pt x="391" y="456"/>
                    <a:pt x="391" y="456"/>
                  </a:cubicBezTo>
                  <a:cubicBezTo>
                    <a:pt x="390" y="463"/>
                    <a:pt x="390" y="463"/>
                    <a:pt x="390" y="463"/>
                  </a:cubicBezTo>
                  <a:cubicBezTo>
                    <a:pt x="388" y="469"/>
                    <a:pt x="388" y="469"/>
                    <a:pt x="388" y="469"/>
                  </a:cubicBezTo>
                  <a:close/>
                  <a:moveTo>
                    <a:pt x="57" y="345"/>
                  </a:moveTo>
                  <a:cubicBezTo>
                    <a:pt x="57" y="345"/>
                    <a:pt x="57" y="345"/>
                    <a:pt x="57" y="345"/>
                  </a:cubicBezTo>
                  <a:cubicBezTo>
                    <a:pt x="60" y="335"/>
                    <a:pt x="60" y="335"/>
                    <a:pt x="60" y="335"/>
                  </a:cubicBezTo>
                  <a:cubicBezTo>
                    <a:pt x="64" y="331"/>
                    <a:pt x="64" y="331"/>
                    <a:pt x="64" y="331"/>
                  </a:cubicBezTo>
                  <a:cubicBezTo>
                    <a:pt x="63" y="336"/>
                    <a:pt x="63" y="336"/>
                    <a:pt x="63" y="336"/>
                  </a:cubicBezTo>
                  <a:cubicBezTo>
                    <a:pt x="62" y="342"/>
                    <a:pt x="62" y="342"/>
                    <a:pt x="62" y="342"/>
                  </a:cubicBezTo>
                  <a:cubicBezTo>
                    <a:pt x="62" y="342"/>
                    <a:pt x="70" y="345"/>
                    <a:pt x="71" y="345"/>
                  </a:cubicBezTo>
                  <a:cubicBezTo>
                    <a:pt x="72" y="345"/>
                    <a:pt x="73" y="343"/>
                    <a:pt x="75" y="342"/>
                  </a:cubicBezTo>
                  <a:cubicBezTo>
                    <a:pt x="76" y="341"/>
                    <a:pt x="83" y="341"/>
                    <a:pt x="83" y="341"/>
                  </a:cubicBezTo>
                  <a:cubicBezTo>
                    <a:pt x="83" y="341"/>
                    <a:pt x="84" y="338"/>
                    <a:pt x="85" y="336"/>
                  </a:cubicBezTo>
                  <a:cubicBezTo>
                    <a:pt x="86" y="334"/>
                    <a:pt x="91" y="329"/>
                    <a:pt x="92" y="328"/>
                  </a:cubicBezTo>
                  <a:cubicBezTo>
                    <a:pt x="93" y="328"/>
                    <a:pt x="95" y="326"/>
                    <a:pt x="96" y="326"/>
                  </a:cubicBezTo>
                  <a:cubicBezTo>
                    <a:pt x="97" y="325"/>
                    <a:pt x="102" y="323"/>
                    <a:pt x="102" y="323"/>
                  </a:cubicBezTo>
                  <a:cubicBezTo>
                    <a:pt x="115" y="328"/>
                    <a:pt x="115" y="328"/>
                    <a:pt x="115" y="328"/>
                  </a:cubicBezTo>
                  <a:cubicBezTo>
                    <a:pt x="117" y="336"/>
                    <a:pt x="117" y="336"/>
                    <a:pt x="117" y="336"/>
                  </a:cubicBezTo>
                  <a:cubicBezTo>
                    <a:pt x="124" y="349"/>
                    <a:pt x="124" y="349"/>
                    <a:pt x="124" y="349"/>
                  </a:cubicBezTo>
                  <a:cubicBezTo>
                    <a:pt x="126" y="355"/>
                    <a:pt x="126" y="355"/>
                    <a:pt x="126" y="355"/>
                  </a:cubicBezTo>
                  <a:cubicBezTo>
                    <a:pt x="126" y="355"/>
                    <a:pt x="129" y="358"/>
                    <a:pt x="128" y="361"/>
                  </a:cubicBezTo>
                  <a:cubicBezTo>
                    <a:pt x="127" y="365"/>
                    <a:pt x="121" y="375"/>
                    <a:pt x="121" y="375"/>
                  </a:cubicBezTo>
                  <a:cubicBezTo>
                    <a:pt x="121" y="381"/>
                    <a:pt x="121" y="381"/>
                    <a:pt x="121" y="381"/>
                  </a:cubicBezTo>
                  <a:cubicBezTo>
                    <a:pt x="125" y="389"/>
                    <a:pt x="125" y="389"/>
                    <a:pt x="125" y="389"/>
                  </a:cubicBezTo>
                  <a:cubicBezTo>
                    <a:pt x="119" y="404"/>
                    <a:pt x="119" y="404"/>
                    <a:pt x="119" y="404"/>
                  </a:cubicBezTo>
                  <a:cubicBezTo>
                    <a:pt x="122" y="415"/>
                    <a:pt x="122" y="415"/>
                    <a:pt x="122" y="415"/>
                  </a:cubicBezTo>
                  <a:cubicBezTo>
                    <a:pt x="120" y="430"/>
                    <a:pt x="120" y="430"/>
                    <a:pt x="120" y="430"/>
                  </a:cubicBezTo>
                  <a:cubicBezTo>
                    <a:pt x="119" y="438"/>
                    <a:pt x="119" y="438"/>
                    <a:pt x="119" y="438"/>
                  </a:cubicBezTo>
                  <a:cubicBezTo>
                    <a:pt x="119" y="438"/>
                    <a:pt x="115" y="442"/>
                    <a:pt x="113" y="441"/>
                  </a:cubicBezTo>
                  <a:cubicBezTo>
                    <a:pt x="111" y="440"/>
                    <a:pt x="101" y="433"/>
                    <a:pt x="101" y="433"/>
                  </a:cubicBezTo>
                  <a:cubicBezTo>
                    <a:pt x="97" y="432"/>
                    <a:pt x="97" y="432"/>
                    <a:pt x="97" y="432"/>
                  </a:cubicBezTo>
                  <a:cubicBezTo>
                    <a:pt x="94" y="439"/>
                    <a:pt x="94" y="439"/>
                    <a:pt x="94" y="439"/>
                  </a:cubicBezTo>
                  <a:cubicBezTo>
                    <a:pt x="95" y="444"/>
                    <a:pt x="95" y="444"/>
                    <a:pt x="95" y="444"/>
                  </a:cubicBezTo>
                  <a:cubicBezTo>
                    <a:pt x="90" y="453"/>
                    <a:pt x="90" y="453"/>
                    <a:pt x="90" y="453"/>
                  </a:cubicBezTo>
                  <a:cubicBezTo>
                    <a:pt x="85" y="453"/>
                    <a:pt x="85" y="453"/>
                    <a:pt x="85" y="453"/>
                  </a:cubicBezTo>
                  <a:cubicBezTo>
                    <a:pt x="79" y="451"/>
                    <a:pt x="79" y="451"/>
                    <a:pt x="79" y="451"/>
                  </a:cubicBezTo>
                  <a:cubicBezTo>
                    <a:pt x="73" y="443"/>
                    <a:pt x="73" y="443"/>
                    <a:pt x="73" y="443"/>
                  </a:cubicBezTo>
                  <a:cubicBezTo>
                    <a:pt x="73" y="443"/>
                    <a:pt x="73" y="445"/>
                    <a:pt x="71" y="446"/>
                  </a:cubicBezTo>
                  <a:cubicBezTo>
                    <a:pt x="69" y="446"/>
                    <a:pt x="66" y="445"/>
                    <a:pt x="66" y="445"/>
                  </a:cubicBezTo>
                  <a:cubicBezTo>
                    <a:pt x="68" y="439"/>
                    <a:pt x="68" y="439"/>
                    <a:pt x="68" y="439"/>
                  </a:cubicBezTo>
                  <a:cubicBezTo>
                    <a:pt x="66" y="432"/>
                    <a:pt x="66" y="432"/>
                    <a:pt x="66" y="432"/>
                  </a:cubicBezTo>
                  <a:cubicBezTo>
                    <a:pt x="68" y="425"/>
                    <a:pt x="68" y="425"/>
                    <a:pt x="68" y="425"/>
                  </a:cubicBezTo>
                  <a:cubicBezTo>
                    <a:pt x="68" y="415"/>
                    <a:pt x="68" y="415"/>
                    <a:pt x="68" y="415"/>
                  </a:cubicBezTo>
                  <a:cubicBezTo>
                    <a:pt x="70" y="411"/>
                    <a:pt x="70" y="411"/>
                    <a:pt x="70" y="411"/>
                  </a:cubicBezTo>
                  <a:cubicBezTo>
                    <a:pt x="71" y="406"/>
                    <a:pt x="71" y="406"/>
                    <a:pt x="71" y="406"/>
                  </a:cubicBezTo>
                  <a:cubicBezTo>
                    <a:pt x="74" y="400"/>
                    <a:pt x="74" y="400"/>
                    <a:pt x="74" y="400"/>
                  </a:cubicBezTo>
                  <a:cubicBezTo>
                    <a:pt x="73" y="395"/>
                    <a:pt x="73" y="395"/>
                    <a:pt x="73" y="395"/>
                  </a:cubicBezTo>
                  <a:cubicBezTo>
                    <a:pt x="71" y="396"/>
                    <a:pt x="71" y="396"/>
                    <a:pt x="71" y="396"/>
                  </a:cubicBezTo>
                  <a:cubicBezTo>
                    <a:pt x="65" y="390"/>
                    <a:pt x="65" y="390"/>
                    <a:pt x="65" y="390"/>
                  </a:cubicBezTo>
                  <a:cubicBezTo>
                    <a:pt x="65" y="390"/>
                    <a:pt x="67" y="388"/>
                    <a:pt x="69" y="386"/>
                  </a:cubicBezTo>
                  <a:cubicBezTo>
                    <a:pt x="71" y="384"/>
                    <a:pt x="71" y="383"/>
                    <a:pt x="71" y="381"/>
                  </a:cubicBezTo>
                  <a:cubicBezTo>
                    <a:pt x="71" y="379"/>
                    <a:pt x="70" y="374"/>
                    <a:pt x="69" y="374"/>
                  </a:cubicBezTo>
                  <a:cubicBezTo>
                    <a:pt x="68" y="373"/>
                    <a:pt x="66" y="371"/>
                    <a:pt x="66" y="371"/>
                  </a:cubicBezTo>
                  <a:cubicBezTo>
                    <a:pt x="66" y="365"/>
                    <a:pt x="66" y="365"/>
                    <a:pt x="66" y="365"/>
                  </a:cubicBezTo>
                  <a:cubicBezTo>
                    <a:pt x="66" y="365"/>
                    <a:pt x="65" y="362"/>
                    <a:pt x="64" y="362"/>
                  </a:cubicBezTo>
                  <a:cubicBezTo>
                    <a:pt x="62" y="361"/>
                    <a:pt x="57" y="358"/>
                    <a:pt x="57" y="358"/>
                  </a:cubicBezTo>
                  <a:cubicBezTo>
                    <a:pt x="58" y="351"/>
                    <a:pt x="58" y="351"/>
                    <a:pt x="58" y="351"/>
                  </a:cubicBezTo>
                  <a:cubicBezTo>
                    <a:pt x="56" y="349"/>
                    <a:pt x="56" y="349"/>
                    <a:pt x="56" y="349"/>
                  </a:cubicBezTo>
                  <a:lnTo>
                    <a:pt x="57" y="345"/>
                  </a:ln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506" name="Google Shape;506;p12"/>
            <p:cNvSpPr/>
            <p:nvPr/>
          </p:nvSpPr>
          <p:spPr>
            <a:xfrm>
              <a:off x="5904411" y="2909082"/>
              <a:ext cx="841064" cy="588111"/>
            </a:xfrm>
            <a:custGeom>
              <a:rect b="b" l="l" r="r" t="t"/>
              <a:pathLst>
                <a:path extrusionOk="0" h="266" w="369">
                  <a:moveTo>
                    <a:pt x="69" y="61"/>
                  </a:moveTo>
                  <a:cubicBezTo>
                    <a:pt x="69" y="61"/>
                    <a:pt x="69" y="61"/>
                    <a:pt x="69" y="61"/>
                  </a:cubicBezTo>
                  <a:cubicBezTo>
                    <a:pt x="66" y="62"/>
                    <a:pt x="66" y="62"/>
                    <a:pt x="66" y="62"/>
                  </a:cubicBezTo>
                  <a:cubicBezTo>
                    <a:pt x="64" y="64"/>
                    <a:pt x="64" y="64"/>
                    <a:pt x="64" y="64"/>
                  </a:cubicBezTo>
                  <a:cubicBezTo>
                    <a:pt x="62" y="70"/>
                    <a:pt x="62" y="70"/>
                    <a:pt x="62" y="70"/>
                  </a:cubicBezTo>
                  <a:cubicBezTo>
                    <a:pt x="62" y="70"/>
                    <a:pt x="62" y="70"/>
                    <a:pt x="62" y="70"/>
                  </a:cubicBezTo>
                  <a:cubicBezTo>
                    <a:pt x="59" y="73"/>
                    <a:pt x="59" y="73"/>
                    <a:pt x="59" y="73"/>
                  </a:cubicBezTo>
                  <a:cubicBezTo>
                    <a:pt x="59" y="73"/>
                    <a:pt x="59" y="73"/>
                    <a:pt x="59" y="73"/>
                  </a:cubicBezTo>
                  <a:cubicBezTo>
                    <a:pt x="58" y="78"/>
                    <a:pt x="58" y="78"/>
                    <a:pt x="58" y="78"/>
                  </a:cubicBezTo>
                  <a:cubicBezTo>
                    <a:pt x="58" y="78"/>
                    <a:pt x="59" y="82"/>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7"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5" y="93"/>
                    <a:pt x="55" y="93"/>
                    <a:pt x="55" y="93"/>
                  </a:cubicBezTo>
                  <a:cubicBezTo>
                    <a:pt x="51" y="97"/>
                    <a:pt x="51" y="97"/>
                    <a:pt x="51" y="97"/>
                  </a:cubicBezTo>
                  <a:cubicBezTo>
                    <a:pt x="50" y="102"/>
                    <a:pt x="50" y="102"/>
                    <a:pt x="50" y="102"/>
                  </a:cubicBezTo>
                  <a:cubicBezTo>
                    <a:pt x="50" y="105"/>
                    <a:pt x="50" y="105"/>
                    <a:pt x="50" y="105"/>
                  </a:cubicBezTo>
                  <a:cubicBezTo>
                    <a:pt x="50" y="105"/>
                    <a:pt x="50" y="105"/>
                    <a:pt x="50" y="105"/>
                  </a:cubicBezTo>
                  <a:cubicBezTo>
                    <a:pt x="50" y="105"/>
                    <a:pt x="50" y="105"/>
                    <a:pt x="50" y="105"/>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9"/>
                    <a:pt x="50" y="109"/>
                    <a:pt x="49" y="109"/>
                  </a:cubicBezTo>
                  <a:cubicBezTo>
                    <a:pt x="47" y="110"/>
                    <a:pt x="46" y="112"/>
                    <a:pt x="46" y="112"/>
                  </a:cubicBezTo>
                  <a:cubicBezTo>
                    <a:pt x="46" y="119"/>
                    <a:pt x="46" y="119"/>
                    <a:pt x="46" y="119"/>
                  </a:cubicBezTo>
                  <a:cubicBezTo>
                    <a:pt x="45" y="121"/>
                    <a:pt x="45" y="121"/>
                    <a:pt x="45" y="121"/>
                  </a:cubicBezTo>
                  <a:cubicBezTo>
                    <a:pt x="43" y="124"/>
                    <a:pt x="43" y="124"/>
                    <a:pt x="43" y="124"/>
                  </a:cubicBezTo>
                  <a:cubicBezTo>
                    <a:pt x="44" y="128"/>
                    <a:pt x="44" y="128"/>
                    <a:pt x="44" y="128"/>
                  </a:cubicBezTo>
                  <a:cubicBezTo>
                    <a:pt x="44" y="128"/>
                    <a:pt x="44" y="128"/>
                    <a:pt x="44" y="128"/>
                  </a:cubicBezTo>
                  <a:cubicBezTo>
                    <a:pt x="42" y="131"/>
                    <a:pt x="42" y="131"/>
                    <a:pt x="42" y="131"/>
                  </a:cubicBezTo>
                  <a:cubicBezTo>
                    <a:pt x="43" y="136"/>
                    <a:pt x="43" y="136"/>
                    <a:pt x="43" y="136"/>
                  </a:cubicBezTo>
                  <a:cubicBezTo>
                    <a:pt x="41" y="139"/>
                    <a:pt x="41" y="139"/>
                    <a:pt x="41" y="139"/>
                  </a:cubicBezTo>
                  <a:cubicBezTo>
                    <a:pt x="40" y="140"/>
                    <a:pt x="40" y="140"/>
                    <a:pt x="40" y="140"/>
                  </a:cubicBezTo>
                  <a:cubicBezTo>
                    <a:pt x="39" y="143"/>
                    <a:pt x="39" y="143"/>
                    <a:pt x="39" y="143"/>
                  </a:cubicBezTo>
                  <a:cubicBezTo>
                    <a:pt x="37" y="148"/>
                    <a:pt x="37" y="148"/>
                    <a:pt x="37" y="148"/>
                  </a:cubicBezTo>
                  <a:cubicBezTo>
                    <a:pt x="29" y="155"/>
                    <a:pt x="29" y="155"/>
                    <a:pt x="29" y="155"/>
                  </a:cubicBezTo>
                  <a:cubicBezTo>
                    <a:pt x="26" y="154"/>
                    <a:pt x="26" y="154"/>
                    <a:pt x="26" y="154"/>
                  </a:cubicBezTo>
                  <a:cubicBezTo>
                    <a:pt x="24" y="155"/>
                    <a:pt x="24" y="155"/>
                    <a:pt x="24" y="155"/>
                  </a:cubicBezTo>
                  <a:cubicBezTo>
                    <a:pt x="22" y="157"/>
                    <a:pt x="22" y="157"/>
                    <a:pt x="22" y="157"/>
                  </a:cubicBezTo>
                  <a:cubicBezTo>
                    <a:pt x="22" y="157"/>
                    <a:pt x="23" y="157"/>
                    <a:pt x="21" y="159"/>
                  </a:cubicBezTo>
                  <a:cubicBezTo>
                    <a:pt x="19" y="160"/>
                    <a:pt x="15" y="161"/>
                    <a:pt x="15" y="161"/>
                  </a:cubicBezTo>
                  <a:cubicBezTo>
                    <a:pt x="13" y="161"/>
                    <a:pt x="13" y="161"/>
                    <a:pt x="13" y="161"/>
                  </a:cubicBezTo>
                  <a:cubicBezTo>
                    <a:pt x="6" y="161"/>
                    <a:pt x="6" y="161"/>
                    <a:pt x="6" y="161"/>
                  </a:cubicBezTo>
                  <a:cubicBezTo>
                    <a:pt x="6" y="161"/>
                    <a:pt x="6" y="161"/>
                    <a:pt x="6" y="161"/>
                  </a:cubicBezTo>
                  <a:cubicBezTo>
                    <a:pt x="6" y="161"/>
                    <a:pt x="6" y="161"/>
                    <a:pt x="6" y="161"/>
                  </a:cubicBezTo>
                  <a:cubicBezTo>
                    <a:pt x="6" y="161"/>
                    <a:pt x="5" y="160"/>
                    <a:pt x="4" y="161"/>
                  </a:cubicBezTo>
                  <a:cubicBezTo>
                    <a:pt x="4" y="161"/>
                    <a:pt x="3" y="161"/>
                    <a:pt x="3" y="161"/>
                  </a:cubicBezTo>
                  <a:cubicBezTo>
                    <a:pt x="3" y="161"/>
                    <a:pt x="3" y="161"/>
                    <a:pt x="3"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1" y="162"/>
                    <a:pt x="2" y="162"/>
                  </a:cubicBezTo>
                  <a:cubicBezTo>
                    <a:pt x="4" y="163"/>
                    <a:pt x="5" y="166"/>
                    <a:pt x="6" y="166"/>
                  </a:cubicBezTo>
                  <a:cubicBezTo>
                    <a:pt x="8" y="167"/>
                    <a:pt x="10" y="167"/>
                    <a:pt x="11" y="167"/>
                  </a:cubicBezTo>
                  <a:cubicBezTo>
                    <a:pt x="12" y="168"/>
                    <a:pt x="14" y="169"/>
                    <a:pt x="14" y="169"/>
                  </a:cubicBezTo>
                  <a:cubicBezTo>
                    <a:pt x="14" y="169"/>
                    <a:pt x="19" y="174"/>
                    <a:pt x="20" y="174"/>
                  </a:cubicBezTo>
                  <a:cubicBezTo>
                    <a:pt x="21" y="174"/>
                    <a:pt x="21" y="174"/>
                    <a:pt x="22" y="176"/>
                  </a:cubicBezTo>
                  <a:cubicBezTo>
                    <a:pt x="23" y="177"/>
                    <a:pt x="26" y="176"/>
                    <a:pt x="26" y="176"/>
                  </a:cubicBezTo>
                  <a:cubicBezTo>
                    <a:pt x="26" y="176"/>
                    <a:pt x="27" y="179"/>
                    <a:pt x="26" y="180"/>
                  </a:cubicBezTo>
                  <a:cubicBezTo>
                    <a:pt x="26" y="181"/>
                    <a:pt x="26" y="184"/>
                    <a:pt x="26" y="184"/>
                  </a:cubicBezTo>
                  <a:cubicBezTo>
                    <a:pt x="26" y="184"/>
                    <a:pt x="26" y="185"/>
                    <a:pt x="26" y="186"/>
                  </a:cubicBezTo>
                  <a:cubicBezTo>
                    <a:pt x="27" y="188"/>
                    <a:pt x="28" y="188"/>
                    <a:pt x="28" y="190"/>
                  </a:cubicBezTo>
                  <a:cubicBezTo>
                    <a:pt x="29" y="191"/>
                    <a:pt x="28" y="191"/>
                    <a:pt x="29" y="192"/>
                  </a:cubicBezTo>
                  <a:cubicBezTo>
                    <a:pt x="30" y="193"/>
                    <a:pt x="31" y="195"/>
                    <a:pt x="32" y="195"/>
                  </a:cubicBezTo>
                  <a:cubicBezTo>
                    <a:pt x="33" y="195"/>
                    <a:pt x="34" y="195"/>
                    <a:pt x="37" y="196"/>
                  </a:cubicBezTo>
                  <a:cubicBezTo>
                    <a:pt x="40" y="198"/>
                    <a:pt x="41" y="198"/>
                    <a:pt x="42" y="199"/>
                  </a:cubicBezTo>
                  <a:cubicBezTo>
                    <a:pt x="44" y="200"/>
                    <a:pt x="43" y="199"/>
                    <a:pt x="46" y="200"/>
                  </a:cubicBezTo>
                  <a:cubicBezTo>
                    <a:pt x="50" y="201"/>
                    <a:pt x="49" y="200"/>
                    <a:pt x="50" y="201"/>
                  </a:cubicBezTo>
                  <a:cubicBezTo>
                    <a:pt x="51" y="201"/>
                    <a:pt x="50" y="200"/>
                    <a:pt x="52" y="201"/>
                  </a:cubicBezTo>
                  <a:cubicBezTo>
                    <a:pt x="55" y="201"/>
                    <a:pt x="57" y="202"/>
                    <a:pt x="57" y="202"/>
                  </a:cubicBezTo>
                  <a:cubicBezTo>
                    <a:pt x="57" y="204"/>
                    <a:pt x="57" y="204"/>
                    <a:pt x="57" y="204"/>
                  </a:cubicBezTo>
                  <a:cubicBezTo>
                    <a:pt x="55" y="208"/>
                    <a:pt x="55" y="208"/>
                    <a:pt x="55" y="208"/>
                  </a:cubicBezTo>
                  <a:cubicBezTo>
                    <a:pt x="55" y="211"/>
                    <a:pt x="55" y="211"/>
                    <a:pt x="55" y="211"/>
                  </a:cubicBezTo>
                  <a:cubicBezTo>
                    <a:pt x="55" y="211"/>
                    <a:pt x="53" y="211"/>
                    <a:pt x="55" y="212"/>
                  </a:cubicBezTo>
                  <a:cubicBezTo>
                    <a:pt x="57" y="213"/>
                    <a:pt x="61" y="214"/>
                    <a:pt x="61" y="214"/>
                  </a:cubicBezTo>
                  <a:cubicBezTo>
                    <a:pt x="64" y="216"/>
                    <a:pt x="64" y="216"/>
                    <a:pt x="64" y="216"/>
                  </a:cubicBezTo>
                  <a:cubicBezTo>
                    <a:pt x="64" y="216"/>
                    <a:pt x="62" y="219"/>
                    <a:pt x="61" y="220"/>
                  </a:cubicBezTo>
                  <a:cubicBezTo>
                    <a:pt x="60" y="220"/>
                    <a:pt x="57" y="220"/>
                    <a:pt x="57" y="220"/>
                  </a:cubicBezTo>
                  <a:cubicBezTo>
                    <a:pt x="57" y="220"/>
                    <a:pt x="56" y="223"/>
                    <a:pt x="58" y="223"/>
                  </a:cubicBezTo>
                  <a:cubicBezTo>
                    <a:pt x="59" y="224"/>
                    <a:pt x="61" y="224"/>
                    <a:pt x="62" y="224"/>
                  </a:cubicBezTo>
                  <a:cubicBezTo>
                    <a:pt x="63" y="224"/>
                    <a:pt x="65" y="225"/>
                    <a:pt x="65" y="225"/>
                  </a:cubicBezTo>
                  <a:cubicBezTo>
                    <a:pt x="65" y="225"/>
                    <a:pt x="66" y="225"/>
                    <a:pt x="67" y="226"/>
                  </a:cubicBezTo>
                  <a:cubicBezTo>
                    <a:pt x="67" y="228"/>
                    <a:pt x="68" y="229"/>
                    <a:pt x="69" y="229"/>
                  </a:cubicBezTo>
                  <a:cubicBezTo>
                    <a:pt x="70" y="229"/>
                    <a:pt x="72" y="229"/>
                    <a:pt x="73" y="229"/>
                  </a:cubicBezTo>
                  <a:cubicBezTo>
                    <a:pt x="74" y="229"/>
                    <a:pt x="74" y="228"/>
                    <a:pt x="75" y="228"/>
                  </a:cubicBezTo>
                  <a:cubicBezTo>
                    <a:pt x="76" y="229"/>
                    <a:pt x="82" y="228"/>
                    <a:pt x="82" y="228"/>
                  </a:cubicBezTo>
                  <a:cubicBezTo>
                    <a:pt x="82" y="228"/>
                    <a:pt x="82" y="228"/>
                    <a:pt x="83" y="230"/>
                  </a:cubicBezTo>
                  <a:cubicBezTo>
                    <a:pt x="85" y="233"/>
                    <a:pt x="88" y="234"/>
                    <a:pt x="88" y="234"/>
                  </a:cubicBezTo>
                  <a:cubicBezTo>
                    <a:pt x="88" y="234"/>
                    <a:pt x="89" y="235"/>
                    <a:pt x="89" y="234"/>
                  </a:cubicBezTo>
                  <a:cubicBezTo>
                    <a:pt x="89" y="233"/>
                    <a:pt x="90" y="232"/>
                    <a:pt x="90" y="232"/>
                  </a:cubicBezTo>
                  <a:cubicBezTo>
                    <a:pt x="90" y="232"/>
                    <a:pt x="92" y="229"/>
                    <a:pt x="92" y="228"/>
                  </a:cubicBezTo>
                  <a:cubicBezTo>
                    <a:pt x="93" y="227"/>
                    <a:pt x="94" y="224"/>
                    <a:pt x="95" y="224"/>
                  </a:cubicBezTo>
                  <a:cubicBezTo>
                    <a:pt x="96" y="223"/>
                    <a:pt x="99" y="221"/>
                    <a:pt x="99" y="221"/>
                  </a:cubicBezTo>
                  <a:cubicBezTo>
                    <a:pt x="99" y="221"/>
                    <a:pt x="99" y="220"/>
                    <a:pt x="101" y="221"/>
                  </a:cubicBezTo>
                  <a:cubicBezTo>
                    <a:pt x="102" y="223"/>
                    <a:pt x="105" y="225"/>
                    <a:pt x="105" y="225"/>
                  </a:cubicBezTo>
                  <a:cubicBezTo>
                    <a:pt x="110" y="225"/>
                    <a:pt x="110" y="225"/>
                    <a:pt x="110" y="225"/>
                  </a:cubicBezTo>
                  <a:cubicBezTo>
                    <a:pt x="110" y="225"/>
                    <a:pt x="113" y="226"/>
                    <a:pt x="113" y="227"/>
                  </a:cubicBezTo>
                  <a:cubicBezTo>
                    <a:pt x="113" y="228"/>
                    <a:pt x="112" y="228"/>
                    <a:pt x="110" y="229"/>
                  </a:cubicBezTo>
                  <a:cubicBezTo>
                    <a:pt x="109" y="229"/>
                    <a:pt x="106" y="226"/>
                    <a:pt x="106" y="227"/>
                  </a:cubicBezTo>
                  <a:cubicBezTo>
                    <a:pt x="105" y="228"/>
                    <a:pt x="105" y="230"/>
                    <a:pt x="105" y="230"/>
                  </a:cubicBezTo>
                  <a:cubicBezTo>
                    <a:pt x="101" y="232"/>
                    <a:pt x="101" y="232"/>
                    <a:pt x="101" y="232"/>
                  </a:cubicBezTo>
                  <a:cubicBezTo>
                    <a:pt x="102" y="234"/>
                    <a:pt x="102" y="234"/>
                    <a:pt x="102" y="234"/>
                  </a:cubicBezTo>
                  <a:cubicBezTo>
                    <a:pt x="102" y="234"/>
                    <a:pt x="107" y="236"/>
                    <a:pt x="107" y="237"/>
                  </a:cubicBezTo>
                  <a:cubicBezTo>
                    <a:pt x="107" y="238"/>
                    <a:pt x="107" y="240"/>
                    <a:pt x="107" y="240"/>
                  </a:cubicBezTo>
                  <a:cubicBezTo>
                    <a:pt x="110" y="241"/>
                    <a:pt x="110" y="241"/>
                    <a:pt x="110" y="241"/>
                  </a:cubicBezTo>
                  <a:cubicBezTo>
                    <a:pt x="112" y="240"/>
                    <a:pt x="112" y="240"/>
                    <a:pt x="112" y="240"/>
                  </a:cubicBezTo>
                  <a:cubicBezTo>
                    <a:pt x="112" y="244"/>
                    <a:pt x="112" y="244"/>
                    <a:pt x="112" y="244"/>
                  </a:cubicBezTo>
                  <a:cubicBezTo>
                    <a:pt x="112" y="248"/>
                    <a:pt x="112" y="248"/>
                    <a:pt x="112" y="248"/>
                  </a:cubicBezTo>
                  <a:cubicBezTo>
                    <a:pt x="112" y="248"/>
                    <a:pt x="112" y="248"/>
                    <a:pt x="112" y="248"/>
                  </a:cubicBezTo>
                  <a:cubicBezTo>
                    <a:pt x="112" y="248"/>
                    <a:pt x="112" y="248"/>
                    <a:pt x="112" y="248"/>
                  </a:cubicBezTo>
                  <a:cubicBezTo>
                    <a:pt x="119" y="246"/>
                    <a:pt x="125" y="250"/>
                    <a:pt x="128" y="250"/>
                  </a:cubicBezTo>
                  <a:cubicBezTo>
                    <a:pt x="134" y="251"/>
                    <a:pt x="121" y="258"/>
                    <a:pt x="123" y="258"/>
                  </a:cubicBezTo>
                  <a:cubicBezTo>
                    <a:pt x="125" y="257"/>
                    <a:pt x="123" y="263"/>
                    <a:pt x="126" y="264"/>
                  </a:cubicBezTo>
                  <a:cubicBezTo>
                    <a:pt x="131" y="265"/>
                    <a:pt x="135" y="261"/>
                    <a:pt x="141" y="261"/>
                  </a:cubicBezTo>
                  <a:cubicBezTo>
                    <a:pt x="146" y="260"/>
                    <a:pt x="152" y="263"/>
                    <a:pt x="154" y="261"/>
                  </a:cubicBezTo>
                  <a:cubicBezTo>
                    <a:pt x="158" y="256"/>
                    <a:pt x="174" y="266"/>
                    <a:pt x="182" y="261"/>
                  </a:cubicBezTo>
                  <a:cubicBezTo>
                    <a:pt x="187" y="257"/>
                    <a:pt x="207" y="255"/>
                    <a:pt x="214" y="255"/>
                  </a:cubicBezTo>
                  <a:cubicBezTo>
                    <a:pt x="232" y="254"/>
                    <a:pt x="233" y="254"/>
                    <a:pt x="241" y="249"/>
                  </a:cubicBezTo>
                  <a:cubicBezTo>
                    <a:pt x="241" y="249"/>
                    <a:pt x="246" y="238"/>
                    <a:pt x="249" y="233"/>
                  </a:cubicBezTo>
                  <a:cubicBezTo>
                    <a:pt x="251" y="229"/>
                    <a:pt x="257" y="227"/>
                    <a:pt x="263" y="223"/>
                  </a:cubicBezTo>
                  <a:cubicBezTo>
                    <a:pt x="268" y="219"/>
                    <a:pt x="281" y="215"/>
                    <a:pt x="284" y="214"/>
                  </a:cubicBezTo>
                  <a:cubicBezTo>
                    <a:pt x="287" y="214"/>
                    <a:pt x="308" y="215"/>
                    <a:pt x="308" y="215"/>
                  </a:cubicBezTo>
                  <a:cubicBezTo>
                    <a:pt x="319" y="212"/>
                    <a:pt x="319" y="212"/>
                    <a:pt x="319" y="212"/>
                  </a:cubicBezTo>
                  <a:cubicBezTo>
                    <a:pt x="319" y="212"/>
                    <a:pt x="321" y="220"/>
                    <a:pt x="324" y="221"/>
                  </a:cubicBezTo>
                  <a:cubicBezTo>
                    <a:pt x="337" y="223"/>
                    <a:pt x="345" y="222"/>
                    <a:pt x="346" y="215"/>
                  </a:cubicBezTo>
                  <a:cubicBezTo>
                    <a:pt x="347" y="210"/>
                    <a:pt x="342" y="201"/>
                    <a:pt x="341" y="194"/>
                  </a:cubicBezTo>
                  <a:cubicBezTo>
                    <a:pt x="340" y="186"/>
                    <a:pt x="344" y="178"/>
                    <a:pt x="344" y="171"/>
                  </a:cubicBezTo>
                  <a:cubicBezTo>
                    <a:pt x="344" y="170"/>
                    <a:pt x="342" y="168"/>
                    <a:pt x="348" y="160"/>
                  </a:cubicBezTo>
                  <a:cubicBezTo>
                    <a:pt x="353" y="152"/>
                    <a:pt x="367" y="156"/>
                    <a:pt x="369" y="151"/>
                  </a:cubicBezTo>
                  <a:cubicBezTo>
                    <a:pt x="363" y="123"/>
                    <a:pt x="363" y="123"/>
                    <a:pt x="363" y="123"/>
                  </a:cubicBezTo>
                  <a:cubicBezTo>
                    <a:pt x="362" y="123"/>
                    <a:pt x="362" y="123"/>
                    <a:pt x="362" y="123"/>
                  </a:cubicBezTo>
                  <a:cubicBezTo>
                    <a:pt x="361" y="123"/>
                    <a:pt x="361" y="123"/>
                    <a:pt x="361" y="123"/>
                  </a:cubicBezTo>
                  <a:cubicBezTo>
                    <a:pt x="359" y="122"/>
                    <a:pt x="359" y="122"/>
                    <a:pt x="359" y="122"/>
                  </a:cubicBezTo>
                  <a:cubicBezTo>
                    <a:pt x="357" y="122"/>
                    <a:pt x="357" y="122"/>
                    <a:pt x="357" y="122"/>
                  </a:cubicBezTo>
                  <a:cubicBezTo>
                    <a:pt x="355" y="121"/>
                    <a:pt x="355" y="121"/>
                    <a:pt x="355" y="121"/>
                  </a:cubicBezTo>
                  <a:cubicBezTo>
                    <a:pt x="353" y="120"/>
                    <a:pt x="353" y="120"/>
                    <a:pt x="353" y="120"/>
                  </a:cubicBezTo>
                  <a:cubicBezTo>
                    <a:pt x="351" y="120"/>
                    <a:pt x="351" y="120"/>
                    <a:pt x="351" y="120"/>
                  </a:cubicBezTo>
                  <a:cubicBezTo>
                    <a:pt x="351" y="120"/>
                    <a:pt x="351" y="120"/>
                    <a:pt x="351" y="120"/>
                  </a:cubicBezTo>
                  <a:cubicBezTo>
                    <a:pt x="350" y="120"/>
                    <a:pt x="350" y="120"/>
                    <a:pt x="350" y="120"/>
                  </a:cubicBezTo>
                  <a:cubicBezTo>
                    <a:pt x="343" y="119"/>
                    <a:pt x="334" y="135"/>
                    <a:pt x="334" y="135"/>
                  </a:cubicBezTo>
                  <a:cubicBezTo>
                    <a:pt x="330" y="142"/>
                    <a:pt x="330" y="142"/>
                    <a:pt x="330" y="142"/>
                  </a:cubicBezTo>
                  <a:cubicBezTo>
                    <a:pt x="320" y="140"/>
                    <a:pt x="310" y="139"/>
                    <a:pt x="303" y="131"/>
                  </a:cubicBezTo>
                  <a:cubicBezTo>
                    <a:pt x="303" y="128"/>
                    <a:pt x="303" y="128"/>
                    <a:pt x="303" y="128"/>
                  </a:cubicBezTo>
                  <a:cubicBezTo>
                    <a:pt x="303" y="128"/>
                    <a:pt x="303" y="128"/>
                    <a:pt x="303" y="128"/>
                  </a:cubicBezTo>
                  <a:cubicBezTo>
                    <a:pt x="303" y="128"/>
                    <a:pt x="303" y="128"/>
                    <a:pt x="303" y="128"/>
                  </a:cubicBezTo>
                  <a:cubicBezTo>
                    <a:pt x="302" y="127"/>
                    <a:pt x="302" y="127"/>
                    <a:pt x="302" y="127"/>
                  </a:cubicBezTo>
                  <a:cubicBezTo>
                    <a:pt x="302" y="127"/>
                    <a:pt x="301" y="127"/>
                    <a:pt x="301" y="127"/>
                  </a:cubicBezTo>
                  <a:cubicBezTo>
                    <a:pt x="300" y="127"/>
                    <a:pt x="299" y="126"/>
                    <a:pt x="299" y="126"/>
                  </a:cubicBezTo>
                  <a:cubicBezTo>
                    <a:pt x="300" y="124"/>
                    <a:pt x="300" y="124"/>
                    <a:pt x="300" y="124"/>
                  </a:cubicBezTo>
                  <a:cubicBezTo>
                    <a:pt x="300" y="124"/>
                    <a:pt x="301" y="123"/>
                    <a:pt x="301" y="123"/>
                  </a:cubicBezTo>
                  <a:cubicBezTo>
                    <a:pt x="302" y="123"/>
                    <a:pt x="301" y="123"/>
                    <a:pt x="301" y="122"/>
                  </a:cubicBezTo>
                  <a:cubicBezTo>
                    <a:pt x="301" y="122"/>
                    <a:pt x="301" y="120"/>
                    <a:pt x="301" y="119"/>
                  </a:cubicBezTo>
                  <a:cubicBezTo>
                    <a:pt x="300" y="118"/>
                    <a:pt x="300" y="118"/>
                    <a:pt x="300" y="118"/>
                  </a:cubicBezTo>
                  <a:cubicBezTo>
                    <a:pt x="300" y="118"/>
                    <a:pt x="299" y="116"/>
                    <a:pt x="298" y="115"/>
                  </a:cubicBezTo>
                  <a:cubicBezTo>
                    <a:pt x="297" y="115"/>
                    <a:pt x="298" y="114"/>
                    <a:pt x="298" y="114"/>
                  </a:cubicBezTo>
                  <a:cubicBezTo>
                    <a:pt x="297" y="113"/>
                    <a:pt x="298" y="113"/>
                    <a:pt x="298" y="112"/>
                  </a:cubicBezTo>
                  <a:cubicBezTo>
                    <a:pt x="298" y="112"/>
                    <a:pt x="297" y="110"/>
                    <a:pt x="297" y="110"/>
                  </a:cubicBezTo>
                  <a:cubicBezTo>
                    <a:pt x="297" y="110"/>
                    <a:pt x="295" y="107"/>
                    <a:pt x="294" y="105"/>
                  </a:cubicBezTo>
                  <a:cubicBezTo>
                    <a:pt x="294" y="104"/>
                    <a:pt x="294" y="103"/>
                    <a:pt x="294" y="103"/>
                  </a:cubicBezTo>
                  <a:cubicBezTo>
                    <a:pt x="295" y="102"/>
                    <a:pt x="293" y="101"/>
                    <a:pt x="293" y="101"/>
                  </a:cubicBezTo>
                  <a:cubicBezTo>
                    <a:pt x="293" y="101"/>
                    <a:pt x="293" y="99"/>
                    <a:pt x="293" y="99"/>
                  </a:cubicBezTo>
                  <a:cubicBezTo>
                    <a:pt x="293" y="99"/>
                    <a:pt x="293" y="97"/>
                    <a:pt x="293" y="97"/>
                  </a:cubicBezTo>
                  <a:cubicBezTo>
                    <a:pt x="294" y="96"/>
                    <a:pt x="293" y="95"/>
                    <a:pt x="293" y="94"/>
                  </a:cubicBezTo>
                  <a:cubicBezTo>
                    <a:pt x="293" y="94"/>
                    <a:pt x="291" y="93"/>
                    <a:pt x="291" y="93"/>
                  </a:cubicBezTo>
                  <a:cubicBezTo>
                    <a:pt x="292" y="91"/>
                    <a:pt x="292" y="91"/>
                    <a:pt x="292" y="91"/>
                  </a:cubicBezTo>
                  <a:cubicBezTo>
                    <a:pt x="292" y="90"/>
                    <a:pt x="292" y="90"/>
                    <a:pt x="292" y="90"/>
                  </a:cubicBezTo>
                  <a:cubicBezTo>
                    <a:pt x="292" y="90"/>
                    <a:pt x="293" y="88"/>
                    <a:pt x="293" y="88"/>
                  </a:cubicBezTo>
                  <a:cubicBezTo>
                    <a:pt x="294" y="87"/>
                    <a:pt x="293" y="86"/>
                    <a:pt x="292" y="86"/>
                  </a:cubicBezTo>
                  <a:cubicBezTo>
                    <a:pt x="291" y="86"/>
                    <a:pt x="292" y="85"/>
                    <a:pt x="292" y="85"/>
                  </a:cubicBezTo>
                  <a:cubicBezTo>
                    <a:pt x="293" y="83"/>
                    <a:pt x="293" y="83"/>
                    <a:pt x="293" y="83"/>
                  </a:cubicBezTo>
                  <a:cubicBezTo>
                    <a:pt x="292" y="80"/>
                    <a:pt x="292" y="80"/>
                    <a:pt x="292" y="80"/>
                  </a:cubicBezTo>
                  <a:cubicBezTo>
                    <a:pt x="292" y="79"/>
                    <a:pt x="292" y="79"/>
                    <a:pt x="292" y="79"/>
                  </a:cubicBezTo>
                  <a:cubicBezTo>
                    <a:pt x="292" y="79"/>
                    <a:pt x="291" y="77"/>
                    <a:pt x="291" y="77"/>
                  </a:cubicBezTo>
                  <a:cubicBezTo>
                    <a:pt x="291" y="76"/>
                    <a:pt x="290" y="74"/>
                    <a:pt x="290" y="74"/>
                  </a:cubicBezTo>
                  <a:cubicBezTo>
                    <a:pt x="290" y="74"/>
                    <a:pt x="290" y="73"/>
                    <a:pt x="290" y="73"/>
                  </a:cubicBezTo>
                  <a:cubicBezTo>
                    <a:pt x="290" y="72"/>
                    <a:pt x="290" y="72"/>
                    <a:pt x="290" y="72"/>
                  </a:cubicBezTo>
                  <a:cubicBezTo>
                    <a:pt x="290" y="71"/>
                    <a:pt x="289" y="70"/>
                    <a:pt x="288" y="69"/>
                  </a:cubicBezTo>
                  <a:cubicBezTo>
                    <a:pt x="287" y="67"/>
                    <a:pt x="287" y="67"/>
                    <a:pt x="287" y="67"/>
                  </a:cubicBezTo>
                  <a:cubicBezTo>
                    <a:pt x="287" y="67"/>
                    <a:pt x="285" y="65"/>
                    <a:pt x="284" y="64"/>
                  </a:cubicBezTo>
                  <a:cubicBezTo>
                    <a:pt x="284" y="62"/>
                    <a:pt x="284" y="62"/>
                    <a:pt x="283" y="61"/>
                  </a:cubicBezTo>
                  <a:cubicBezTo>
                    <a:pt x="283" y="59"/>
                    <a:pt x="281" y="57"/>
                    <a:pt x="280" y="57"/>
                  </a:cubicBezTo>
                  <a:cubicBezTo>
                    <a:pt x="280" y="57"/>
                    <a:pt x="279" y="54"/>
                    <a:pt x="279" y="53"/>
                  </a:cubicBezTo>
                  <a:cubicBezTo>
                    <a:pt x="278" y="53"/>
                    <a:pt x="276" y="52"/>
                    <a:pt x="276" y="52"/>
                  </a:cubicBezTo>
                  <a:cubicBezTo>
                    <a:pt x="275" y="52"/>
                    <a:pt x="273" y="51"/>
                    <a:pt x="273" y="51"/>
                  </a:cubicBezTo>
                  <a:cubicBezTo>
                    <a:pt x="270" y="50"/>
                    <a:pt x="270" y="50"/>
                    <a:pt x="270" y="50"/>
                  </a:cubicBezTo>
                  <a:cubicBezTo>
                    <a:pt x="267" y="47"/>
                    <a:pt x="267" y="47"/>
                    <a:pt x="267" y="47"/>
                  </a:cubicBezTo>
                  <a:cubicBezTo>
                    <a:pt x="267" y="47"/>
                    <a:pt x="266" y="47"/>
                    <a:pt x="265" y="46"/>
                  </a:cubicBezTo>
                  <a:cubicBezTo>
                    <a:pt x="265" y="46"/>
                    <a:pt x="264" y="44"/>
                    <a:pt x="264" y="44"/>
                  </a:cubicBezTo>
                  <a:cubicBezTo>
                    <a:pt x="263" y="42"/>
                    <a:pt x="263" y="42"/>
                    <a:pt x="263" y="42"/>
                  </a:cubicBezTo>
                  <a:cubicBezTo>
                    <a:pt x="257" y="40"/>
                    <a:pt x="257" y="40"/>
                    <a:pt x="257" y="40"/>
                  </a:cubicBezTo>
                  <a:cubicBezTo>
                    <a:pt x="257" y="40"/>
                    <a:pt x="256" y="38"/>
                    <a:pt x="256" y="38"/>
                  </a:cubicBezTo>
                  <a:cubicBezTo>
                    <a:pt x="256" y="37"/>
                    <a:pt x="255" y="37"/>
                    <a:pt x="255" y="36"/>
                  </a:cubicBezTo>
                  <a:cubicBezTo>
                    <a:pt x="255" y="35"/>
                    <a:pt x="254" y="35"/>
                    <a:pt x="254" y="34"/>
                  </a:cubicBezTo>
                  <a:cubicBezTo>
                    <a:pt x="254" y="33"/>
                    <a:pt x="253" y="33"/>
                    <a:pt x="253" y="33"/>
                  </a:cubicBezTo>
                  <a:cubicBezTo>
                    <a:pt x="252" y="33"/>
                    <a:pt x="251" y="33"/>
                    <a:pt x="251" y="33"/>
                  </a:cubicBezTo>
                  <a:cubicBezTo>
                    <a:pt x="251" y="33"/>
                    <a:pt x="250" y="32"/>
                    <a:pt x="250" y="32"/>
                  </a:cubicBezTo>
                  <a:cubicBezTo>
                    <a:pt x="250" y="32"/>
                    <a:pt x="248" y="30"/>
                    <a:pt x="247" y="30"/>
                  </a:cubicBezTo>
                  <a:cubicBezTo>
                    <a:pt x="247" y="29"/>
                    <a:pt x="247" y="29"/>
                    <a:pt x="247" y="29"/>
                  </a:cubicBezTo>
                  <a:cubicBezTo>
                    <a:pt x="247" y="29"/>
                    <a:pt x="247" y="29"/>
                    <a:pt x="246" y="29"/>
                  </a:cubicBezTo>
                  <a:cubicBezTo>
                    <a:pt x="245" y="29"/>
                    <a:pt x="245" y="29"/>
                    <a:pt x="245" y="28"/>
                  </a:cubicBezTo>
                  <a:cubicBezTo>
                    <a:pt x="244" y="28"/>
                    <a:pt x="244" y="26"/>
                    <a:pt x="243" y="26"/>
                  </a:cubicBezTo>
                  <a:cubicBezTo>
                    <a:pt x="243" y="26"/>
                    <a:pt x="243" y="26"/>
                    <a:pt x="242" y="26"/>
                  </a:cubicBezTo>
                  <a:cubicBezTo>
                    <a:pt x="241" y="26"/>
                    <a:pt x="240" y="24"/>
                    <a:pt x="240" y="24"/>
                  </a:cubicBezTo>
                  <a:cubicBezTo>
                    <a:pt x="239" y="24"/>
                    <a:pt x="240" y="23"/>
                    <a:pt x="240" y="22"/>
                  </a:cubicBezTo>
                  <a:cubicBezTo>
                    <a:pt x="240" y="21"/>
                    <a:pt x="239" y="21"/>
                    <a:pt x="239" y="21"/>
                  </a:cubicBezTo>
                  <a:cubicBezTo>
                    <a:pt x="239" y="21"/>
                    <a:pt x="239" y="21"/>
                    <a:pt x="239" y="21"/>
                  </a:cubicBezTo>
                  <a:cubicBezTo>
                    <a:pt x="239" y="21"/>
                    <a:pt x="238" y="21"/>
                    <a:pt x="238" y="20"/>
                  </a:cubicBezTo>
                  <a:cubicBezTo>
                    <a:pt x="238" y="20"/>
                    <a:pt x="237" y="19"/>
                    <a:pt x="237" y="18"/>
                  </a:cubicBezTo>
                  <a:cubicBezTo>
                    <a:pt x="237" y="17"/>
                    <a:pt x="237" y="17"/>
                    <a:pt x="237" y="17"/>
                  </a:cubicBezTo>
                  <a:cubicBezTo>
                    <a:pt x="237" y="17"/>
                    <a:pt x="236" y="16"/>
                    <a:pt x="236" y="16"/>
                  </a:cubicBezTo>
                  <a:cubicBezTo>
                    <a:pt x="235" y="15"/>
                    <a:pt x="235" y="15"/>
                    <a:pt x="235" y="15"/>
                  </a:cubicBezTo>
                  <a:cubicBezTo>
                    <a:pt x="235" y="14"/>
                    <a:pt x="235" y="14"/>
                    <a:pt x="235" y="14"/>
                  </a:cubicBezTo>
                  <a:cubicBezTo>
                    <a:pt x="234" y="14"/>
                    <a:pt x="234" y="14"/>
                    <a:pt x="234" y="14"/>
                  </a:cubicBezTo>
                  <a:cubicBezTo>
                    <a:pt x="233" y="14"/>
                    <a:pt x="233" y="13"/>
                    <a:pt x="233" y="12"/>
                  </a:cubicBezTo>
                  <a:cubicBezTo>
                    <a:pt x="233" y="12"/>
                    <a:pt x="233" y="12"/>
                    <a:pt x="233" y="12"/>
                  </a:cubicBezTo>
                  <a:cubicBezTo>
                    <a:pt x="232" y="11"/>
                    <a:pt x="232" y="11"/>
                    <a:pt x="232" y="11"/>
                  </a:cubicBezTo>
                  <a:cubicBezTo>
                    <a:pt x="231" y="10"/>
                    <a:pt x="231" y="10"/>
                    <a:pt x="231" y="10"/>
                  </a:cubicBezTo>
                  <a:cubicBezTo>
                    <a:pt x="230" y="9"/>
                    <a:pt x="230" y="9"/>
                    <a:pt x="230" y="9"/>
                  </a:cubicBezTo>
                  <a:cubicBezTo>
                    <a:pt x="230" y="9"/>
                    <a:pt x="229" y="8"/>
                    <a:pt x="229" y="8"/>
                  </a:cubicBezTo>
                  <a:cubicBezTo>
                    <a:pt x="228" y="7"/>
                    <a:pt x="227" y="6"/>
                    <a:pt x="227" y="6"/>
                  </a:cubicBezTo>
                  <a:cubicBezTo>
                    <a:pt x="227" y="6"/>
                    <a:pt x="227" y="5"/>
                    <a:pt x="227" y="5"/>
                  </a:cubicBezTo>
                  <a:cubicBezTo>
                    <a:pt x="227" y="5"/>
                    <a:pt x="226" y="5"/>
                    <a:pt x="226" y="5"/>
                  </a:cubicBezTo>
                  <a:cubicBezTo>
                    <a:pt x="224" y="5"/>
                    <a:pt x="224" y="5"/>
                    <a:pt x="224" y="5"/>
                  </a:cubicBezTo>
                  <a:cubicBezTo>
                    <a:pt x="224" y="3"/>
                    <a:pt x="224" y="3"/>
                    <a:pt x="224" y="3"/>
                  </a:cubicBezTo>
                  <a:cubicBezTo>
                    <a:pt x="224" y="3"/>
                    <a:pt x="224" y="3"/>
                    <a:pt x="223" y="3"/>
                  </a:cubicBezTo>
                  <a:cubicBezTo>
                    <a:pt x="222" y="3"/>
                    <a:pt x="222" y="2"/>
                    <a:pt x="222" y="2"/>
                  </a:cubicBezTo>
                  <a:cubicBezTo>
                    <a:pt x="222" y="1"/>
                    <a:pt x="222" y="1"/>
                    <a:pt x="222" y="1"/>
                  </a:cubicBezTo>
                  <a:cubicBezTo>
                    <a:pt x="219" y="2"/>
                    <a:pt x="219" y="2"/>
                    <a:pt x="219" y="2"/>
                  </a:cubicBezTo>
                  <a:cubicBezTo>
                    <a:pt x="219" y="2"/>
                    <a:pt x="219" y="2"/>
                    <a:pt x="219" y="2"/>
                  </a:cubicBezTo>
                  <a:cubicBezTo>
                    <a:pt x="219" y="2"/>
                    <a:pt x="217" y="1"/>
                    <a:pt x="217" y="1"/>
                  </a:cubicBezTo>
                  <a:cubicBezTo>
                    <a:pt x="217" y="0"/>
                    <a:pt x="216" y="0"/>
                    <a:pt x="216" y="0"/>
                  </a:cubicBezTo>
                  <a:cubicBezTo>
                    <a:pt x="215" y="1"/>
                    <a:pt x="215" y="1"/>
                    <a:pt x="215" y="1"/>
                  </a:cubicBezTo>
                  <a:cubicBezTo>
                    <a:pt x="213" y="1"/>
                    <a:pt x="213" y="1"/>
                    <a:pt x="213" y="1"/>
                  </a:cubicBezTo>
                  <a:cubicBezTo>
                    <a:pt x="212" y="1"/>
                    <a:pt x="212" y="1"/>
                    <a:pt x="212" y="1"/>
                  </a:cubicBezTo>
                  <a:cubicBezTo>
                    <a:pt x="211" y="0"/>
                    <a:pt x="211" y="0"/>
                    <a:pt x="211" y="0"/>
                  </a:cubicBezTo>
                  <a:cubicBezTo>
                    <a:pt x="208" y="1"/>
                    <a:pt x="207" y="1"/>
                    <a:pt x="207" y="1"/>
                  </a:cubicBezTo>
                  <a:cubicBezTo>
                    <a:pt x="204" y="2"/>
                    <a:pt x="199" y="5"/>
                    <a:pt x="199" y="7"/>
                  </a:cubicBezTo>
                  <a:cubicBezTo>
                    <a:pt x="198" y="9"/>
                    <a:pt x="199" y="14"/>
                    <a:pt x="197" y="15"/>
                  </a:cubicBezTo>
                  <a:cubicBezTo>
                    <a:pt x="194" y="15"/>
                    <a:pt x="191" y="20"/>
                    <a:pt x="190" y="20"/>
                  </a:cubicBezTo>
                  <a:cubicBezTo>
                    <a:pt x="181" y="25"/>
                    <a:pt x="181" y="25"/>
                    <a:pt x="181" y="25"/>
                  </a:cubicBezTo>
                  <a:cubicBezTo>
                    <a:pt x="181" y="25"/>
                    <a:pt x="174" y="28"/>
                    <a:pt x="170" y="28"/>
                  </a:cubicBezTo>
                  <a:cubicBezTo>
                    <a:pt x="166" y="29"/>
                    <a:pt x="163" y="32"/>
                    <a:pt x="163" y="32"/>
                  </a:cubicBezTo>
                  <a:cubicBezTo>
                    <a:pt x="158" y="39"/>
                    <a:pt x="158" y="39"/>
                    <a:pt x="158" y="39"/>
                  </a:cubicBezTo>
                  <a:cubicBezTo>
                    <a:pt x="150" y="40"/>
                    <a:pt x="150" y="40"/>
                    <a:pt x="150" y="40"/>
                  </a:cubicBezTo>
                  <a:cubicBezTo>
                    <a:pt x="146" y="36"/>
                    <a:pt x="146" y="36"/>
                    <a:pt x="146" y="36"/>
                  </a:cubicBezTo>
                  <a:cubicBezTo>
                    <a:pt x="142" y="37"/>
                    <a:pt x="142" y="37"/>
                    <a:pt x="142" y="37"/>
                  </a:cubicBezTo>
                  <a:cubicBezTo>
                    <a:pt x="141" y="36"/>
                    <a:pt x="141" y="36"/>
                    <a:pt x="141" y="36"/>
                  </a:cubicBezTo>
                  <a:cubicBezTo>
                    <a:pt x="139" y="37"/>
                    <a:pt x="139" y="37"/>
                    <a:pt x="139" y="37"/>
                  </a:cubicBezTo>
                  <a:cubicBezTo>
                    <a:pt x="127" y="36"/>
                    <a:pt x="127" y="36"/>
                    <a:pt x="127" y="36"/>
                  </a:cubicBezTo>
                  <a:cubicBezTo>
                    <a:pt x="121" y="39"/>
                    <a:pt x="121" y="39"/>
                    <a:pt x="121" y="39"/>
                  </a:cubicBezTo>
                  <a:cubicBezTo>
                    <a:pt x="110" y="38"/>
                    <a:pt x="110" y="38"/>
                    <a:pt x="110" y="38"/>
                  </a:cubicBezTo>
                  <a:cubicBezTo>
                    <a:pt x="110" y="38"/>
                    <a:pt x="102" y="39"/>
                    <a:pt x="100" y="39"/>
                  </a:cubicBezTo>
                  <a:cubicBezTo>
                    <a:pt x="97" y="39"/>
                    <a:pt x="97" y="39"/>
                    <a:pt x="97" y="39"/>
                  </a:cubicBezTo>
                  <a:cubicBezTo>
                    <a:pt x="95" y="38"/>
                    <a:pt x="93" y="36"/>
                    <a:pt x="93" y="36"/>
                  </a:cubicBezTo>
                  <a:cubicBezTo>
                    <a:pt x="93" y="36"/>
                    <a:pt x="89" y="37"/>
                    <a:pt x="88" y="38"/>
                  </a:cubicBezTo>
                  <a:cubicBezTo>
                    <a:pt x="87" y="39"/>
                    <a:pt x="83" y="44"/>
                    <a:pt x="83" y="44"/>
                  </a:cubicBezTo>
                  <a:cubicBezTo>
                    <a:pt x="83" y="45"/>
                    <a:pt x="83" y="45"/>
                    <a:pt x="83" y="45"/>
                  </a:cubicBezTo>
                  <a:cubicBezTo>
                    <a:pt x="85" y="50"/>
                    <a:pt x="85" y="50"/>
                    <a:pt x="85" y="50"/>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1" y="53"/>
                    <a:pt x="81" y="53"/>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5"/>
                    <a:pt x="80" y="55"/>
                    <a:pt x="79" y="55"/>
                  </a:cubicBezTo>
                  <a:cubicBezTo>
                    <a:pt x="79" y="56"/>
                    <a:pt x="78"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6" y="57"/>
                    <a:pt x="76" y="57"/>
                    <a:pt x="76" y="57"/>
                  </a:cubicBezTo>
                  <a:cubicBezTo>
                    <a:pt x="73" y="60"/>
                    <a:pt x="73" y="60"/>
                    <a:pt x="73" y="60"/>
                  </a:cubicBezTo>
                  <a:cubicBezTo>
                    <a:pt x="69" y="61"/>
                    <a:pt x="69" y="61"/>
                    <a:pt x="69" y="61"/>
                  </a:cubicBez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507" name="Google Shape;507;p12"/>
            <p:cNvSpPr/>
            <p:nvPr/>
          </p:nvSpPr>
          <p:spPr>
            <a:xfrm>
              <a:off x="6015453" y="2278355"/>
              <a:ext cx="1400674" cy="943961"/>
            </a:xfrm>
            <a:custGeom>
              <a:rect b="b" l="l" r="r" t="t"/>
              <a:pathLst>
                <a:path extrusionOk="0" h="427" w="614">
                  <a:moveTo>
                    <a:pt x="141" y="305"/>
                  </a:moveTo>
                  <a:cubicBezTo>
                    <a:pt x="142" y="305"/>
                    <a:pt x="145" y="300"/>
                    <a:pt x="148" y="300"/>
                  </a:cubicBezTo>
                  <a:cubicBezTo>
                    <a:pt x="150" y="299"/>
                    <a:pt x="149" y="294"/>
                    <a:pt x="150" y="292"/>
                  </a:cubicBezTo>
                  <a:cubicBezTo>
                    <a:pt x="151" y="290"/>
                    <a:pt x="156" y="286"/>
                    <a:pt x="159" y="285"/>
                  </a:cubicBezTo>
                  <a:cubicBezTo>
                    <a:pt x="160" y="285"/>
                    <a:pt x="160" y="285"/>
                    <a:pt x="160" y="285"/>
                  </a:cubicBezTo>
                  <a:cubicBezTo>
                    <a:pt x="160" y="283"/>
                    <a:pt x="160" y="283"/>
                    <a:pt x="160" y="283"/>
                  </a:cubicBezTo>
                  <a:cubicBezTo>
                    <a:pt x="160" y="283"/>
                    <a:pt x="163" y="282"/>
                    <a:pt x="163" y="281"/>
                  </a:cubicBezTo>
                  <a:cubicBezTo>
                    <a:pt x="164" y="281"/>
                    <a:pt x="164" y="282"/>
                    <a:pt x="164" y="282"/>
                  </a:cubicBezTo>
                  <a:cubicBezTo>
                    <a:pt x="164" y="282"/>
                    <a:pt x="165" y="283"/>
                    <a:pt x="166" y="283"/>
                  </a:cubicBezTo>
                  <a:cubicBezTo>
                    <a:pt x="166" y="283"/>
                    <a:pt x="167" y="282"/>
                    <a:pt x="167" y="282"/>
                  </a:cubicBezTo>
                  <a:cubicBezTo>
                    <a:pt x="167" y="281"/>
                    <a:pt x="167" y="280"/>
                    <a:pt x="167" y="280"/>
                  </a:cubicBezTo>
                  <a:cubicBezTo>
                    <a:pt x="166" y="279"/>
                    <a:pt x="166" y="278"/>
                    <a:pt x="166" y="278"/>
                  </a:cubicBezTo>
                  <a:cubicBezTo>
                    <a:pt x="166" y="278"/>
                    <a:pt x="166" y="278"/>
                    <a:pt x="166" y="278"/>
                  </a:cubicBezTo>
                  <a:cubicBezTo>
                    <a:pt x="166" y="278"/>
                    <a:pt x="167" y="278"/>
                    <a:pt x="167" y="278"/>
                  </a:cubicBezTo>
                  <a:cubicBezTo>
                    <a:pt x="167" y="278"/>
                    <a:pt x="168" y="277"/>
                    <a:pt x="168" y="277"/>
                  </a:cubicBezTo>
                  <a:cubicBezTo>
                    <a:pt x="170" y="278"/>
                    <a:pt x="170" y="278"/>
                    <a:pt x="170" y="278"/>
                  </a:cubicBezTo>
                  <a:cubicBezTo>
                    <a:pt x="170" y="278"/>
                    <a:pt x="171" y="278"/>
                    <a:pt x="171" y="278"/>
                  </a:cubicBezTo>
                  <a:cubicBezTo>
                    <a:pt x="172" y="279"/>
                    <a:pt x="173" y="277"/>
                    <a:pt x="173" y="277"/>
                  </a:cubicBezTo>
                  <a:cubicBezTo>
                    <a:pt x="174" y="276"/>
                    <a:pt x="174" y="276"/>
                    <a:pt x="174" y="276"/>
                  </a:cubicBezTo>
                  <a:cubicBezTo>
                    <a:pt x="174" y="276"/>
                    <a:pt x="174" y="276"/>
                    <a:pt x="174" y="275"/>
                  </a:cubicBezTo>
                  <a:cubicBezTo>
                    <a:pt x="174" y="275"/>
                    <a:pt x="175" y="275"/>
                    <a:pt x="176" y="275"/>
                  </a:cubicBezTo>
                  <a:cubicBezTo>
                    <a:pt x="176" y="275"/>
                    <a:pt x="178" y="275"/>
                    <a:pt x="179" y="275"/>
                  </a:cubicBezTo>
                  <a:cubicBezTo>
                    <a:pt x="180" y="275"/>
                    <a:pt x="180" y="275"/>
                    <a:pt x="180" y="275"/>
                  </a:cubicBezTo>
                  <a:cubicBezTo>
                    <a:pt x="182" y="274"/>
                    <a:pt x="182" y="274"/>
                    <a:pt x="182" y="274"/>
                  </a:cubicBezTo>
                  <a:cubicBezTo>
                    <a:pt x="182" y="274"/>
                    <a:pt x="183" y="273"/>
                    <a:pt x="183" y="273"/>
                  </a:cubicBezTo>
                  <a:cubicBezTo>
                    <a:pt x="183" y="272"/>
                    <a:pt x="183" y="271"/>
                    <a:pt x="183" y="271"/>
                  </a:cubicBezTo>
                  <a:cubicBezTo>
                    <a:pt x="183" y="270"/>
                    <a:pt x="185" y="270"/>
                    <a:pt x="185" y="270"/>
                  </a:cubicBezTo>
                  <a:cubicBezTo>
                    <a:pt x="185" y="270"/>
                    <a:pt x="185" y="270"/>
                    <a:pt x="185" y="270"/>
                  </a:cubicBezTo>
                  <a:cubicBezTo>
                    <a:pt x="186" y="270"/>
                    <a:pt x="186" y="271"/>
                    <a:pt x="186" y="271"/>
                  </a:cubicBezTo>
                  <a:cubicBezTo>
                    <a:pt x="186" y="271"/>
                    <a:pt x="187" y="270"/>
                    <a:pt x="187" y="270"/>
                  </a:cubicBezTo>
                  <a:cubicBezTo>
                    <a:pt x="187" y="269"/>
                    <a:pt x="188" y="269"/>
                    <a:pt x="188" y="269"/>
                  </a:cubicBezTo>
                  <a:cubicBezTo>
                    <a:pt x="188" y="269"/>
                    <a:pt x="190" y="268"/>
                    <a:pt x="190" y="267"/>
                  </a:cubicBezTo>
                  <a:cubicBezTo>
                    <a:pt x="191" y="266"/>
                    <a:pt x="191" y="267"/>
                    <a:pt x="191" y="265"/>
                  </a:cubicBezTo>
                  <a:cubicBezTo>
                    <a:pt x="191" y="264"/>
                    <a:pt x="192" y="265"/>
                    <a:pt x="192" y="266"/>
                  </a:cubicBezTo>
                  <a:cubicBezTo>
                    <a:pt x="192" y="266"/>
                    <a:pt x="192" y="266"/>
                    <a:pt x="193" y="267"/>
                  </a:cubicBezTo>
                  <a:cubicBezTo>
                    <a:pt x="193" y="267"/>
                    <a:pt x="193" y="267"/>
                    <a:pt x="195" y="267"/>
                  </a:cubicBezTo>
                  <a:cubicBezTo>
                    <a:pt x="196" y="268"/>
                    <a:pt x="196" y="266"/>
                    <a:pt x="198" y="266"/>
                  </a:cubicBezTo>
                  <a:cubicBezTo>
                    <a:pt x="200" y="266"/>
                    <a:pt x="199" y="266"/>
                    <a:pt x="200" y="267"/>
                  </a:cubicBezTo>
                  <a:cubicBezTo>
                    <a:pt x="201" y="267"/>
                    <a:pt x="201" y="267"/>
                    <a:pt x="202" y="267"/>
                  </a:cubicBezTo>
                  <a:cubicBezTo>
                    <a:pt x="203" y="268"/>
                    <a:pt x="203" y="268"/>
                    <a:pt x="203" y="268"/>
                  </a:cubicBezTo>
                  <a:cubicBezTo>
                    <a:pt x="203" y="268"/>
                    <a:pt x="204" y="268"/>
                    <a:pt x="205" y="269"/>
                  </a:cubicBezTo>
                  <a:cubicBezTo>
                    <a:pt x="205"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2" y="271"/>
                    <a:pt x="212" y="271"/>
                    <a:pt x="212" y="271"/>
                  </a:cubicBezTo>
                  <a:cubicBezTo>
                    <a:pt x="212" y="271"/>
                    <a:pt x="212" y="273"/>
                    <a:pt x="213" y="273"/>
                  </a:cubicBezTo>
                  <a:cubicBezTo>
                    <a:pt x="213" y="274"/>
                    <a:pt x="213" y="274"/>
                    <a:pt x="214" y="274"/>
                  </a:cubicBezTo>
                  <a:cubicBezTo>
                    <a:pt x="214" y="274"/>
                    <a:pt x="215" y="272"/>
                    <a:pt x="215" y="271"/>
                  </a:cubicBezTo>
                  <a:cubicBezTo>
                    <a:pt x="215" y="271"/>
                    <a:pt x="216" y="272"/>
                    <a:pt x="216" y="272"/>
                  </a:cubicBezTo>
                  <a:cubicBezTo>
                    <a:pt x="216" y="272"/>
                    <a:pt x="216" y="274"/>
                    <a:pt x="217" y="274"/>
                  </a:cubicBezTo>
                  <a:cubicBezTo>
                    <a:pt x="217" y="273"/>
                    <a:pt x="218" y="273"/>
                    <a:pt x="218" y="273"/>
                  </a:cubicBezTo>
                  <a:cubicBezTo>
                    <a:pt x="219" y="273"/>
                    <a:pt x="218" y="272"/>
                    <a:pt x="218" y="272"/>
                  </a:cubicBezTo>
                  <a:cubicBezTo>
                    <a:pt x="218" y="272"/>
                    <a:pt x="219" y="271"/>
                    <a:pt x="219" y="271"/>
                  </a:cubicBezTo>
                  <a:cubicBezTo>
                    <a:pt x="220" y="271"/>
                    <a:pt x="222" y="271"/>
                    <a:pt x="222" y="271"/>
                  </a:cubicBezTo>
                  <a:cubicBezTo>
                    <a:pt x="223" y="271"/>
                    <a:pt x="223" y="273"/>
                    <a:pt x="223" y="273"/>
                  </a:cubicBezTo>
                  <a:cubicBezTo>
                    <a:pt x="223" y="273"/>
                    <a:pt x="222" y="275"/>
                    <a:pt x="222" y="275"/>
                  </a:cubicBezTo>
                  <a:cubicBezTo>
                    <a:pt x="222" y="275"/>
                    <a:pt x="221" y="276"/>
                    <a:pt x="221" y="277"/>
                  </a:cubicBezTo>
                  <a:cubicBezTo>
                    <a:pt x="221" y="277"/>
                    <a:pt x="221" y="277"/>
                    <a:pt x="222" y="276"/>
                  </a:cubicBezTo>
                  <a:cubicBezTo>
                    <a:pt x="224" y="276"/>
                    <a:pt x="223" y="275"/>
                    <a:pt x="223" y="275"/>
                  </a:cubicBezTo>
                  <a:cubicBezTo>
                    <a:pt x="224" y="273"/>
                    <a:pt x="224" y="273"/>
                    <a:pt x="224" y="273"/>
                  </a:cubicBezTo>
                  <a:cubicBezTo>
                    <a:pt x="224" y="273"/>
                    <a:pt x="226" y="274"/>
                    <a:pt x="226" y="275"/>
                  </a:cubicBezTo>
                  <a:cubicBezTo>
                    <a:pt x="226" y="275"/>
                    <a:pt x="226" y="276"/>
                    <a:pt x="226" y="276"/>
                  </a:cubicBezTo>
                  <a:cubicBezTo>
                    <a:pt x="226" y="277"/>
                    <a:pt x="227" y="277"/>
                    <a:pt x="227" y="278"/>
                  </a:cubicBezTo>
                  <a:cubicBezTo>
                    <a:pt x="228" y="279"/>
                    <a:pt x="227" y="278"/>
                    <a:pt x="227" y="278"/>
                  </a:cubicBezTo>
                  <a:cubicBezTo>
                    <a:pt x="227" y="277"/>
                    <a:pt x="228" y="275"/>
                    <a:pt x="228" y="275"/>
                  </a:cubicBezTo>
                  <a:cubicBezTo>
                    <a:pt x="229" y="273"/>
                    <a:pt x="229" y="273"/>
                    <a:pt x="229" y="273"/>
                  </a:cubicBezTo>
                  <a:cubicBezTo>
                    <a:pt x="229" y="273"/>
                    <a:pt x="233" y="273"/>
                    <a:pt x="237" y="273"/>
                  </a:cubicBezTo>
                  <a:cubicBezTo>
                    <a:pt x="241" y="273"/>
                    <a:pt x="238" y="272"/>
                    <a:pt x="238" y="272"/>
                  </a:cubicBezTo>
                  <a:cubicBezTo>
                    <a:pt x="240" y="272"/>
                    <a:pt x="240" y="272"/>
                    <a:pt x="240" y="272"/>
                  </a:cubicBezTo>
                  <a:cubicBezTo>
                    <a:pt x="241" y="276"/>
                    <a:pt x="241" y="276"/>
                    <a:pt x="241" y="276"/>
                  </a:cubicBezTo>
                  <a:cubicBezTo>
                    <a:pt x="241" y="276"/>
                    <a:pt x="243" y="278"/>
                    <a:pt x="244" y="278"/>
                  </a:cubicBezTo>
                  <a:cubicBezTo>
                    <a:pt x="245" y="279"/>
                    <a:pt x="245" y="279"/>
                    <a:pt x="247" y="280"/>
                  </a:cubicBezTo>
                  <a:cubicBezTo>
                    <a:pt x="250" y="280"/>
                    <a:pt x="249" y="280"/>
                    <a:pt x="249" y="280"/>
                  </a:cubicBezTo>
                  <a:cubicBezTo>
                    <a:pt x="250" y="280"/>
                    <a:pt x="250" y="278"/>
                    <a:pt x="251" y="277"/>
                  </a:cubicBezTo>
                  <a:cubicBezTo>
                    <a:pt x="251" y="276"/>
                    <a:pt x="252" y="276"/>
                    <a:pt x="252" y="276"/>
                  </a:cubicBezTo>
                  <a:cubicBezTo>
                    <a:pt x="252" y="276"/>
                    <a:pt x="254" y="278"/>
                    <a:pt x="254" y="278"/>
                  </a:cubicBezTo>
                  <a:cubicBezTo>
                    <a:pt x="255" y="279"/>
                    <a:pt x="255" y="280"/>
                    <a:pt x="255" y="280"/>
                  </a:cubicBezTo>
                  <a:cubicBezTo>
                    <a:pt x="258" y="281"/>
                    <a:pt x="258" y="281"/>
                    <a:pt x="258" y="281"/>
                  </a:cubicBezTo>
                  <a:cubicBezTo>
                    <a:pt x="258" y="282"/>
                    <a:pt x="258" y="282"/>
                    <a:pt x="258" y="282"/>
                  </a:cubicBezTo>
                  <a:cubicBezTo>
                    <a:pt x="258" y="285"/>
                    <a:pt x="258" y="285"/>
                    <a:pt x="258" y="285"/>
                  </a:cubicBezTo>
                  <a:cubicBezTo>
                    <a:pt x="260" y="286"/>
                    <a:pt x="260" y="286"/>
                    <a:pt x="260" y="286"/>
                  </a:cubicBezTo>
                  <a:cubicBezTo>
                    <a:pt x="259" y="288"/>
                    <a:pt x="259" y="288"/>
                    <a:pt x="259" y="288"/>
                  </a:cubicBezTo>
                  <a:cubicBezTo>
                    <a:pt x="259" y="288"/>
                    <a:pt x="260" y="290"/>
                    <a:pt x="260" y="291"/>
                  </a:cubicBezTo>
                  <a:cubicBezTo>
                    <a:pt x="260" y="291"/>
                    <a:pt x="261" y="293"/>
                    <a:pt x="261" y="293"/>
                  </a:cubicBezTo>
                  <a:cubicBezTo>
                    <a:pt x="261" y="296"/>
                    <a:pt x="261" y="296"/>
                    <a:pt x="261" y="296"/>
                  </a:cubicBezTo>
                  <a:cubicBezTo>
                    <a:pt x="260" y="298"/>
                    <a:pt x="260" y="298"/>
                    <a:pt x="260" y="298"/>
                  </a:cubicBezTo>
                  <a:cubicBezTo>
                    <a:pt x="261" y="299"/>
                    <a:pt x="261" y="299"/>
                    <a:pt x="261" y="299"/>
                  </a:cubicBezTo>
                  <a:cubicBezTo>
                    <a:pt x="261" y="299"/>
                    <a:pt x="261" y="302"/>
                    <a:pt x="262" y="303"/>
                  </a:cubicBezTo>
                  <a:cubicBezTo>
                    <a:pt x="263" y="305"/>
                    <a:pt x="264" y="302"/>
                    <a:pt x="264" y="302"/>
                  </a:cubicBezTo>
                  <a:cubicBezTo>
                    <a:pt x="266" y="302"/>
                    <a:pt x="266" y="302"/>
                    <a:pt x="266" y="302"/>
                  </a:cubicBezTo>
                  <a:cubicBezTo>
                    <a:pt x="268" y="305"/>
                    <a:pt x="268" y="305"/>
                    <a:pt x="268" y="305"/>
                  </a:cubicBezTo>
                  <a:cubicBezTo>
                    <a:pt x="269" y="305"/>
                    <a:pt x="269" y="305"/>
                    <a:pt x="269" y="305"/>
                  </a:cubicBezTo>
                  <a:cubicBezTo>
                    <a:pt x="271" y="306"/>
                    <a:pt x="271" y="306"/>
                    <a:pt x="271" y="306"/>
                  </a:cubicBezTo>
                  <a:cubicBezTo>
                    <a:pt x="272" y="309"/>
                    <a:pt x="272" y="309"/>
                    <a:pt x="272" y="309"/>
                  </a:cubicBezTo>
                  <a:cubicBezTo>
                    <a:pt x="274" y="308"/>
                    <a:pt x="274" y="308"/>
                    <a:pt x="274" y="308"/>
                  </a:cubicBezTo>
                  <a:cubicBezTo>
                    <a:pt x="275" y="305"/>
                    <a:pt x="275" y="305"/>
                    <a:pt x="275" y="305"/>
                  </a:cubicBezTo>
                  <a:cubicBezTo>
                    <a:pt x="277" y="306"/>
                    <a:pt x="277" y="306"/>
                    <a:pt x="277" y="306"/>
                  </a:cubicBezTo>
                  <a:cubicBezTo>
                    <a:pt x="279" y="306"/>
                    <a:pt x="279" y="306"/>
                    <a:pt x="279" y="306"/>
                  </a:cubicBezTo>
                  <a:cubicBezTo>
                    <a:pt x="279" y="310"/>
                    <a:pt x="279" y="310"/>
                    <a:pt x="279" y="310"/>
                  </a:cubicBezTo>
                  <a:cubicBezTo>
                    <a:pt x="279" y="310"/>
                    <a:pt x="280" y="311"/>
                    <a:pt x="280" y="312"/>
                  </a:cubicBezTo>
                  <a:cubicBezTo>
                    <a:pt x="280" y="312"/>
                    <a:pt x="280" y="314"/>
                    <a:pt x="280" y="314"/>
                  </a:cubicBezTo>
                  <a:cubicBezTo>
                    <a:pt x="281" y="316"/>
                    <a:pt x="281" y="316"/>
                    <a:pt x="281" y="316"/>
                  </a:cubicBezTo>
                  <a:cubicBezTo>
                    <a:pt x="278" y="317"/>
                    <a:pt x="278" y="317"/>
                    <a:pt x="278" y="317"/>
                  </a:cubicBezTo>
                  <a:cubicBezTo>
                    <a:pt x="280" y="318"/>
                    <a:pt x="280" y="318"/>
                    <a:pt x="280" y="318"/>
                  </a:cubicBezTo>
                  <a:cubicBezTo>
                    <a:pt x="280" y="318"/>
                    <a:pt x="282" y="318"/>
                    <a:pt x="283" y="318"/>
                  </a:cubicBezTo>
                  <a:cubicBezTo>
                    <a:pt x="284" y="318"/>
                    <a:pt x="284" y="321"/>
                    <a:pt x="284" y="321"/>
                  </a:cubicBezTo>
                  <a:cubicBezTo>
                    <a:pt x="284" y="321"/>
                    <a:pt x="284" y="322"/>
                    <a:pt x="283" y="323"/>
                  </a:cubicBezTo>
                  <a:cubicBezTo>
                    <a:pt x="283" y="323"/>
                    <a:pt x="283" y="324"/>
                    <a:pt x="283" y="325"/>
                  </a:cubicBezTo>
                  <a:cubicBezTo>
                    <a:pt x="284" y="325"/>
                    <a:pt x="286" y="326"/>
                    <a:pt x="287" y="326"/>
                  </a:cubicBezTo>
                  <a:cubicBezTo>
                    <a:pt x="289" y="326"/>
                    <a:pt x="289" y="326"/>
                    <a:pt x="289" y="326"/>
                  </a:cubicBezTo>
                  <a:cubicBezTo>
                    <a:pt x="291" y="326"/>
                    <a:pt x="291" y="326"/>
                    <a:pt x="291" y="326"/>
                  </a:cubicBezTo>
                  <a:cubicBezTo>
                    <a:pt x="291" y="326"/>
                    <a:pt x="292" y="327"/>
                    <a:pt x="293" y="327"/>
                  </a:cubicBezTo>
                  <a:cubicBezTo>
                    <a:pt x="293" y="326"/>
                    <a:pt x="295" y="326"/>
                    <a:pt x="295" y="326"/>
                  </a:cubicBezTo>
                  <a:cubicBezTo>
                    <a:pt x="297" y="328"/>
                    <a:pt x="297" y="328"/>
                    <a:pt x="297" y="328"/>
                  </a:cubicBezTo>
                  <a:cubicBezTo>
                    <a:pt x="299" y="327"/>
                    <a:pt x="299" y="327"/>
                    <a:pt x="299" y="327"/>
                  </a:cubicBezTo>
                  <a:cubicBezTo>
                    <a:pt x="299" y="329"/>
                    <a:pt x="299" y="329"/>
                    <a:pt x="299" y="329"/>
                  </a:cubicBezTo>
                  <a:cubicBezTo>
                    <a:pt x="299" y="329"/>
                    <a:pt x="301" y="333"/>
                    <a:pt x="301" y="333"/>
                  </a:cubicBezTo>
                  <a:cubicBezTo>
                    <a:pt x="302" y="334"/>
                    <a:pt x="302" y="336"/>
                    <a:pt x="302" y="337"/>
                  </a:cubicBezTo>
                  <a:cubicBezTo>
                    <a:pt x="302" y="338"/>
                    <a:pt x="303" y="340"/>
                    <a:pt x="303" y="340"/>
                  </a:cubicBezTo>
                  <a:cubicBezTo>
                    <a:pt x="303" y="340"/>
                    <a:pt x="302" y="340"/>
                    <a:pt x="301" y="341"/>
                  </a:cubicBezTo>
                  <a:cubicBezTo>
                    <a:pt x="300" y="342"/>
                    <a:pt x="302" y="343"/>
                    <a:pt x="302" y="343"/>
                  </a:cubicBezTo>
                  <a:cubicBezTo>
                    <a:pt x="304" y="343"/>
                    <a:pt x="304" y="343"/>
                    <a:pt x="304" y="343"/>
                  </a:cubicBezTo>
                  <a:cubicBezTo>
                    <a:pt x="304" y="343"/>
                    <a:pt x="306" y="345"/>
                    <a:pt x="306" y="346"/>
                  </a:cubicBezTo>
                  <a:cubicBezTo>
                    <a:pt x="307" y="347"/>
                    <a:pt x="309" y="346"/>
                    <a:pt x="310" y="346"/>
                  </a:cubicBezTo>
                  <a:cubicBezTo>
                    <a:pt x="311" y="345"/>
                    <a:pt x="313" y="346"/>
                    <a:pt x="313" y="347"/>
                  </a:cubicBezTo>
                  <a:cubicBezTo>
                    <a:pt x="313" y="347"/>
                    <a:pt x="310" y="348"/>
                    <a:pt x="309" y="348"/>
                  </a:cubicBezTo>
                  <a:cubicBezTo>
                    <a:pt x="308" y="349"/>
                    <a:pt x="305" y="349"/>
                    <a:pt x="305" y="349"/>
                  </a:cubicBezTo>
                  <a:cubicBezTo>
                    <a:pt x="304" y="352"/>
                    <a:pt x="304" y="352"/>
                    <a:pt x="304" y="352"/>
                  </a:cubicBezTo>
                  <a:cubicBezTo>
                    <a:pt x="302" y="353"/>
                    <a:pt x="302" y="353"/>
                    <a:pt x="302" y="353"/>
                  </a:cubicBezTo>
                  <a:cubicBezTo>
                    <a:pt x="301" y="350"/>
                    <a:pt x="301" y="350"/>
                    <a:pt x="301" y="350"/>
                  </a:cubicBezTo>
                  <a:cubicBezTo>
                    <a:pt x="297" y="347"/>
                    <a:pt x="297" y="347"/>
                    <a:pt x="297" y="347"/>
                  </a:cubicBezTo>
                  <a:cubicBezTo>
                    <a:pt x="297" y="350"/>
                    <a:pt x="297" y="350"/>
                    <a:pt x="297" y="350"/>
                  </a:cubicBezTo>
                  <a:cubicBezTo>
                    <a:pt x="295" y="351"/>
                    <a:pt x="295" y="351"/>
                    <a:pt x="295" y="351"/>
                  </a:cubicBezTo>
                  <a:cubicBezTo>
                    <a:pt x="295" y="351"/>
                    <a:pt x="295" y="352"/>
                    <a:pt x="295" y="353"/>
                  </a:cubicBezTo>
                  <a:cubicBezTo>
                    <a:pt x="295" y="354"/>
                    <a:pt x="294" y="354"/>
                    <a:pt x="294" y="354"/>
                  </a:cubicBezTo>
                  <a:cubicBezTo>
                    <a:pt x="292" y="353"/>
                    <a:pt x="292" y="353"/>
                    <a:pt x="292" y="353"/>
                  </a:cubicBezTo>
                  <a:cubicBezTo>
                    <a:pt x="292" y="353"/>
                    <a:pt x="290" y="353"/>
                    <a:pt x="289" y="353"/>
                  </a:cubicBezTo>
                  <a:cubicBezTo>
                    <a:pt x="288" y="353"/>
                    <a:pt x="288" y="351"/>
                    <a:pt x="288" y="351"/>
                  </a:cubicBezTo>
                  <a:cubicBezTo>
                    <a:pt x="287" y="352"/>
                    <a:pt x="287" y="352"/>
                    <a:pt x="287" y="352"/>
                  </a:cubicBezTo>
                  <a:cubicBezTo>
                    <a:pt x="287" y="352"/>
                    <a:pt x="287" y="353"/>
                    <a:pt x="286" y="354"/>
                  </a:cubicBezTo>
                  <a:cubicBezTo>
                    <a:pt x="286" y="355"/>
                    <a:pt x="286" y="354"/>
                    <a:pt x="284" y="354"/>
                  </a:cubicBezTo>
                  <a:cubicBezTo>
                    <a:pt x="283" y="355"/>
                    <a:pt x="283" y="353"/>
                    <a:pt x="282" y="352"/>
                  </a:cubicBezTo>
                  <a:cubicBezTo>
                    <a:pt x="282" y="350"/>
                    <a:pt x="282" y="352"/>
                    <a:pt x="281" y="352"/>
                  </a:cubicBezTo>
                  <a:cubicBezTo>
                    <a:pt x="280" y="352"/>
                    <a:pt x="282" y="355"/>
                    <a:pt x="282" y="355"/>
                  </a:cubicBezTo>
                  <a:cubicBezTo>
                    <a:pt x="281" y="356"/>
                    <a:pt x="281" y="356"/>
                    <a:pt x="281" y="356"/>
                  </a:cubicBezTo>
                  <a:cubicBezTo>
                    <a:pt x="281" y="356"/>
                    <a:pt x="281" y="358"/>
                    <a:pt x="279" y="359"/>
                  </a:cubicBezTo>
                  <a:cubicBezTo>
                    <a:pt x="278" y="359"/>
                    <a:pt x="279" y="357"/>
                    <a:pt x="279" y="357"/>
                  </a:cubicBezTo>
                  <a:cubicBezTo>
                    <a:pt x="279" y="353"/>
                    <a:pt x="279" y="353"/>
                    <a:pt x="279" y="353"/>
                  </a:cubicBezTo>
                  <a:cubicBezTo>
                    <a:pt x="277" y="348"/>
                    <a:pt x="277" y="348"/>
                    <a:pt x="277" y="348"/>
                  </a:cubicBezTo>
                  <a:cubicBezTo>
                    <a:pt x="277" y="348"/>
                    <a:pt x="273" y="352"/>
                    <a:pt x="272" y="352"/>
                  </a:cubicBezTo>
                  <a:cubicBezTo>
                    <a:pt x="272" y="353"/>
                    <a:pt x="270" y="357"/>
                    <a:pt x="269" y="357"/>
                  </a:cubicBezTo>
                  <a:cubicBezTo>
                    <a:pt x="269" y="358"/>
                    <a:pt x="269" y="360"/>
                    <a:pt x="269" y="360"/>
                  </a:cubicBezTo>
                  <a:cubicBezTo>
                    <a:pt x="271" y="363"/>
                    <a:pt x="271" y="363"/>
                    <a:pt x="271" y="363"/>
                  </a:cubicBezTo>
                  <a:cubicBezTo>
                    <a:pt x="271" y="366"/>
                    <a:pt x="271" y="366"/>
                    <a:pt x="271" y="366"/>
                  </a:cubicBezTo>
                  <a:cubicBezTo>
                    <a:pt x="273" y="368"/>
                    <a:pt x="273" y="368"/>
                    <a:pt x="273" y="368"/>
                  </a:cubicBezTo>
                  <a:cubicBezTo>
                    <a:pt x="273" y="368"/>
                    <a:pt x="275" y="368"/>
                    <a:pt x="276" y="369"/>
                  </a:cubicBezTo>
                  <a:cubicBezTo>
                    <a:pt x="277" y="369"/>
                    <a:pt x="276" y="371"/>
                    <a:pt x="276" y="371"/>
                  </a:cubicBezTo>
                  <a:cubicBezTo>
                    <a:pt x="275" y="375"/>
                    <a:pt x="275" y="375"/>
                    <a:pt x="275" y="375"/>
                  </a:cubicBezTo>
                  <a:cubicBezTo>
                    <a:pt x="275" y="375"/>
                    <a:pt x="276" y="376"/>
                    <a:pt x="277" y="377"/>
                  </a:cubicBezTo>
                  <a:cubicBezTo>
                    <a:pt x="277" y="378"/>
                    <a:pt x="275" y="380"/>
                    <a:pt x="275" y="380"/>
                  </a:cubicBezTo>
                  <a:cubicBezTo>
                    <a:pt x="274" y="380"/>
                    <a:pt x="271" y="383"/>
                    <a:pt x="271" y="383"/>
                  </a:cubicBezTo>
                  <a:cubicBezTo>
                    <a:pt x="271" y="383"/>
                    <a:pt x="270" y="384"/>
                    <a:pt x="269" y="384"/>
                  </a:cubicBezTo>
                  <a:cubicBezTo>
                    <a:pt x="268" y="384"/>
                    <a:pt x="270" y="387"/>
                    <a:pt x="270" y="387"/>
                  </a:cubicBezTo>
                  <a:cubicBezTo>
                    <a:pt x="271" y="390"/>
                    <a:pt x="271" y="390"/>
                    <a:pt x="271" y="390"/>
                  </a:cubicBezTo>
                  <a:cubicBezTo>
                    <a:pt x="271" y="390"/>
                    <a:pt x="270" y="391"/>
                    <a:pt x="270" y="391"/>
                  </a:cubicBezTo>
                  <a:cubicBezTo>
                    <a:pt x="269" y="392"/>
                    <a:pt x="269" y="394"/>
                    <a:pt x="269" y="394"/>
                  </a:cubicBezTo>
                  <a:cubicBezTo>
                    <a:pt x="267" y="394"/>
                    <a:pt x="267" y="394"/>
                    <a:pt x="267" y="394"/>
                  </a:cubicBezTo>
                  <a:cubicBezTo>
                    <a:pt x="266" y="396"/>
                    <a:pt x="266" y="396"/>
                    <a:pt x="266" y="396"/>
                  </a:cubicBezTo>
                  <a:cubicBezTo>
                    <a:pt x="266" y="396"/>
                    <a:pt x="266" y="399"/>
                    <a:pt x="265" y="399"/>
                  </a:cubicBezTo>
                  <a:cubicBezTo>
                    <a:pt x="264" y="399"/>
                    <a:pt x="265" y="401"/>
                    <a:pt x="265" y="401"/>
                  </a:cubicBezTo>
                  <a:cubicBezTo>
                    <a:pt x="264" y="403"/>
                    <a:pt x="264" y="403"/>
                    <a:pt x="264" y="403"/>
                  </a:cubicBezTo>
                  <a:cubicBezTo>
                    <a:pt x="268" y="405"/>
                    <a:pt x="268" y="405"/>
                    <a:pt x="268" y="405"/>
                  </a:cubicBezTo>
                  <a:cubicBezTo>
                    <a:pt x="267" y="407"/>
                    <a:pt x="267" y="407"/>
                    <a:pt x="267" y="407"/>
                  </a:cubicBezTo>
                  <a:cubicBezTo>
                    <a:pt x="267" y="409"/>
                    <a:pt x="267" y="409"/>
                    <a:pt x="267" y="409"/>
                  </a:cubicBezTo>
                  <a:cubicBezTo>
                    <a:pt x="268" y="409"/>
                    <a:pt x="268" y="409"/>
                    <a:pt x="268" y="409"/>
                  </a:cubicBezTo>
                  <a:cubicBezTo>
                    <a:pt x="268" y="409"/>
                    <a:pt x="266" y="410"/>
                    <a:pt x="265" y="410"/>
                  </a:cubicBezTo>
                  <a:cubicBezTo>
                    <a:pt x="264" y="411"/>
                    <a:pt x="263" y="410"/>
                    <a:pt x="262" y="411"/>
                  </a:cubicBezTo>
                  <a:cubicBezTo>
                    <a:pt x="261" y="411"/>
                    <a:pt x="258" y="412"/>
                    <a:pt x="258" y="412"/>
                  </a:cubicBezTo>
                  <a:cubicBezTo>
                    <a:pt x="257" y="416"/>
                    <a:pt x="257" y="416"/>
                    <a:pt x="257" y="416"/>
                  </a:cubicBezTo>
                  <a:cubicBezTo>
                    <a:pt x="255" y="416"/>
                    <a:pt x="255" y="416"/>
                    <a:pt x="255" y="416"/>
                  </a:cubicBezTo>
                  <a:cubicBezTo>
                    <a:pt x="255" y="414"/>
                    <a:pt x="255" y="414"/>
                    <a:pt x="255" y="414"/>
                  </a:cubicBezTo>
                  <a:cubicBezTo>
                    <a:pt x="254" y="413"/>
                    <a:pt x="254" y="413"/>
                    <a:pt x="254" y="413"/>
                  </a:cubicBezTo>
                  <a:cubicBezTo>
                    <a:pt x="254" y="415"/>
                    <a:pt x="254" y="416"/>
                    <a:pt x="254" y="416"/>
                  </a:cubicBezTo>
                  <a:cubicBezTo>
                    <a:pt x="264" y="423"/>
                    <a:pt x="264" y="423"/>
                    <a:pt x="264" y="423"/>
                  </a:cubicBezTo>
                  <a:cubicBezTo>
                    <a:pt x="281" y="427"/>
                    <a:pt x="281" y="427"/>
                    <a:pt x="281" y="427"/>
                  </a:cubicBezTo>
                  <a:cubicBezTo>
                    <a:pt x="285" y="420"/>
                    <a:pt x="285" y="420"/>
                    <a:pt x="285" y="420"/>
                  </a:cubicBezTo>
                  <a:cubicBezTo>
                    <a:pt x="285" y="420"/>
                    <a:pt x="294" y="404"/>
                    <a:pt x="301" y="405"/>
                  </a:cubicBezTo>
                  <a:cubicBezTo>
                    <a:pt x="306" y="406"/>
                    <a:pt x="313" y="408"/>
                    <a:pt x="314" y="408"/>
                  </a:cubicBezTo>
                  <a:cubicBezTo>
                    <a:pt x="313" y="402"/>
                    <a:pt x="302" y="392"/>
                    <a:pt x="304" y="390"/>
                  </a:cubicBezTo>
                  <a:cubicBezTo>
                    <a:pt x="306" y="387"/>
                    <a:pt x="311" y="380"/>
                    <a:pt x="314" y="376"/>
                  </a:cubicBezTo>
                  <a:cubicBezTo>
                    <a:pt x="316" y="372"/>
                    <a:pt x="326" y="369"/>
                    <a:pt x="326" y="369"/>
                  </a:cubicBezTo>
                  <a:cubicBezTo>
                    <a:pt x="334" y="354"/>
                    <a:pt x="334" y="354"/>
                    <a:pt x="334" y="354"/>
                  </a:cubicBezTo>
                  <a:cubicBezTo>
                    <a:pt x="332" y="331"/>
                    <a:pt x="330" y="325"/>
                    <a:pt x="354" y="322"/>
                  </a:cubicBezTo>
                  <a:cubicBezTo>
                    <a:pt x="358" y="321"/>
                    <a:pt x="363" y="318"/>
                    <a:pt x="363" y="318"/>
                  </a:cubicBezTo>
                  <a:cubicBezTo>
                    <a:pt x="371" y="315"/>
                    <a:pt x="371" y="315"/>
                    <a:pt x="371" y="315"/>
                  </a:cubicBezTo>
                  <a:cubicBezTo>
                    <a:pt x="386" y="313"/>
                    <a:pt x="386" y="313"/>
                    <a:pt x="386" y="313"/>
                  </a:cubicBezTo>
                  <a:cubicBezTo>
                    <a:pt x="374" y="320"/>
                    <a:pt x="374" y="320"/>
                    <a:pt x="374" y="320"/>
                  </a:cubicBezTo>
                  <a:cubicBezTo>
                    <a:pt x="365" y="330"/>
                    <a:pt x="365" y="330"/>
                    <a:pt x="365" y="330"/>
                  </a:cubicBezTo>
                  <a:cubicBezTo>
                    <a:pt x="377" y="333"/>
                    <a:pt x="377" y="333"/>
                    <a:pt x="377" y="333"/>
                  </a:cubicBezTo>
                  <a:cubicBezTo>
                    <a:pt x="377" y="333"/>
                    <a:pt x="377" y="342"/>
                    <a:pt x="383" y="340"/>
                  </a:cubicBezTo>
                  <a:cubicBezTo>
                    <a:pt x="388" y="338"/>
                    <a:pt x="400" y="333"/>
                    <a:pt x="402" y="333"/>
                  </a:cubicBezTo>
                  <a:cubicBezTo>
                    <a:pt x="404" y="332"/>
                    <a:pt x="415" y="329"/>
                    <a:pt x="418" y="329"/>
                  </a:cubicBezTo>
                  <a:cubicBezTo>
                    <a:pt x="421" y="329"/>
                    <a:pt x="437" y="327"/>
                    <a:pt x="437" y="327"/>
                  </a:cubicBezTo>
                  <a:cubicBezTo>
                    <a:pt x="439" y="336"/>
                    <a:pt x="439" y="336"/>
                    <a:pt x="439" y="336"/>
                  </a:cubicBezTo>
                  <a:cubicBezTo>
                    <a:pt x="432" y="345"/>
                    <a:pt x="432" y="345"/>
                    <a:pt x="432" y="345"/>
                  </a:cubicBezTo>
                  <a:cubicBezTo>
                    <a:pt x="423" y="354"/>
                    <a:pt x="423" y="354"/>
                    <a:pt x="423" y="354"/>
                  </a:cubicBezTo>
                  <a:cubicBezTo>
                    <a:pt x="409" y="367"/>
                    <a:pt x="409" y="367"/>
                    <a:pt x="409" y="367"/>
                  </a:cubicBezTo>
                  <a:cubicBezTo>
                    <a:pt x="409" y="367"/>
                    <a:pt x="405" y="374"/>
                    <a:pt x="407" y="375"/>
                  </a:cubicBezTo>
                  <a:cubicBezTo>
                    <a:pt x="409" y="376"/>
                    <a:pt x="424" y="374"/>
                    <a:pt x="424" y="374"/>
                  </a:cubicBezTo>
                  <a:cubicBezTo>
                    <a:pt x="441" y="375"/>
                    <a:pt x="441" y="375"/>
                    <a:pt x="441" y="375"/>
                  </a:cubicBezTo>
                  <a:cubicBezTo>
                    <a:pt x="441" y="375"/>
                    <a:pt x="444" y="376"/>
                    <a:pt x="446" y="382"/>
                  </a:cubicBezTo>
                  <a:cubicBezTo>
                    <a:pt x="449" y="389"/>
                    <a:pt x="451" y="392"/>
                    <a:pt x="452" y="394"/>
                  </a:cubicBezTo>
                  <a:cubicBezTo>
                    <a:pt x="454" y="397"/>
                    <a:pt x="458" y="403"/>
                    <a:pt x="458" y="403"/>
                  </a:cubicBezTo>
                  <a:cubicBezTo>
                    <a:pt x="458" y="403"/>
                    <a:pt x="454" y="407"/>
                    <a:pt x="459" y="406"/>
                  </a:cubicBezTo>
                  <a:cubicBezTo>
                    <a:pt x="465" y="406"/>
                    <a:pt x="469" y="405"/>
                    <a:pt x="469" y="405"/>
                  </a:cubicBezTo>
                  <a:cubicBezTo>
                    <a:pt x="469" y="405"/>
                    <a:pt x="470" y="399"/>
                    <a:pt x="472" y="397"/>
                  </a:cubicBezTo>
                  <a:cubicBezTo>
                    <a:pt x="475" y="396"/>
                    <a:pt x="478" y="393"/>
                    <a:pt x="478" y="393"/>
                  </a:cubicBezTo>
                  <a:cubicBezTo>
                    <a:pt x="478" y="393"/>
                    <a:pt x="477" y="387"/>
                    <a:pt x="480" y="385"/>
                  </a:cubicBezTo>
                  <a:cubicBezTo>
                    <a:pt x="483" y="384"/>
                    <a:pt x="487" y="383"/>
                    <a:pt x="491" y="382"/>
                  </a:cubicBezTo>
                  <a:cubicBezTo>
                    <a:pt x="495" y="380"/>
                    <a:pt x="499" y="373"/>
                    <a:pt x="499" y="373"/>
                  </a:cubicBezTo>
                  <a:cubicBezTo>
                    <a:pt x="504" y="369"/>
                    <a:pt x="504" y="369"/>
                    <a:pt x="504" y="369"/>
                  </a:cubicBezTo>
                  <a:cubicBezTo>
                    <a:pt x="516" y="365"/>
                    <a:pt x="516" y="365"/>
                    <a:pt x="516" y="365"/>
                  </a:cubicBezTo>
                  <a:cubicBezTo>
                    <a:pt x="515" y="355"/>
                    <a:pt x="515" y="355"/>
                    <a:pt x="515" y="355"/>
                  </a:cubicBezTo>
                  <a:cubicBezTo>
                    <a:pt x="515" y="355"/>
                    <a:pt x="516" y="353"/>
                    <a:pt x="519" y="353"/>
                  </a:cubicBezTo>
                  <a:cubicBezTo>
                    <a:pt x="521" y="352"/>
                    <a:pt x="542" y="345"/>
                    <a:pt x="542" y="345"/>
                  </a:cubicBezTo>
                  <a:cubicBezTo>
                    <a:pt x="548" y="335"/>
                    <a:pt x="548" y="335"/>
                    <a:pt x="548" y="335"/>
                  </a:cubicBezTo>
                  <a:cubicBezTo>
                    <a:pt x="548" y="325"/>
                    <a:pt x="548" y="325"/>
                    <a:pt x="548" y="325"/>
                  </a:cubicBezTo>
                  <a:cubicBezTo>
                    <a:pt x="548" y="325"/>
                    <a:pt x="550" y="319"/>
                    <a:pt x="546" y="319"/>
                  </a:cubicBezTo>
                  <a:cubicBezTo>
                    <a:pt x="542" y="319"/>
                    <a:pt x="532" y="329"/>
                    <a:pt x="532" y="329"/>
                  </a:cubicBezTo>
                  <a:cubicBezTo>
                    <a:pt x="521" y="330"/>
                    <a:pt x="521" y="330"/>
                    <a:pt x="521" y="330"/>
                  </a:cubicBezTo>
                  <a:cubicBezTo>
                    <a:pt x="521" y="330"/>
                    <a:pt x="516" y="339"/>
                    <a:pt x="514" y="339"/>
                  </a:cubicBezTo>
                  <a:cubicBezTo>
                    <a:pt x="512" y="340"/>
                    <a:pt x="506" y="342"/>
                    <a:pt x="504" y="341"/>
                  </a:cubicBezTo>
                  <a:cubicBezTo>
                    <a:pt x="502" y="341"/>
                    <a:pt x="505" y="352"/>
                    <a:pt x="498" y="339"/>
                  </a:cubicBezTo>
                  <a:cubicBezTo>
                    <a:pt x="491" y="326"/>
                    <a:pt x="488" y="326"/>
                    <a:pt x="488" y="326"/>
                  </a:cubicBezTo>
                  <a:cubicBezTo>
                    <a:pt x="481" y="326"/>
                    <a:pt x="481" y="326"/>
                    <a:pt x="481" y="326"/>
                  </a:cubicBezTo>
                  <a:cubicBezTo>
                    <a:pt x="481" y="326"/>
                    <a:pt x="475" y="329"/>
                    <a:pt x="474" y="327"/>
                  </a:cubicBezTo>
                  <a:cubicBezTo>
                    <a:pt x="474" y="325"/>
                    <a:pt x="471" y="319"/>
                    <a:pt x="471" y="319"/>
                  </a:cubicBezTo>
                  <a:cubicBezTo>
                    <a:pt x="461" y="319"/>
                    <a:pt x="461" y="319"/>
                    <a:pt x="461" y="319"/>
                  </a:cubicBezTo>
                  <a:cubicBezTo>
                    <a:pt x="457" y="321"/>
                    <a:pt x="457" y="321"/>
                    <a:pt x="457" y="321"/>
                  </a:cubicBezTo>
                  <a:cubicBezTo>
                    <a:pt x="442" y="320"/>
                    <a:pt x="442" y="320"/>
                    <a:pt x="442" y="320"/>
                  </a:cubicBezTo>
                  <a:cubicBezTo>
                    <a:pt x="436" y="316"/>
                    <a:pt x="436" y="316"/>
                    <a:pt x="436" y="316"/>
                  </a:cubicBezTo>
                  <a:cubicBezTo>
                    <a:pt x="444" y="312"/>
                    <a:pt x="444" y="312"/>
                    <a:pt x="444" y="312"/>
                  </a:cubicBezTo>
                  <a:cubicBezTo>
                    <a:pt x="444" y="312"/>
                    <a:pt x="447" y="315"/>
                    <a:pt x="448" y="315"/>
                  </a:cubicBezTo>
                  <a:cubicBezTo>
                    <a:pt x="450" y="314"/>
                    <a:pt x="448" y="311"/>
                    <a:pt x="450" y="310"/>
                  </a:cubicBezTo>
                  <a:cubicBezTo>
                    <a:pt x="453" y="309"/>
                    <a:pt x="456" y="306"/>
                    <a:pt x="459" y="308"/>
                  </a:cubicBezTo>
                  <a:cubicBezTo>
                    <a:pt x="462" y="309"/>
                    <a:pt x="459" y="315"/>
                    <a:pt x="464" y="311"/>
                  </a:cubicBezTo>
                  <a:cubicBezTo>
                    <a:pt x="469" y="307"/>
                    <a:pt x="474" y="308"/>
                    <a:pt x="474" y="308"/>
                  </a:cubicBezTo>
                  <a:cubicBezTo>
                    <a:pt x="480" y="298"/>
                    <a:pt x="480" y="298"/>
                    <a:pt x="480" y="298"/>
                  </a:cubicBezTo>
                  <a:cubicBezTo>
                    <a:pt x="484" y="289"/>
                    <a:pt x="484" y="289"/>
                    <a:pt x="484" y="289"/>
                  </a:cubicBezTo>
                  <a:cubicBezTo>
                    <a:pt x="484" y="289"/>
                    <a:pt x="486" y="290"/>
                    <a:pt x="488" y="291"/>
                  </a:cubicBezTo>
                  <a:cubicBezTo>
                    <a:pt x="491" y="291"/>
                    <a:pt x="498" y="279"/>
                    <a:pt x="498" y="279"/>
                  </a:cubicBezTo>
                  <a:cubicBezTo>
                    <a:pt x="498" y="279"/>
                    <a:pt x="499" y="267"/>
                    <a:pt x="501" y="267"/>
                  </a:cubicBezTo>
                  <a:cubicBezTo>
                    <a:pt x="503" y="266"/>
                    <a:pt x="518" y="261"/>
                    <a:pt x="518" y="261"/>
                  </a:cubicBezTo>
                  <a:cubicBezTo>
                    <a:pt x="528" y="255"/>
                    <a:pt x="528" y="255"/>
                    <a:pt x="528" y="255"/>
                  </a:cubicBezTo>
                  <a:cubicBezTo>
                    <a:pt x="528" y="255"/>
                    <a:pt x="533" y="248"/>
                    <a:pt x="535" y="247"/>
                  </a:cubicBezTo>
                  <a:cubicBezTo>
                    <a:pt x="537" y="247"/>
                    <a:pt x="539" y="243"/>
                    <a:pt x="541" y="238"/>
                  </a:cubicBezTo>
                  <a:cubicBezTo>
                    <a:pt x="544" y="234"/>
                    <a:pt x="546" y="231"/>
                    <a:pt x="546" y="231"/>
                  </a:cubicBezTo>
                  <a:cubicBezTo>
                    <a:pt x="546" y="231"/>
                    <a:pt x="558" y="228"/>
                    <a:pt x="557" y="227"/>
                  </a:cubicBezTo>
                  <a:cubicBezTo>
                    <a:pt x="557" y="225"/>
                    <a:pt x="552" y="221"/>
                    <a:pt x="558" y="221"/>
                  </a:cubicBezTo>
                  <a:cubicBezTo>
                    <a:pt x="564" y="221"/>
                    <a:pt x="564" y="221"/>
                    <a:pt x="567" y="219"/>
                  </a:cubicBezTo>
                  <a:cubicBezTo>
                    <a:pt x="569" y="218"/>
                    <a:pt x="568" y="217"/>
                    <a:pt x="569" y="214"/>
                  </a:cubicBezTo>
                  <a:cubicBezTo>
                    <a:pt x="571" y="212"/>
                    <a:pt x="572" y="209"/>
                    <a:pt x="572" y="207"/>
                  </a:cubicBezTo>
                  <a:cubicBezTo>
                    <a:pt x="571" y="205"/>
                    <a:pt x="566" y="197"/>
                    <a:pt x="566" y="195"/>
                  </a:cubicBezTo>
                  <a:cubicBezTo>
                    <a:pt x="565" y="192"/>
                    <a:pt x="566" y="186"/>
                    <a:pt x="566" y="186"/>
                  </a:cubicBezTo>
                  <a:cubicBezTo>
                    <a:pt x="566" y="186"/>
                    <a:pt x="569" y="185"/>
                    <a:pt x="572" y="184"/>
                  </a:cubicBezTo>
                  <a:cubicBezTo>
                    <a:pt x="574" y="182"/>
                    <a:pt x="578" y="175"/>
                    <a:pt x="578" y="175"/>
                  </a:cubicBezTo>
                  <a:cubicBezTo>
                    <a:pt x="579" y="170"/>
                    <a:pt x="579" y="170"/>
                    <a:pt x="579" y="170"/>
                  </a:cubicBezTo>
                  <a:cubicBezTo>
                    <a:pt x="579" y="170"/>
                    <a:pt x="583" y="167"/>
                    <a:pt x="584" y="167"/>
                  </a:cubicBezTo>
                  <a:cubicBezTo>
                    <a:pt x="586" y="166"/>
                    <a:pt x="602" y="160"/>
                    <a:pt x="603" y="160"/>
                  </a:cubicBezTo>
                  <a:cubicBezTo>
                    <a:pt x="604" y="160"/>
                    <a:pt x="614" y="161"/>
                    <a:pt x="611" y="156"/>
                  </a:cubicBezTo>
                  <a:cubicBezTo>
                    <a:pt x="608" y="152"/>
                    <a:pt x="607" y="150"/>
                    <a:pt x="606" y="147"/>
                  </a:cubicBezTo>
                  <a:cubicBezTo>
                    <a:pt x="605" y="144"/>
                    <a:pt x="605" y="137"/>
                    <a:pt x="605" y="136"/>
                  </a:cubicBezTo>
                  <a:cubicBezTo>
                    <a:pt x="606" y="135"/>
                    <a:pt x="614" y="132"/>
                    <a:pt x="605" y="131"/>
                  </a:cubicBezTo>
                  <a:cubicBezTo>
                    <a:pt x="596" y="130"/>
                    <a:pt x="603" y="127"/>
                    <a:pt x="601" y="125"/>
                  </a:cubicBezTo>
                  <a:cubicBezTo>
                    <a:pt x="598" y="123"/>
                    <a:pt x="592" y="119"/>
                    <a:pt x="592" y="119"/>
                  </a:cubicBezTo>
                  <a:cubicBezTo>
                    <a:pt x="589" y="119"/>
                    <a:pt x="589" y="119"/>
                    <a:pt x="589" y="119"/>
                  </a:cubicBezTo>
                  <a:cubicBezTo>
                    <a:pt x="590" y="109"/>
                    <a:pt x="590" y="109"/>
                    <a:pt x="590" y="109"/>
                  </a:cubicBezTo>
                  <a:cubicBezTo>
                    <a:pt x="590" y="109"/>
                    <a:pt x="593" y="105"/>
                    <a:pt x="594" y="105"/>
                  </a:cubicBezTo>
                  <a:cubicBezTo>
                    <a:pt x="595" y="104"/>
                    <a:pt x="596" y="100"/>
                    <a:pt x="594" y="100"/>
                  </a:cubicBezTo>
                  <a:cubicBezTo>
                    <a:pt x="592" y="101"/>
                    <a:pt x="586" y="102"/>
                    <a:pt x="586" y="102"/>
                  </a:cubicBezTo>
                  <a:cubicBezTo>
                    <a:pt x="586" y="102"/>
                    <a:pt x="581" y="102"/>
                    <a:pt x="582" y="100"/>
                  </a:cubicBezTo>
                  <a:cubicBezTo>
                    <a:pt x="582" y="97"/>
                    <a:pt x="584" y="97"/>
                    <a:pt x="587" y="94"/>
                  </a:cubicBezTo>
                  <a:cubicBezTo>
                    <a:pt x="590" y="91"/>
                    <a:pt x="591" y="89"/>
                    <a:pt x="591" y="89"/>
                  </a:cubicBezTo>
                  <a:cubicBezTo>
                    <a:pt x="590" y="83"/>
                    <a:pt x="590" y="83"/>
                    <a:pt x="590" y="83"/>
                  </a:cubicBezTo>
                  <a:cubicBezTo>
                    <a:pt x="590" y="83"/>
                    <a:pt x="590" y="79"/>
                    <a:pt x="589" y="79"/>
                  </a:cubicBezTo>
                  <a:cubicBezTo>
                    <a:pt x="589" y="78"/>
                    <a:pt x="583" y="66"/>
                    <a:pt x="583" y="66"/>
                  </a:cubicBezTo>
                  <a:cubicBezTo>
                    <a:pt x="583" y="66"/>
                    <a:pt x="577" y="64"/>
                    <a:pt x="576" y="66"/>
                  </a:cubicBezTo>
                  <a:cubicBezTo>
                    <a:pt x="576" y="68"/>
                    <a:pt x="574" y="72"/>
                    <a:pt x="574" y="72"/>
                  </a:cubicBezTo>
                  <a:cubicBezTo>
                    <a:pt x="567" y="72"/>
                    <a:pt x="567" y="72"/>
                    <a:pt x="567" y="72"/>
                  </a:cubicBezTo>
                  <a:cubicBezTo>
                    <a:pt x="563" y="69"/>
                    <a:pt x="563" y="69"/>
                    <a:pt x="563" y="69"/>
                  </a:cubicBezTo>
                  <a:cubicBezTo>
                    <a:pt x="555" y="67"/>
                    <a:pt x="555" y="67"/>
                    <a:pt x="555" y="67"/>
                  </a:cubicBezTo>
                  <a:cubicBezTo>
                    <a:pt x="555" y="67"/>
                    <a:pt x="554" y="68"/>
                    <a:pt x="553" y="69"/>
                  </a:cubicBezTo>
                  <a:cubicBezTo>
                    <a:pt x="553" y="70"/>
                    <a:pt x="545" y="65"/>
                    <a:pt x="545" y="65"/>
                  </a:cubicBezTo>
                  <a:cubicBezTo>
                    <a:pt x="545" y="65"/>
                    <a:pt x="542" y="69"/>
                    <a:pt x="541" y="70"/>
                  </a:cubicBezTo>
                  <a:cubicBezTo>
                    <a:pt x="541" y="70"/>
                    <a:pt x="533" y="68"/>
                    <a:pt x="533" y="68"/>
                  </a:cubicBezTo>
                  <a:cubicBezTo>
                    <a:pt x="525" y="69"/>
                    <a:pt x="525" y="69"/>
                    <a:pt x="525" y="69"/>
                  </a:cubicBezTo>
                  <a:cubicBezTo>
                    <a:pt x="518" y="70"/>
                    <a:pt x="518" y="70"/>
                    <a:pt x="518" y="70"/>
                  </a:cubicBezTo>
                  <a:cubicBezTo>
                    <a:pt x="512" y="67"/>
                    <a:pt x="512" y="67"/>
                    <a:pt x="512" y="67"/>
                  </a:cubicBezTo>
                  <a:cubicBezTo>
                    <a:pt x="510" y="70"/>
                    <a:pt x="510" y="70"/>
                    <a:pt x="510" y="70"/>
                  </a:cubicBezTo>
                  <a:cubicBezTo>
                    <a:pt x="511" y="75"/>
                    <a:pt x="511" y="75"/>
                    <a:pt x="511" y="75"/>
                  </a:cubicBezTo>
                  <a:cubicBezTo>
                    <a:pt x="506" y="78"/>
                    <a:pt x="506" y="78"/>
                    <a:pt x="506" y="78"/>
                  </a:cubicBezTo>
                  <a:cubicBezTo>
                    <a:pt x="500" y="74"/>
                    <a:pt x="500" y="74"/>
                    <a:pt x="500" y="74"/>
                  </a:cubicBezTo>
                  <a:cubicBezTo>
                    <a:pt x="495" y="73"/>
                    <a:pt x="495" y="73"/>
                    <a:pt x="495" y="73"/>
                  </a:cubicBezTo>
                  <a:cubicBezTo>
                    <a:pt x="488" y="66"/>
                    <a:pt x="488" y="66"/>
                    <a:pt x="488" y="66"/>
                  </a:cubicBezTo>
                  <a:cubicBezTo>
                    <a:pt x="482" y="64"/>
                    <a:pt x="482" y="64"/>
                    <a:pt x="482" y="64"/>
                  </a:cubicBezTo>
                  <a:cubicBezTo>
                    <a:pt x="476" y="61"/>
                    <a:pt x="476" y="61"/>
                    <a:pt x="476" y="61"/>
                  </a:cubicBezTo>
                  <a:cubicBezTo>
                    <a:pt x="476" y="61"/>
                    <a:pt x="473" y="69"/>
                    <a:pt x="472" y="70"/>
                  </a:cubicBezTo>
                  <a:cubicBezTo>
                    <a:pt x="471" y="70"/>
                    <a:pt x="466" y="72"/>
                    <a:pt x="465" y="72"/>
                  </a:cubicBezTo>
                  <a:cubicBezTo>
                    <a:pt x="463" y="73"/>
                    <a:pt x="462" y="78"/>
                    <a:pt x="462" y="78"/>
                  </a:cubicBezTo>
                  <a:cubicBezTo>
                    <a:pt x="457" y="81"/>
                    <a:pt x="457" y="81"/>
                    <a:pt x="457" y="81"/>
                  </a:cubicBezTo>
                  <a:cubicBezTo>
                    <a:pt x="457" y="81"/>
                    <a:pt x="454" y="79"/>
                    <a:pt x="452" y="79"/>
                  </a:cubicBezTo>
                  <a:cubicBezTo>
                    <a:pt x="451" y="79"/>
                    <a:pt x="450" y="80"/>
                    <a:pt x="450" y="80"/>
                  </a:cubicBezTo>
                  <a:cubicBezTo>
                    <a:pt x="448" y="83"/>
                    <a:pt x="448" y="83"/>
                    <a:pt x="448" y="83"/>
                  </a:cubicBezTo>
                  <a:cubicBezTo>
                    <a:pt x="448" y="83"/>
                    <a:pt x="447" y="83"/>
                    <a:pt x="444" y="81"/>
                  </a:cubicBezTo>
                  <a:cubicBezTo>
                    <a:pt x="442" y="80"/>
                    <a:pt x="439" y="78"/>
                    <a:pt x="439" y="78"/>
                  </a:cubicBezTo>
                  <a:cubicBezTo>
                    <a:pt x="436" y="77"/>
                    <a:pt x="436" y="77"/>
                    <a:pt x="436" y="77"/>
                  </a:cubicBezTo>
                  <a:cubicBezTo>
                    <a:pt x="436" y="77"/>
                    <a:pt x="427" y="81"/>
                    <a:pt x="426" y="82"/>
                  </a:cubicBezTo>
                  <a:cubicBezTo>
                    <a:pt x="426" y="83"/>
                    <a:pt x="424" y="86"/>
                    <a:pt x="424" y="86"/>
                  </a:cubicBezTo>
                  <a:cubicBezTo>
                    <a:pt x="419" y="82"/>
                    <a:pt x="419" y="82"/>
                    <a:pt x="419" y="82"/>
                  </a:cubicBezTo>
                  <a:cubicBezTo>
                    <a:pt x="413" y="78"/>
                    <a:pt x="413" y="78"/>
                    <a:pt x="413" y="78"/>
                  </a:cubicBezTo>
                  <a:cubicBezTo>
                    <a:pt x="412" y="71"/>
                    <a:pt x="412" y="71"/>
                    <a:pt x="412" y="71"/>
                  </a:cubicBezTo>
                  <a:cubicBezTo>
                    <a:pt x="401" y="61"/>
                    <a:pt x="401" y="61"/>
                    <a:pt x="401" y="61"/>
                  </a:cubicBezTo>
                  <a:cubicBezTo>
                    <a:pt x="399" y="51"/>
                    <a:pt x="399" y="51"/>
                    <a:pt x="399" y="51"/>
                  </a:cubicBezTo>
                  <a:cubicBezTo>
                    <a:pt x="391" y="45"/>
                    <a:pt x="391" y="45"/>
                    <a:pt x="391" y="45"/>
                  </a:cubicBezTo>
                  <a:cubicBezTo>
                    <a:pt x="386" y="51"/>
                    <a:pt x="386" y="51"/>
                    <a:pt x="386" y="51"/>
                  </a:cubicBezTo>
                  <a:cubicBezTo>
                    <a:pt x="378" y="50"/>
                    <a:pt x="378" y="50"/>
                    <a:pt x="378" y="50"/>
                  </a:cubicBezTo>
                  <a:cubicBezTo>
                    <a:pt x="370" y="52"/>
                    <a:pt x="370" y="52"/>
                    <a:pt x="370" y="52"/>
                  </a:cubicBezTo>
                  <a:cubicBezTo>
                    <a:pt x="370" y="52"/>
                    <a:pt x="365" y="57"/>
                    <a:pt x="365" y="55"/>
                  </a:cubicBezTo>
                  <a:cubicBezTo>
                    <a:pt x="364" y="53"/>
                    <a:pt x="366" y="49"/>
                    <a:pt x="366" y="47"/>
                  </a:cubicBezTo>
                  <a:cubicBezTo>
                    <a:pt x="365" y="46"/>
                    <a:pt x="360" y="49"/>
                    <a:pt x="361" y="45"/>
                  </a:cubicBezTo>
                  <a:cubicBezTo>
                    <a:pt x="362" y="43"/>
                    <a:pt x="361" y="40"/>
                    <a:pt x="360" y="39"/>
                  </a:cubicBezTo>
                  <a:cubicBezTo>
                    <a:pt x="358" y="37"/>
                    <a:pt x="352" y="37"/>
                    <a:pt x="354" y="33"/>
                  </a:cubicBezTo>
                  <a:cubicBezTo>
                    <a:pt x="356" y="30"/>
                    <a:pt x="361" y="28"/>
                    <a:pt x="361" y="28"/>
                  </a:cubicBezTo>
                  <a:cubicBezTo>
                    <a:pt x="361" y="26"/>
                    <a:pt x="361" y="26"/>
                    <a:pt x="361" y="26"/>
                  </a:cubicBezTo>
                  <a:cubicBezTo>
                    <a:pt x="357" y="22"/>
                    <a:pt x="357" y="22"/>
                    <a:pt x="357" y="22"/>
                  </a:cubicBezTo>
                  <a:cubicBezTo>
                    <a:pt x="346" y="17"/>
                    <a:pt x="346" y="17"/>
                    <a:pt x="346" y="17"/>
                  </a:cubicBezTo>
                  <a:cubicBezTo>
                    <a:pt x="346" y="17"/>
                    <a:pt x="345" y="11"/>
                    <a:pt x="343" y="11"/>
                  </a:cubicBezTo>
                  <a:cubicBezTo>
                    <a:pt x="342" y="10"/>
                    <a:pt x="339" y="7"/>
                    <a:pt x="339" y="7"/>
                  </a:cubicBezTo>
                  <a:cubicBezTo>
                    <a:pt x="339" y="7"/>
                    <a:pt x="336" y="3"/>
                    <a:pt x="332" y="2"/>
                  </a:cubicBezTo>
                  <a:cubicBezTo>
                    <a:pt x="328" y="0"/>
                    <a:pt x="325" y="9"/>
                    <a:pt x="325" y="9"/>
                  </a:cubicBezTo>
                  <a:cubicBezTo>
                    <a:pt x="321" y="5"/>
                    <a:pt x="321" y="5"/>
                    <a:pt x="321" y="5"/>
                  </a:cubicBezTo>
                  <a:cubicBezTo>
                    <a:pt x="313" y="8"/>
                    <a:pt x="313" y="8"/>
                    <a:pt x="313" y="8"/>
                  </a:cubicBezTo>
                  <a:cubicBezTo>
                    <a:pt x="307" y="17"/>
                    <a:pt x="307" y="17"/>
                    <a:pt x="307" y="17"/>
                  </a:cubicBezTo>
                  <a:cubicBezTo>
                    <a:pt x="303" y="18"/>
                    <a:pt x="303" y="18"/>
                    <a:pt x="303" y="18"/>
                  </a:cubicBezTo>
                  <a:cubicBezTo>
                    <a:pt x="297" y="19"/>
                    <a:pt x="297" y="19"/>
                    <a:pt x="297" y="19"/>
                  </a:cubicBezTo>
                  <a:cubicBezTo>
                    <a:pt x="288" y="21"/>
                    <a:pt x="288" y="21"/>
                    <a:pt x="288" y="21"/>
                  </a:cubicBezTo>
                  <a:cubicBezTo>
                    <a:pt x="286" y="27"/>
                    <a:pt x="286" y="27"/>
                    <a:pt x="286" y="27"/>
                  </a:cubicBezTo>
                  <a:cubicBezTo>
                    <a:pt x="287" y="33"/>
                    <a:pt x="287" y="33"/>
                    <a:pt x="287" y="33"/>
                  </a:cubicBezTo>
                  <a:cubicBezTo>
                    <a:pt x="282" y="37"/>
                    <a:pt x="282" y="37"/>
                    <a:pt x="282" y="37"/>
                  </a:cubicBezTo>
                  <a:cubicBezTo>
                    <a:pt x="270" y="36"/>
                    <a:pt x="270" y="36"/>
                    <a:pt x="270" y="36"/>
                  </a:cubicBezTo>
                  <a:cubicBezTo>
                    <a:pt x="262" y="38"/>
                    <a:pt x="262" y="38"/>
                    <a:pt x="262" y="38"/>
                  </a:cubicBezTo>
                  <a:cubicBezTo>
                    <a:pt x="258" y="44"/>
                    <a:pt x="258" y="44"/>
                    <a:pt x="258" y="44"/>
                  </a:cubicBezTo>
                  <a:cubicBezTo>
                    <a:pt x="246" y="44"/>
                    <a:pt x="246" y="44"/>
                    <a:pt x="246" y="44"/>
                  </a:cubicBezTo>
                  <a:cubicBezTo>
                    <a:pt x="244" y="56"/>
                    <a:pt x="244" y="56"/>
                    <a:pt x="244" y="56"/>
                  </a:cubicBezTo>
                  <a:cubicBezTo>
                    <a:pt x="241" y="64"/>
                    <a:pt x="241" y="64"/>
                    <a:pt x="241" y="64"/>
                  </a:cubicBezTo>
                  <a:cubicBezTo>
                    <a:pt x="238" y="73"/>
                    <a:pt x="238" y="73"/>
                    <a:pt x="238" y="73"/>
                  </a:cubicBezTo>
                  <a:cubicBezTo>
                    <a:pt x="240" y="78"/>
                    <a:pt x="240" y="78"/>
                    <a:pt x="240" y="78"/>
                  </a:cubicBezTo>
                  <a:cubicBezTo>
                    <a:pt x="243" y="85"/>
                    <a:pt x="243" y="85"/>
                    <a:pt x="243" y="85"/>
                  </a:cubicBezTo>
                  <a:cubicBezTo>
                    <a:pt x="249" y="92"/>
                    <a:pt x="249" y="92"/>
                    <a:pt x="249" y="92"/>
                  </a:cubicBezTo>
                  <a:cubicBezTo>
                    <a:pt x="249" y="92"/>
                    <a:pt x="249" y="92"/>
                    <a:pt x="249" y="92"/>
                  </a:cubicBezTo>
                  <a:cubicBezTo>
                    <a:pt x="243" y="94"/>
                    <a:pt x="243" y="94"/>
                    <a:pt x="243" y="94"/>
                  </a:cubicBezTo>
                  <a:cubicBezTo>
                    <a:pt x="239" y="95"/>
                    <a:pt x="239" y="95"/>
                    <a:pt x="239" y="95"/>
                  </a:cubicBezTo>
                  <a:cubicBezTo>
                    <a:pt x="235" y="89"/>
                    <a:pt x="235" y="89"/>
                    <a:pt x="235" y="89"/>
                  </a:cubicBezTo>
                  <a:cubicBezTo>
                    <a:pt x="229" y="87"/>
                    <a:pt x="229" y="87"/>
                    <a:pt x="229" y="87"/>
                  </a:cubicBezTo>
                  <a:cubicBezTo>
                    <a:pt x="222" y="90"/>
                    <a:pt x="222" y="90"/>
                    <a:pt x="222" y="90"/>
                  </a:cubicBezTo>
                  <a:cubicBezTo>
                    <a:pt x="215" y="92"/>
                    <a:pt x="215" y="92"/>
                    <a:pt x="215" y="92"/>
                  </a:cubicBezTo>
                  <a:cubicBezTo>
                    <a:pt x="213" y="92"/>
                    <a:pt x="213" y="92"/>
                    <a:pt x="213" y="92"/>
                  </a:cubicBezTo>
                  <a:cubicBezTo>
                    <a:pt x="211" y="96"/>
                    <a:pt x="211" y="96"/>
                    <a:pt x="211" y="96"/>
                  </a:cubicBezTo>
                  <a:cubicBezTo>
                    <a:pt x="205" y="99"/>
                    <a:pt x="205" y="99"/>
                    <a:pt x="205" y="99"/>
                  </a:cubicBezTo>
                  <a:cubicBezTo>
                    <a:pt x="205" y="99"/>
                    <a:pt x="203" y="97"/>
                    <a:pt x="202" y="96"/>
                  </a:cubicBezTo>
                  <a:cubicBezTo>
                    <a:pt x="201" y="95"/>
                    <a:pt x="198" y="93"/>
                    <a:pt x="198" y="93"/>
                  </a:cubicBezTo>
                  <a:cubicBezTo>
                    <a:pt x="198" y="93"/>
                    <a:pt x="197" y="91"/>
                    <a:pt x="196" y="90"/>
                  </a:cubicBezTo>
                  <a:cubicBezTo>
                    <a:pt x="195" y="90"/>
                    <a:pt x="189" y="94"/>
                    <a:pt x="189" y="94"/>
                  </a:cubicBezTo>
                  <a:cubicBezTo>
                    <a:pt x="189" y="94"/>
                    <a:pt x="184" y="97"/>
                    <a:pt x="184" y="98"/>
                  </a:cubicBezTo>
                  <a:cubicBezTo>
                    <a:pt x="185" y="98"/>
                    <a:pt x="184" y="103"/>
                    <a:pt x="184" y="103"/>
                  </a:cubicBezTo>
                  <a:cubicBezTo>
                    <a:pt x="177" y="97"/>
                    <a:pt x="177" y="97"/>
                    <a:pt x="177" y="97"/>
                  </a:cubicBezTo>
                  <a:cubicBezTo>
                    <a:pt x="172" y="101"/>
                    <a:pt x="172" y="101"/>
                    <a:pt x="172" y="101"/>
                  </a:cubicBezTo>
                  <a:cubicBezTo>
                    <a:pt x="168" y="98"/>
                    <a:pt x="168" y="98"/>
                    <a:pt x="168" y="98"/>
                  </a:cubicBezTo>
                  <a:cubicBezTo>
                    <a:pt x="166" y="97"/>
                    <a:pt x="166" y="97"/>
                    <a:pt x="166" y="97"/>
                  </a:cubicBezTo>
                  <a:cubicBezTo>
                    <a:pt x="160" y="104"/>
                    <a:pt x="160" y="104"/>
                    <a:pt x="160" y="104"/>
                  </a:cubicBezTo>
                  <a:cubicBezTo>
                    <a:pt x="156" y="102"/>
                    <a:pt x="156" y="102"/>
                    <a:pt x="156" y="102"/>
                  </a:cubicBezTo>
                  <a:cubicBezTo>
                    <a:pt x="154" y="109"/>
                    <a:pt x="154" y="109"/>
                    <a:pt x="154" y="109"/>
                  </a:cubicBezTo>
                  <a:cubicBezTo>
                    <a:pt x="149" y="105"/>
                    <a:pt x="149" y="105"/>
                    <a:pt x="149" y="105"/>
                  </a:cubicBezTo>
                  <a:cubicBezTo>
                    <a:pt x="149" y="105"/>
                    <a:pt x="144" y="104"/>
                    <a:pt x="143" y="104"/>
                  </a:cubicBezTo>
                  <a:cubicBezTo>
                    <a:pt x="142" y="104"/>
                    <a:pt x="139" y="108"/>
                    <a:pt x="139" y="108"/>
                  </a:cubicBezTo>
                  <a:cubicBezTo>
                    <a:pt x="134" y="104"/>
                    <a:pt x="134" y="104"/>
                    <a:pt x="134" y="104"/>
                  </a:cubicBezTo>
                  <a:cubicBezTo>
                    <a:pt x="130" y="101"/>
                    <a:pt x="130" y="101"/>
                    <a:pt x="130" y="101"/>
                  </a:cubicBezTo>
                  <a:cubicBezTo>
                    <a:pt x="130" y="101"/>
                    <a:pt x="119" y="102"/>
                    <a:pt x="118" y="102"/>
                  </a:cubicBezTo>
                  <a:cubicBezTo>
                    <a:pt x="117" y="102"/>
                    <a:pt x="110" y="101"/>
                    <a:pt x="110" y="101"/>
                  </a:cubicBezTo>
                  <a:cubicBezTo>
                    <a:pt x="101" y="103"/>
                    <a:pt x="101" y="103"/>
                    <a:pt x="101" y="103"/>
                  </a:cubicBezTo>
                  <a:cubicBezTo>
                    <a:pt x="88" y="103"/>
                    <a:pt x="88" y="103"/>
                    <a:pt x="88" y="103"/>
                  </a:cubicBezTo>
                  <a:cubicBezTo>
                    <a:pt x="76" y="104"/>
                    <a:pt x="76" y="104"/>
                    <a:pt x="76" y="104"/>
                  </a:cubicBezTo>
                  <a:cubicBezTo>
                    <a:pt x="67" y="104"/>
                    <a:pt x="67" y="104"/>
                    <a:pt x="67" y="104"/>
                  </a:cubicBezTo>
                  <a:cubicBezTo>
                    <a:pt x="60" y="109"/>
                    <a:pt x="60" y="109"/>
                    <a:pt x="60" y="109"/>
                  </a:cubicBezTo>
                  <a:cubicBezTo>
                    <a:pt x="53" y="110"/>
                    <a:pt x="53" y="110"/>
                    <a:pt x="53" y="110"/>
                  </a:cubicBezTo>
                  <a:cubicBezTo>
                    <a:pt x="45" y="111"/>
                    <a:pt x="45" y="111"/>
                    <a:pt x="45" y="111"/>
                  </a:cubicBezTo>
                  <a:cubicBezTo>
                    <a:pt x="44" y="111"/>
                    <a:pt x="44" y="111"/>
                    <a:pt x="44" y="111"/>
                  </a:cubicBezTo>
                  <a:cubicBezTo>
                    <a:pt x="43" y="112"/>
                    <a:pt x="43" y="112"/>
                    <a:pt x="43" y="112"/>
                  </a:cubicBezTo>
                  <a:cubicBezTo>
                    <a:pt x="40" y="114"/>
                    <a:pt x="40" y="114"/>
                    <a:pt x="40" y="114"/>
                  </a:cubicBezTo>
                  <a:cubicBezTo>
                    <a:pt x="40" y="115"/>
                    <a:pt x="40" y="115"/>
                    <a:pt x="40" y="115"/>
                  </a:cubicBezTo>
                  <a:cubicBezTo>
                    <a:pt x="38" y="117"/>
                    <a:pt x="38" y="117"/>
                    <a:pt x="38" y="117"/>
                  </a:cubicBezTo>
                  <a:cubicBezTo>
                    <a:pt x="37" y="122"/>
                    <a:pt x="37" y="122"/>
                    <a:pt x="37" y="122"/>
                  </a:cubicBezTo>
                  <a:cubicBezTo>
                    <a:pt x="36" y="124"/>
                    <a:pt x="34" y="126"/>
                    <a:pt x="33" y="128"/>
                  </a:cubicBezTo>
                  <a:cubicBezTo>
                    <a:pt x="33" y="128"/>
                    <a:pt x="33" y="128"/>
                    <a:pt x="33" y="128"/>
                  </a:cubicBezTo>
                  <a:cubicBezTo>
                    <a:pt x="33" y="128"/>
                    <a:pt x="30" y="127"/>
                    <a:pt x="30" y="129"/>
                  </a:cubicBezTo>
                  <a:cubicBezTo>
                    <a:pt x="30" y="130"/>
                    <a:pt x="30" y="130"/>
                    <a:pt x="30" y="130"/>
                  </a:cubicBezTo>
                  <a:cubicBezTo>
                    <a:pt x="27" y="131"/>
                    <a:pt x="22" y="129"/>
                    <a:pt x="22" y="129"/>
                  </a:cubicBezTo>
                  <a:cubicBezTo>
                    <a:pt x="17" y="132"/>
                    <a:pt x="17" y="132"/>
                    <a:pt x="17" y="132"/>
                  </a:cubicBezTo>
                  <a:cubicBezTo>
                    <a:pt x="17" y="133"/>
                    <a:pt x="17" y="134"/>
                    <a:pt x="18" y="134"/>
                  </a:cubicBezTo>
                  <a:cubicBezTo>
                    <a:pt x="19" y="135"/>
                    <a:pt x="19" y="135"/>
                    <a:pt x="19" y="136"/>
                  </a:cubicBezTo>
                  <a:cubicBezTo>
                    <a:pt x="20" y="136"/>
                    <a:pt x="20" y="137"/>
                    <a:pt x="20" y="137"/>
                  </a:cubicBezTo>
                  <a:cubicBezTo>
                    <a:pt x="22" y="142"/>
                    <a:pt x="22" y="142"/>
                    <a:pt x="22" y="142"/>
                  </a:cubicBezTo>
                  <a:cubicBezTo>
                    <a:pt x="22" y="146"/>
                    <a:pt x="22" y="146"/>
                    <a:pt x="22" y="146"/>
                  </a:cubicBezTo>
                  <a:cubicBezTo>
                    <a:pt x="22" y="146"/>
                    <a:pt x="22" y="149"/>
                    <a:pt x="24" y="149"/>
                  </a:cubicBezTo>
                  <a:cubicBezTo>
                    <a:pt x="26" y="149"/>
                    <a:pt x="27" y="150"/>
                    <a:pt x="27" y="152"/>
                  </a:cubicBezTo>
                  <a:cubicBezTo>
                    <a:pt x="27" y="154"/>
                    <a:pt x="32" y="156"/>
                    <a:pt x="32" y="156"/>
                  </a:cubicBezTo>
                  <a:cubicBezTo>
                    <a:pt x="32" y="156"/>
                    <a:pt x="32" y="160"/>
                    <a:pt x="33" y="161"/>
                  </a:cubicBezTo>
                  <a:cubicBezTo>
                    <a:pt x="35" y="162"/>
                    <a:pt x="37" y="163"/>
                    <a:pt x="40" y="163"/>
                  </a:cubicBezTo>
                  <a:cubicBezTo>
                    <a:pt x="43" y="164"/>
                    <a:pt x="42" y="168"/>
                    <a:pt x="44" y="169"/>
                  </a:cubicBezTo>
                  <a:cubicBezTo>
                    <a:pt x="46" y="170"/>
                    <a:pt x="48" y="172"/>
                    <a:pt x="46" y="172"/>
                  </a:cubicBezTo>
                  <a:cubicBezTo>
                    <a:pt x="45" y="173"/>
                    <a:pt x="42" y="173"/>
                    <a:pt x="42" y="173"/>
                  </a:cubicBezTo>
                  <a:cubicBezTo>
                    <a:pt x="42" y="173"/>
                    <a:pt x="41" y="174"/>
                    <a:pt x="41" y="176"/>
                  </a:cubicBezTo>
                  <a:cubicBezTo>
                    <a:pt x="42" y="177"/>
                    <a:pt x="42" y="177"/>
                    <a:pt x="42" y="177"/>
                  </a:cubicBezTo>
                  <a:cubicBezTo>
                    <a:pt x="46" y="182"/>
                    <a:pt x="46" y="182"/>
                    <a:pt x="46" y="182"/>
                  </a:cubicBezTo>
                  <a:cubicBezTo>
                    <a:pt x="46" y="188"/>
                    <a:pt x="46" y="188"/>
                    <a:pt x="46" y="188"/>
                  </a:cubicBezTo>
                  <a:cubicBezTo>
                    <a:pt x="46" y="188"/>
                    <a:pt x="46" y="190"/>
                    <a:pt x="46" y="192"/>
                  </a:cubicBezTo>
                  <a:cubicBezTo>
                    <a:pt x="46" y="193"/>
                    <a:pt x="45" y="195"/>
                    <a:pt x="43" y="195"/>
                  </a:cubicBezTo>
                  <a:cubicBezTo>
                    <a:pt x="43" y="195"/>
                    <a:pt x="43" y="195"/>
                    <a:pt x="43" y="195"/>
                  </a:cubicBezTo>
                  <a:cubicBezTo>
                    <a:pt x="43" y="195"/>
                    <a:pt x="43" y="195"/>
                    <a:pt x="43" y="195"/>
                  </a:cubicBezTo>
                  <a:cubicBezTo>
                    <a:pt x="42" y="195"/>
                    <a:pt x="42" y="195"/>
                    <a:pt x="42" y="195"/>
                  </a:cubicBezTo>
                  <a:cubicBezTo>
                    <a:pt x="41" y="196"/>
                    <a:pt x="41" y="198"/>
                    <a:pt x="40" y="198"/>
                  </a:cubicBezTo>
                  <a:cubicBezTo>
                    <a:pt x="39" y="199"/>
                    <a:pt x="37" y="196"/>
                    <a:pt x="36" y="199"/>
                  </a:cubicBezTo>
                  <a:cubicBezTo>
                    <a:pt x="35" y="203"/>
                    <a:pt x="33" y="206"/>
                    <a:pt x="33" y="207"/>
                  </a:cubicBezTo>
                  <a:cubicBezTo>
                    <a:pt x="32" y="208"/>
                    <a:pt x="29" y="209"/>
                    <a:pt x="29" y="211"/>
                  </a:cubicBezTo>
                  <a:cubicBezTo>
                    <a:pt x="28" y="213"/>
                    <a:pt x="28" y="211"/>
                    <a:pt x="26" y="216"/>
                  </a:cubicBezTo>
                  <a:cubicBezTo>
                    <a:pt x="24" y="221"/>
                    <a:pt x="23" y="223"/>
                    <a:pt x="23" y="223"/>
                  </a:cubicBezTo>
                  <a:cubicBezTo>
                    <a:pt x="14" y="235"/>
                    <a:pt x="14" y="235"/>
                    <a:pt x="14" y="235"/>
                  </a:cubicBezTo>
                  <a:cubicBezTo>
                    <a:pt x="14" y="235"/>
                    <a:pt x="9" y="243"/>
                    <a:pt x="9" y="244"/>
                  </a:cubicBezTo>
                  <a:cubicBezTo>
                    <a:pt x="9" y="245"/>
                    <a:pt x="9" y="249"/>
                    <a:pt x="9" y="249"/>
                  </a:cubicBezTo>
                  <a:cubicBezTo>
                    <a:pt x="13" y="253"/>
                    <a:pt x="13" y="253"/>
                    <a:pt x="13" y="253"/>
                  </a:cubicBezTo>
                  <a:cubicBezTo>
                    <a:pt x="13" y="257"/>
                    <a:pt x="13" y="257"/>
                    <a:pt x="13" y="257"/>
                  </a:cubicBezTo>
                  <a:cubicBezTo>
                    <a:pt x="13" y="257"/>
                    <a:pt x="13" y="260"/>
                    <a:pt x="14" y="261"/>
                  </a:cubicBezTo>
                  <a:cubicBezTo>
                    <a:pt x="15" y="261"/>
                    <a:pt x="15" y="261"/>
                    <a:pt x="15" y="261"/>
                  </a:cubicBezTo>
                  <a:cubicBezTo>
                    <a:pt x="14" y="264"/>
                    <a:pt x="14" y="264"/>
                    <a:pt x="14" y="264"/>
                  </a:cubicBezTo>
                  <a:cubicBezTo>
                    <a:pt x="14" y="264"/>
                    <a:pt x="15" y="267"/>
                    <a:pt x="16" y="267"/>
                  </a:cubicBezTo>
                  <a:cubicBezTo>
                    <a:pt x="16" y="267"/>
                    <a:pt x="18" y="268"/>
                    <a:pt x="18" y="268"/>
                  </a:cubicBezTo>
                  <a:cubicBezTo>
                    <a:pt x="18" y="268"/>
                    <a:pt x="20" y="270"/>
                    <a:pt x="20" y="270"/>
                  </a:cubicBezTo>
                  <a:cubicBezTo>
                    <a:pt x="21" y="271"/>
                    <a:pt x="20" y="273"/>
                    <a:pt x="20" y="273"/>
                  </a:cubicBezTo>
                  <a:cubicBezTo>
                    <a:pt x="20" y="273"/>
                    <a:pt x="20" y="274"/>
                    <a:pt x="19" y="274"/>
                  </a:cubicBezTo>
                  <a:cubicBezTo>
                    <a:pt x="18" y="274"/>
                    <a:pt x="18" y="274"/>
                    <a:pt x="16" y="274"/>
                  </a:cubicBezTo>
                  <a:cubicBezTo>
                    <a:pt x="16" y="273"/>
                    <a:pt x="16" y="273"/>
                    <a:pt x="15" y="273"/>
                  </a:cubicBezTo>
                  <a:cubicBezTo>
                    <a:pt x="13" y="273"/>
                    <a:pt x="13" y="273"/>
                    <a:pt x="13" y="273"/>
                  </a:cubicBezTo>
                  <a:cubicBezTo>
                    <a:pt x="12" y="273"/>
                    <a:pt x="12" y="273"/>
                    <a:pt x="11" y="273"/>
                  </a:cubicBezTo>
                  <a:cubicBezTo>
                    <a:pt x="10" y="273"/>
                    <a:pt x="10" y="273"/>
                    <a:pt x="10" y="273"/>
                  </a:cubicBezTo>
                  <a:cubicBezTo>
                    <a:pt x="9" y="273"/>
                    <a:pt x="9" y="273"/>
                    <a:pt x="8" y="274"/>
                  </a:cubicBezTo>
                  <a:cubicBezTo>
                    <a:pt x="8" y="275"/>
                    <a:pt x="8" y="275"/>
                    <a:pt x="8" y="275"/>
                  </a:cubicBezTo>
                  <a:cubicBezTo>
                    <a:pt x="8" y="275"/>
                    <a:pt x="7" y="276"/>
                    <a:pt x="7" y="277"/>
                  </a:cubicBezTo>
                  <a:cubicBezTo>
                    <a:pt x="6" y="277"/>
                    <a:pt x="6" y="279"/>
                    <a:pt x="6" y="279"/>
                  </a:cubicBezTo>
                  <a:cubicBezTo>
                    <a:pt x="6" y="279"/>
                    <a:pt x="6" y="280"/>
                    <a:pt x="6" y="280"/>
                  </a:cubicBezTo>
                  <a:cubicBezTo>
                    <a:pt x="6" y="280"/>
                    <a:pt x="6" y="282"/>
                    <a:pt x="6" y="282"/>
                  </a:cubicBezTo>
                  <a:cubicBezTo>
                    <a:pt x="5" y="284"/>
                    <a:pt x="5" y="284"/>
                    <a:pt x="5" y="284"/>
                  </a:cubicBezTo>
                  <a:cubicBezTo>
                    <a:pt x="5" y="284"/>
                    <a:pt x="4" y="285"/>
                    <a:pt x="5" y="286"/>
                  </a:cubicBezTo>
                  <a:cubicBezTo>
                    <a:pt x="5" y="286"/>
                    <a:pt x="5" y="287"/>
                    <a:pt x="5" y="287"/>
                  </a:cubicBezTo>
                  <a:cubicBezTo>
                    <a:pt x="6" y="288"/>
                    <a:pt x="6" y="288"/>
                    <a:pt x="6" y="288"/>
                  </a:cubicBezTo>
                  <a:cubicBezTo>
                    <a:pt x="4" y="290"/>
                    <a:pt x="4" y="290"/>
                    <a:pt x="4" y="290"/>
                  </a:cubicBezTo>
                  <a:cubicBezTo>
                    <a:pt x="4" y="292"/>
                    <a:pt x="4" y="292"/>
                    <a:pt x="4" y="292"/>
                  </a:cubicBezTo>
                  <a:cubicBezTo>
                    <a:pt x="4" y="292"/>
                    <a:pt x="5" y="293"/>
                    <a:pt x="4" y="294"/>
                  </a:cubicBezTo>
                  <a:cubicBezTo>
                    <a:pt x="4" y="294"/>
                    <a:pt x="3" y="295"/>
                    <a:pt x="3" y="295"/>
                  </a:cubicBezTo>
                  <a:cubicBezTo>
                    <a:pt x="3" y="295"/>
                    <a:pt x="1" y="297"/>
                    <a:pt x="1" y="297"/>
                  </a:cubicBezTo>
                  <a:cubicBezTo>
                    <a:pt x="1" y="297"/>
                    <a:pt x="1" y="298"/>
                    <a:pt x="1" y="298"/>
                  </a:cubicBezTo>
                  <a:cubicBezTo>
                    <a:pt x="1" y="298"/>
                    <a:pt x="0" y="300"/>
                    <a:pt x="0" y="300"/>
                  </a:cubicBezTo>
                  <a:cubicBezTo>
                    <a:pt x="0" y="300"/>
                    <a:pt x="0" y="303"/>
                    <a:pt x="0" y="303"/>
                  </a:cubicBezTo>
                  <a:cubicBezTo>
                    <a:pt x="0" y="303"/>
                    <a:pt x="1" y="304"/>
                    <a:pt x="1" y="304"/>
                  </a:cubicBezTo>
                  <a:cubicBezTo>
                    <a:pt x="1" y="304"/>
                    <a:pt x="1" y="305"/>
                    <a:pt x="1" y="306"/>
                  </a:cubicBezTo>
                  <a:cubicBezTo>
                    <a:pt x="0" y="306"/>
                    <a:pt x="1" y="307"/>
                    <a:pt x="1" y="308"/>
                  </a:cubicBezTo>
                  <a:cubicBezTo>
                    <a:pt x="1" y="308"/>
                    <a:pt x="1" y="309"/>
                    <a:pt x="1" y="309"/>
                  </a:cubicBezTo>
                  <a:cubicBezTo>
                    <a:pt x="0" y="311"/>
                    <a:pt x="0" y="311"/>
                    <a:pt x="0" y="311"/>
                  </a:cubicBezTo>
                  <a:cubicBezTo>
                    <a:pt x="0" y="311"/>
                    <a:pt x="0" y="311"/>
                    <a:pt x="0" y="311"/>
                  </a:cubicBezTo>
                  <a:cubicBezTo>
                    <a:pt x="0" y="312"/>
                    <a:pt x="0" y="312"/>
                    <a:pt x="0" y="312"/>
                  </a:cubicBezTo>
                  <a:cubicBezTo>
                    <a:pt x="0" y="314"/>
                    <a:pt x="0" y="314"/>
                    <a:pt x="0" y="314"/>
                  </a:cubicBezTo>
                  <a:cubicBezTo>
                    <a:pt x="2" y="314"/>
                    <a:pt x="2" y="314"/>
                    <a:pt x="2" y="314"/>
                  </a:cubicBezTo>
                  <a:cubicBezTo>
                    <a:pt x="3" y="313"/>
                    <a:pt x="3" y="313"/>
                    <a:pt x="3" y="313"/>
                  </a:cubicBezTo>
                  <a:cubicBezTo>
                    <a:pt x="8" y="311"/>
                    <a:pt x="8" y="311"/>
                    <a:pt x="8" y="311"/>
                  </a:cubicBezTo>
                  <a:cubicBezTo>
                    <a:pt x="11" y="314"/>
                    <a:pt x="11" y="314"/>
                    <a:pt x="11" y="314"/>
                  </a:cubicBezTo>
                  <a:cubicBezTo>
                    <a:pt x="14" y="317"/>
                    <a:pt x="14" y="317"/>
                    <a:pt x="14" y="317"/>
                  </a:cubicBezTo>
                  <a:cubicBezTo>
                    <a:pt x="19" y="317"/>
                    <a:pt x="19" y="317"/>
                    <a:pt x="19" y="317"/>
                  </a:cubicBezTo>
                  <a:cubicBezTo>
                    <a:pt x="22" y="321"/>
                    <a:pt x="22" y="321"/>
                    <a:pt x="22" y="321"/>
                  </a:cubicBezTo>
                  <a:cubicBezTo>
                    <a:pt x="25" y="324"/>
                    <a:pt x="25" y="324"/>
                    <a:pt x="25" y="324"/>
                  </a:cubicBezTo>
                  <a:cubicBezTo>
                    <a:pt x="30" y="323"/>
                    <a:pt x="30" y="323"/>
                    <a:pt x="30" y="323"/>
                  </a:cubicBezTo>
                  <a:cubicBezTo>
                    <a:pt x="35" y="326"/>
                    <a:pt x="35" y="326"/>
                    <a:pt x="35" y="326"/>
                  </a:cubicBezTo>
                  <a:cubicBezTo>
                    <a:pt x="34" y="329"/>
                    <a:pt x="34" y="329"/>
                    <a:pt x="34" y="329"/>
                  </a:cubicBezTo>
                  <a:cubicBezTo>
                    <a:pt x="34" y="329"/>
                    <a:pt x="38" y="324"/>
                    <a:pt x="39" y="323"/>
                  </a:cubicBezTo>
                  <a:cubicBezTo>
                    <a:pt x="40" y="322"/>
                    <a:pt x="44" y="321"/>
                    <a:pt x="44" y="321"/>
                  </a:cubicBezTo>
                  <a:cubicBezTo>
                    <a:pt x="44" y="321"/>
                    <a:pt x="46" y="323"/>
                    <a:pt x="48" y="324"/>
                  </a:cubicBezTo>
                  <a:cubicBezTo>
                    <a:pt x="51" y="324"/>
                    <a:pt x="51" y="324"/>
                    <a:pt x="51" y="324"/>
                  </a:cubicBezTo>
                  <a:cubicBezTo>
                    <a:pt x="53" y="324"/>
                    <a:pt x="61" y="323"/>
                    <a:pt x="61" y="323"/>
                  </a:cubicBezTo>
                  <a:cubicBezTo>
                    <a:pt x="72" y="324"/>
                    <a:pt x="72" y="324"/>
                    <a:pt x="72" y="324"/>
                  </a:cubicBezTo>
                  <a:cubicBezTo>
                    <a:pt x="78" y="321"/>
                    <a:pt x="78" y="321"/>
                    <a:pt x="78" y="321"/>
                  </a:cubicBezTo>
                  <a:cubicBezTo>
                    <a:pt x="90" y="322"/>
                    <a:pt x="90" y="322"/>
                    <a:pt x="90" y="322"/>
                  </a:cubicBezTo>
                  <a:cubicBezTo>
                    <a:pt x="92" y="321"/>
                    <a:pt x="92" y="321"/>
                    <a:pt x="92" y="321"/>
                  </a:cubicBezTo>
                  <a:cubicBezTo>
                    <a:pt x="93" y="322"/>
                    <a:pt x="93" y="322"/>
                    <a:pt x="93" y="322"/>
                  </a:cubicBezTo>
                  <a:cubicBezTo>
                    <a:pt x="97" y="321"/>
                    <a:pt x="97" y="321"/>
                    <a:pt x="97" y="321"/>
                  </a:cubicBezTo>
                  <a:cubicBezTo>
                    <a:pt x="101" y="325"/>
                    <a:pt x="101" y="325"/>
                    <a:pt x="101" y="325"/>
                  </a:cubicBezTo>
                  <a:cubicBezTo>
                    <a:pt x="109" y="324"/>
                    <a:pt x="109" y="324"/>
                    <a:pt x="109" y="324"/>
                  </a:cubicBezTo>
                  <a:cubicBezTo>
                    <a:pt x="114" y="317"/>
                    <a:pt x="114" y="317"/>
                    <a:pt x="114" y="317"/>
                  </a:cubicBezTo>
                  <a:cubicBezTo>
                    <a:pt x="114" y="317"/>
                    <a:pt x="117" y="314"/>
                    <a:pt x="121" y="313"/>
                  </a:cubicBezTo>
                  <a:cubicBezTo>
                    <a:pt x="125" y="313"/>
                    <a:pt x="132" y="310"/>
                    <a:pt x="132" y="310"/>
                  </a:cubicBezTo>
                  <a:lnTo>
                    <a:pt x="141" y="305"/>
                  </a:lnTo>
                  <a:close/>
                </a:path>
              </a:pathLst>
            </a:custGeom>
            <a:solidFill>
              <a:srgbClr val="1052A7">
                <a:alpha val="431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508" name="Google Shape;508;p12"/>
            <p:cNvSpPr/>
            <p:nvPr/>
          </p:nvSpPr>
          <p:spPr>
            <a:xfrm>
              <a:off x="5078738" y="538527"/>
              <a:ext cx="643167" cy="1694015"/>
            </a:xfrm>
            <a:custGeom>
              <a:rect b="b" l="l" r="r" t="t"/>
              <a:pathLst>
                <a:path extrusionOk="0" h="766" w="282">
                  <a:moveTo>
                    <a:pt x="255" y="88"/>
                  </a:moveTo>
                  <a:cubicBezTo>
                    <a:pt x="255" y="87"/>
                    <a:pt x="255" y="87"/>
                    <a:pt x="255" y="87"/>
                  </a:cubicBezTo>
                  <a:cubicBezTo>
                    <a:pt x="255" y="87"/>
                    <a:pt x="253" y="83"/>
                    <a:pt x="254" y="81"/>
                  </a:cubicBezTo>
                  <a:cubicBezTo>
                    <a:pt x="254" y="81"/>
                    <a:pt x="254" y="81"/>
                    <a:pt x="254" y="80"/>
                  </a:cubicBezTo>
                  <a:cubicBezTo>
                    <a:pt x="254" y="79"/>
                    <a:pt x="254" y="79"/>
                    <a:pt x="254" y="79"/>
                  </a:cubicBezTo>
                  <a:cubicBezTo>
                    <a:pt x="250" y="80"/>
                    <a:pt x="250" y="80"/>
                    <a:pt x="250" y="80"/>
                  </a:cubicBezTo>
                  <a:cubicBezTo>
                    <a:pt x="247" y="76"/>
                    <a:pt x="247" y="76"/>
                    <a:pt x="247" y="76"/>
                  </a:cubicBezTo>
                  <a:cubicBezTo>
                    <a:pt x="248" y="71"/>
                    <a:pt x="248" y="71"/>
                    <a:pt x="248" y="71"/>
                  </a:cubicBezTo>
                  <a:cubicBezTo>
                    <a:pt x="246" y="59"/>
                    <a:pt x="246" y="59"/>
                    <a:pt x="246" y="59"/>
                  </a:cubicBezTo>
                  <a:cubicBezTo>
                    <a:pt x="248" y="53"/>
                    <a:pt x="248" y="53"/>
                    <a:pt x="248" y="53"/>
                  </a:cubicBezTo>
                  <a:cubicBezTo>
                    <a:pt x="242" y="50"/>
                    <a:pt x="242" y="50"/>
                    <a:pt x="242" y="50"/>
                  </a:cubicBezTo>
                  <a:cubicBezTo>
                    <a:pt x="238" y="44"/>
                    <a:pt x="238" y="44"/>
                    <a:pt x="238" y="44"/>
                  </a:cubicBezTo>
                  <a:cubicBezTo>
                    <a:pt x="238" y="44"/>
                    <a:pt x="237" y="46"/>
                    <a:pt x="236" y="45"/>
                  </a:cubicBezTo>
                  <a:cubicBezTo>
                    <a:pt x="235" y="44"/>
                    <a:pt x="230" y="36"/>
                    <a:pt x="230" y="36"/>
                  </a:cubicBezTo>
                  <a:cubicBezTo>
                    <a:pt x="221" y="33"/>
                    <a:pt x="221" y="33"/>
                    <a:pt x="221" y="33"/>
                  </a:cubicBezTo>
                  <a:cubicBezTo>
                    <a:pt x="217" y="31"/>
                    <a:pt x="217" y="31"/>
                    <a:pt x="217" y="31"/>
                  </a:cubicBezTo>
                  <a:cubicBezTo>
                    <a:pt x="212" y="30"/>
                    <a:pt x="212" y="30"/>
                    <a:pt x="212" y="30"/>
                  </a:cubicBezTo>
                  <a:cubicBezTo>
                    <a:pt x="212" y="30"/>
                    <a:pt x="211" y="32"/>
                    <a:pt x="210" y="30"/>
                  </a:cubicBezTo>
                  <a:cubicBezTo>
                    <a:pt x="209" y="28"/>
                    <a:pt x="207" y="26"/>
                    <a:pt x="207" y="26"/>
                  </a:cubicBezTo>
                  <a:cubicBezTo>
                    <a:pt x="203" y="27"/>
                    <a:pt x="203" y="27"/>
                    <a:pt x="203" y="27"/>
                  </a:cubicBezTo>
                  <a:cubicBezTo>
                    <a:pt x="200" y="23"/>
                    <a:pt x="200" y="23"/>
                    <a:pt x="200" y="23"/>
                  </a:cubicBezTo>
                  <a:cubicBezTo>
                    <a:pt x="200" y="23"/>
                    <a:pt x="199" y="23"/>
                    <a:pt x="198" y="23"/>
                  </a:cubicBezTo>
                  <a:cubicBezTo>
                    <a:pt x="197" y="22"/>
                    <a:pt x="195" y="21"/>
                    <a:pt x="195" y="21"/>
                  </a:cubicBezTo>
                  <a:cubicBezTo>
                    <a:pt x="192" y="16"/>
                    <a:pt x="192" y="16"/>
                    <a:pt x="192" y="16"/>
                  </a:cubicBezTo>
                  <a:cubicBezTo>
                    <a:pt x="188" y="14"/>
                    <a:pt x="188" y="14"/>
                    <a:pt x="188" y="14"/>
                  </a:cubicBezTo>
                  <a:cubicBezTo>
                    <a:pt x="183" y="12"/>
                    <a:pt x="183" y="12"/>
                    <a:pt x="183" y="12"/>
                  </a:cubicBezTo>
                  <a:cubicBezTo>
                    <a:pt x="183" y="8"/>
                    <a:pt x="183" y="8"/>
                    <a:pt x="183" y="8"/>
                  </a:cubicBezTo>
                  <a:cubicBezTo>
                    <a:pt x="176" y="4"/>
                    <a:pt x="176" y="4"/>
                    <a:pt x="176" y="4"/>
                  </a:cubicBezTo>
                  <a:cubicBezTo>
                    <a:pt x="176" y="4"/>
                    <a:pt x="175" y="2"/>
                    <a:pt x="176" y="2"/>
                  </a:cubicBezTo>
                  <a:cubicBezTo>
                    <a:pt x="177" y="1"/>
                    <a:pt x="180" y="1"/>
                    <a:pt x="182" y="1"/>
                  </a:cubicBezTo>
                  <a:cubicBezTo>
                    <a:pt x="177" y="0"/>
                    <a:pt x="177" y="0"/>
                    <a:pt x="177" y="0"/>
                  </a:cubicBezTo>
                  <a:cubicBezTo>
                    <a:pt x="171" y="5"/>
                    <a:pt x="171" y="5"/>
                    <a:pt x="171" y="5"/>
                  </a:cubicBezTo>
                  <a:cubicBezTo>
                    <a:pt x="168" y="5"/>
                    <a:pt x="168" y="5"/>
                    <a:pt x="168" y="5"/>
                  </a:cubicBezTo>
                  <a:cubicBezTo>
                    <a:pt x="168" y="5"/>
                    <a:pt x="166" y="6"/>
                    <a:pt x="166" y="7"/>
                  </a:cubicBezTo>
                  <a:cubicBezTo>
                    <a:pt x="167" y="8"/>
                    <a:pt x="169" y="17"/>
                    <a:pt x="170" y="19"/>
                  </a:cubicBezTo>
                  <a:cubicBezTo>
                    <a:pt x="171" y="20"/>
                    <a:pt x="171" y="27"/>
                    <a:pt x="167" y="32"/>
                  </a:cubicBezTo>
                  <a:cubicBezTo>
                    <a:pt x="171" y="36"/>
                    <a:pt x="171" y="36"/>
                    <a:pt x="171" y="36"/>
                  </a:cubicBezTo>
                  <a:cubicBezTo>
                    <a:pt x="167" y="41"/>
                    <a:pt x="167" y="41"/>
                    <a:pt x="167" y="41"/>
                  </a:cubicBezTo>
                  <a:cubicBezTo>
                    <a:pt x="161" y="42"/>
                    <a:pt x="161" y="42"/>
                    <a:pt x="161" y="42"/>
                  </a:cubicBezTo>
                  <a:cubicBezTo>
                    <a:pt x="161" y="42"/>
                    <a:pt x="155" y="41"/>
                    <a:pt x="154" y="40"/>
                  </a:cubicBezTo>
                  <a:cubicBezTo>
                    <a:pt x="153" y="39"/>
                    <a:pt x="148" y="37"/>
                    <a:pt x="147" y="37"/>
                  </a:cubicBezTo>
                  <a:cubicBezTo>
                    <a:pt x="145" y="38"/>
                    <a:pt x="131" y="37"/>
                    <a:pt x="131" y="37"/>
                  </a:cubicBezTo>
                  <a:cubicBezTo>
                    <a:pt x="128" y="41"/>
                    <a:pt x="129" y="62"/>
                    <a:pt x="130" y="65"/>
                  </a:cubicBezTo>
                  <a:cubicBezTo>
                    <a:pt x="128" y="69"/>
                    <a:pt x="128" y="69"/>
                    <a:pt x="128" y="69"/>
                  </a:cubicBezTo>
                  <a:cubicBezTo>
                    <a:pt x="123" y="69"/>
                    <a:pt x="123" y="69"/>
                    <a:pt x="123" y="69"/>
                  </a:cubicBezTo>
                  <a:cubicBezTo>
                    <a:pt x="113" y="64"/>
                    <a:pt x="113" y="64"/>
                    <a:pt x="113" y="64"/>
                  </a:cubicBezTo>
                  <a:cubicBezTo>
                    <a:pt x="109" y="72"/>
                    <a:pt x="109" y="72"/>
                    <a:pt x="109" y="72"/>
                  </a:cubicBezTo>
                  <a:cubicBezTo>
                    <a:pt x="109" y="72"/>
                    <a:pt x="105" y="76"/>
                    <a:pt x="105" y="78"/>
                  </a:cubicBezTo>
                  <a:cubicBezTo>
                    <a:pt x="105" y="79"/>
                    <a:pt x="103" y="83"/>
                    <a:pt x="103" y="83"/>
                  </a:cubicBezTo>
                  <a:cubicBezTo>
                    <a:pt x="103" y="84"/>
                    <a:pt x="103" y="91"/>
                    <a:pt x="103" y="91"/>
                  </a:cubicBezTo>
                  <a:cubicBezTo>
                    <a:pt x="101" y="95"/>
                    <a:pt x="101" y="95"/>
                    <a:pt x="101" y="95"/>
                  </a:cubicBezTo>
                  <a:cubicBezTo>
                    <a:pt x="95" y="99"/>
                    <a:pt x="95" y="99"/>
                    <a:pt x="95" y="99"/>
                  </a:cubicBezTo>
                  <a:cubicBezTo>
                    <a:pt x="95" y="104"/>
                    <a:pt x="95" y="104"/>
                    <a:pt x="95" y="104"/>
                  </a:cubicBezTo>
                  <a:cubicBezTo>
                    <a:pt x="95" y="104"/>
                    <a:pt x="98" y="110"/>
                    <a:pt x="100" y="111"/>
                  </a:cubicBezTo>
                  <a:cubicBezTo>
                    <a:pt x="101" y="113"/>
                    <a:pt x="103" y="121"/>
                    <a:pt x="103" y="121"/>
                  </a:cubicBezTo>
                  <a:cubicBezTo>
                    <a:pt x="103" y="121"/>
                    <a:pt x="100" y="128"/>
                    <a:pt x="99" y="130"/>
                  </a:cubicBezTo>
                  <a:cubicBezTo>
                    <a:pt x="98" y="132"/>
                    <a:pt x="90" y="142"/>
                    <a:pt x="90" y="142"/>
                  </a:cubicBezTo>
                  <a:cubicBezTo>
                    <a:pt x="85" y="155"/>
                    <a:pt x="85" y="155"/>
                    <a:pt x="85" y="155"/>
                  </a:cubicBezTo>
                  <a:cubicBezTo>
                    <a:pt x="85" y="164"/>
                    <a:pt x="85" y="164"/>
                    <a:pt x="85" y="164"/>
                  </a:cubicBezTo>
                  <a:cubicBezTo>
                    <a:pt x="84" y="169"/>
                    <a:pt x="84" y="169"/>
                    <a:pt x="84" y="169"/>
                  </a:cubicBezTo>
                  <a:cubicBezTo>
                    <a:pt x="77" y="176"/>
                    <a:pt x="77" y="176"/>
                    <a:pt x="77" y="176"/>
                  </a:cubicBezTo>
                  <a:cubicBezTo>
                    <a:pt x="68" y="177"/>
                    <a:pt x="68" y="177"/>
                    <a:pt x="68" y="177"/>
                  </a:cubicBezTo>
                  <a:cubicBezTo>
                    <a:pt x="65" y="180"/>
                    <a:pt x="65" y="180"/>
                    <a:pt x="65" y="180"/>
                  </a:cubicBezTo>
                  <a:cubicBezTo>
                    <a:pt x="70" y="197"/>
                    <a:pt x="70" y="197"/>
                    <a:pt x="70" y="197"/>
                  </a:cubicBezTo>
                  <a:cubicBezTo>
                    <a:pt x="68" y="205"/>
                    <a:pt x="68" y="205"/>
                    <a:pt x="68" y="205"/>
                  </a:cubicBezTo>
                  <a:cubicBezTo>
                    <a:pt x="67" y="212"/>
                    <a:pt x="67" y="212"/>
                    <a:pt x="67" y="212"/>
                  </a:cubicBezTo>
                  <a:cubicBezTo>
                    <a:pt x="67" y="212"/>
                    <a:pt x="65" y="218"/>
                    <a:pt x="66" y="219"/>
                  </a:cubicBezTo>
                  <a:cubicBezTo>
                    <a:pt x="67" y="221"/>
                    <a:pt x="68" y="225"/>
                    <a:pt x="68" y="225"/>
                  </a:cubicBezTo>
                  <a:cubicBezTo>
                    <a:pt x="64" y="228"/>
                    <a:pt x="64" y="228"/>
                    <a:pt x="64" y="228"/>
                  </a:cubicBezTo>
                  <a:cubicBezTo>
                    <a:pt x="65" y="234"/>
                    <a:pt x="65" y="234"/>
                    <a:pt x="65" y="234"/>
                  </a:cubicBezTo>
                  <a:cubicBezTo>
                    <a:pt x="50" y="260"/>
                    <a:pt x="50" y="260"/>
                    <a:pt x="50" y="260"/>
                  </a:cubicBezTo>
                  <a:cubicBezTo>
                    <a:pt x="52" y="265"/>
                    <a:pt x="52" y="265"/>
                    <a:pt x="52" y="265"/>
                  </a:cubicBezTo>
                  <a:cubicBezTo>
                    <a:pt x="61" y="267"/>
                    <a:pt x="61" y="267"/>
                    <a:pt x="61" y="267"/>
                  </a:cubicBezTo>
                  <a:cubicBezTo>
                    <a:pt x="62" y="283"/>
                    <a:pt x="62" y="283"/>
                    <a:pt x="62" y="283"/>
                  </a:cubicBezTo>
                  <a:cubicBezTo>
                    <a:pt x="59" y="290"/>
                    <a:pt x="59" y="290"/>
                    <a:pt x="59" y="290"/>
                  </a:cubicBezTo>
                  <a:cubicBezTo>
                    <a:pt x="58" y="292"/>
                    <a:pt x="58" y="292"/>
                    <a:pt x="58" y="292"/>
                  </a:cubicBezTo>
                  <a:cubicBezTo>
                    <a:pt x="34" y="293"/>
                    <a:pt x="34" y="293"/>
                    <a:pt x="34" y="293"/>
                  </a:cubicBezTo>
                  <a:cubicBezTo>
                    <a:pt x="21" y="310"/>
                    <a:pt x="21" y="310"/>
                    <a:pt x="21" y="310"/>
                  </a:cubicBezTo>
                  <a:cubicBezTo>
                    <a:pt x="19" y="320"/>
                    <a:pt x="19" y="320"/>
                    <a:pt x="19" y="320"/>
                  </a:cubicBezTo>
                  <a:cubicBezTo>
                    <a:pt x="18" y="327"/>
                    <a:pt x="18" y="327"/>
                    <a:pt x="18" y="327"/>
                  </a:cubicBezTo>
                  <a:cubicBezTo>
                    <a:pt x="18" y="327"/>
                    <a:pt x="15" y="331"/>
                    <a:pt x="15" y="333"/>
                  </a:cubicBezTo>
                  <a:cubicBezTo>
                    <a:pt x="15" y="334"/>
                    <a:pt x="15" y="340"/>
                    <a:pt x="15" y="340"/>
                  </a:cubicBezTo>
                  <a:cubicBezTo>
                    <a:pt x="19" y="348"/>
                    <a:pt x="19" y="348"/>
                    <a:pt x="19" y="348"/>
                  </a:cubicBezTo>
                  <a:cubicBezTo>
                    <a:pt x="19" y="354"/>
                    <a:pt x="19" y="354"/>
                    <a:pt x="19" y="354"/>
                  </a:cubicBezTo>
                  <a:cubicBezTo>
                    <a:pt x="17" y="357"/>
                    <a:pt x="17" y="357"/>
                    <a:pt x="17" y="357"/>
                  </a:cubicBezTo>
                  <a:cubicBezTo>
                    <a:pt x="18" y="364"/>
                    <a:pt x="18" y="364"/>
                    <a:pt x="18" y="364"/>
                  </a:cubicBezTo>
                  <a:cubicBezTo>
                    <a:pt x="18" y="364"/>
                    <a:pt x="19" y="366"/>
                    <a:pt x="18" y="367"/>
                  </a:cubicBezTo>
                  <a:cubicBezTo>
                    <a:pt x="16" y="369"/>
                    <a:pt x="16" y="371"/>
                    <a:pt x="17" y="373"/>
                  </a:cubicBezTo>
                  <a:cubicBezTo>
                    <a:pt x="17" y="374"/>
                    <a:pt x="24" y="387"/>
                    <a:pt x="24" y="387"/>
                  </a:cubicBezTo>
                  <a:cubicBezTo>
                    <a:pt x="25" y="418"/>
                    <a:pt x="25" y="418"/>
                    <a:pt x="25" y="418"/>
                  </a:cubicBezTo>
                  <a:cubicBezTo>
                    <a:pt x="28" y="426"/>
                    <a:pt x="28" y="426"/>
                    <a:pt x="28" y="426"/>
                  </a:cubicBezTo>
                  <a:cubicBezTo>
                    <a:pt x="35" y="431"/>
                    <a:pt x="35" y="431"/>
                    <a:pt x="35" y="431"/>
                  </a:cubicBezTo>
                  <a:cubicBezTo>
                    <a:pt x="41" y="436"/>
                    <a:pt x="41" y="436"/>
                    <a:pt x="41" y="436"/>
                  </a:cubicBezTo>
                  <a:cubicBezTo>
                    <a:pt x="42" y="445"/>
                    <a:pt x="42" y="445"/>
                    <a:pt x="42" y="445"/>
                  </a:cubicBezTo>
                  <a:cubicBezTo>
                    <a:pt x="42" y="445"/>
                    <a:pt x="40" y="452"/>
                    <a:pt x="40" y="453"/>
                  </a:cubicBezTo>
                  <a:cubicBezTo>
                    <a:pt x="41" y="454"/>
                    <a:pt x="35" y="454"/>
                    <a:pt x="35" y="454"/>
                  </a:cubicBezTo>
                  <a:cubicBezTo>
                    <a:pt x="30" y="455"/>
                    <a:pt x="30" y="455"/>
                    <a:pt x="30" y="455"/>
                  </a:cubicBezTo>
                  <a:cubicBezTo>
                    <a:pt x="25" y="460"/>
                    <a:pt x="25" y="460"/>
                    <a:pt x="25" y="460"/>
                  </a:cubicBezTo>
                  <a:cubicBezTo>
                    <a:pt x="27" y="466"/>
                    <a:pt x="27" y="466"/>
                    <a:pt x="27" y="466"/>
                  </a:cubicBezTo>
                  <a:cubicBezTo>
                    <a:pt x="30" y="475"/>
                    <a:pt x="30" y="475"/>
                    <a:pt x="30" y="475"/>
                  </a:cubicBezTo>
                  <a:cubicBezTo>
                    <a:pt x="36" y="482"/>
                    <a:pt x="36" y="482"/>
                    <a:pt x="36" y="482"/>
                  </a:cubicBezTo>
                  <a:cubicBezTo>
                    <a:pt x="38" y="488"/>
                    <a:pt x="38" y="488"/>
                    <a:pt x="38" y="488"/>
                  </a:cubicBezTo>
                  <a:cubicBezTo>
                    <a:pt x="35" y="494"/>
                    <a:pt x="35" y="494"/>
                    <a:pt x="35" y="494"/>
                  </a:cubicBezTo>
                  <a:cubicBezTo>
                    <a:pt x="33" y="497"/>
                    <a:pt x="33" y="497"/>
                    <a:pt x="33" y="497"/>
                  </a:cubicBezTo>
                  <a:cubicBezTo>
                    <a:pt x="35" y="502"/>
                    <a:pt x="35" y="502"/>
                    <a:pt x="35" y="502"/>
                  </a:cubicBezTo>
                  <a:cubicBezTo>
                    <a:pt x="35" y="507"/>
                    <a:pt x="35" y="507"/>
                    <a:pt x="35" y="507"/>
                  </a:cubicBezTo>
                  <a:cubicBezTo>
                    <a:pt x="35" y="507"/>
                    <a:pt x="33" y="510"/>
                    <a:pt x="33" y="511"/>
                  </a:cubicBezTo>
                  <a:cubicBezTo>
                    <a:pt x="33" y="512"/>
                    <a:pt x="29" y="515"/>
                    <a:pt x="29" y="515"/>
                  </a:cubicBezTo>
                  <a:cubicBezTo>
                    <a:pt x="26" y="518"/>
                    <a:pt x="26" y="518"/>
                    <a:pt x="26" y="518"/>
                  </a:cubicBezTo>
                  <a:cubicBezTo>
                    <a:pt x="23" y="519"/>
                    <a:pt x="23" y="519"/>
                    <a:pt x="23" y="519"/>
                  </a:cubicBezTo>
                  <a:cubicBezTo>
                    <a:pt x="23" y="519"/>
                    <a:pt x="21" y="518"/>
                    <a:pt x="20" y="519"/>
                  </a:cubicBezTo>
                  <a:cubicBezTo>
                    <a:pt x="20" y="519"/>
                    <a:pt x="18" y="521"/>
                    <a:pt x="18" y="521"/>
                  </a:cubicBezTo>
                  <a:cubicBezTo>
                    <a:pt x="18" y="524"/>
                    <a:pt x="18" y="524"/>
                    <a:pt x="18" y="524"/>
                  </a:cubicBezTo>
                  <a:cubicBezTo>
                    <a:pt x="20" y="526"/>
                    <a:pt x="20" y="526"/>
                    <a:pt x="20" y="526"/>
                  </a:cubicBezTo>
                  <a:cubicBezTo>
                    <a:pt x="19" y="531"/>
                    <a:pt x="19" y="531"/>
                    <a:pt x="19" y="531"/>
                  </a:cubicBezTo>
                  <a:cubicBezTo>
                    <a:pt x="16" y="534"/>
                    <a:pt x="16" y="534"/>
                    <a:pt x="16" y="534"/>
                  </a:cubicBezTo>
                  <a:cubicBezTo>
                    <a:pt x="13" y="535"/>
                    <a:pt x="13" y="535"/>
                    <a:pt x="13" y="535"/>
                  </a:cubicBezTo>
                  <a:cubicBezTo>
                    <a:pt x="15" y="541"/>
                    <a:pt x="15" y="541"/>
                    <a:pt x="15" y="541"/>
                  </a:cubicBezTo>
                  <a:cubicBezTo>
                    <a:pt x="19" y="548"/>
                    <a:pt x="19" y="548"/>
                    <a:pt x="19" y="548"/>
                  </a:cubicBezTo>
                  <a:cubicBezTo>
                    <a:pt x="19" y="554"/>
                    <a:pt x="19" y="554"/>
                    <a:pt x="19" y="554"/>
                  </a:cubicBezTo>
                  <a:cubicBezTo>
                    <a:pt x="16" y="560"/>
                    <a:pt x="16" y="560"/>
                    <a:pt x="16" y="560"/>
                  </a:cubicBezTo>
                  <a:cubicBezTo>
                    <a:pt x="15" y="567"/>
                    <a:pt x="15" y="567"/>
                    <a:pt x="15" y="567"/>
                  </a:cubicBezTo>
                  <a:cubicBezTo>
                    <a:pt x="14" y="573"/>
                    <a:pt x="14" y="573"/>
                    <a:pt x="14" y="573"/>
                  </a:cubicBezTo>
                  <a:cubicBezTo>
                    <a:pt x="12" y="574"/>
                    <a:pt x="12" y="574"/>
                    <a:pt x="12" y="574"/>
                  </a:cubicBezTo>
                  <a:cubicBezTo>
                    <a:pt x="9" y="574"/>
                    <a:pt x="9" y="574"/>
                    <a:pt x="9" y="574"/>
                  </a:cubicBezTo>
                  <a:cubicBezTo>
                    <a:pt x="9" y="574"/>
                    <a:pt x="9" y="568"/>
                    <a:pt x="8" y="567"/>
                  </a:cubicBezTo>
                  <a:cubicBezTo>
                    <a:pt x="8" y="567"/>
                    <a:pt x="1" y="561"/>
                    <a:pt x="1" y="561"/>
                  </a:cubicBezTo>
                  <a:cubicBezTo>
                    <a:pt x="1" y="567"/>
                    <a:pt x="1" y="567"/>
                    <a:pt x="1" y="567"/>
                  </a:cubicBezTo>
                  <a:cubicBezTo>
                    <a:pt x="0" y="574"/>
                    <a:pt x="0" y="574"/>
                    <a:pt x="0" y="574"/>
                  </a:cubicBezTo>
                  <a:cubicBezTo>
                    <a:pt x="0" y="574"/>
                    <a:pt x="1" y="578"/>
                    <a:pt x="2" y="579"/>
                  </a:cubicBezTo>
                  <a:cubicBezTo>
                    <a:pt x="3" y="580"/>
                    <a:pt x="4" y="587"/>
                    <a:pt x="4" y="587"/>
                  </a:cubicBezTo>
                  <a:cubicBezTo>
                    <a:pt x="3" y="594"/>
                    <a:pt x="3" y="594"/>
                    <a:pt x="3" y="594"/>
                  </a:cubicBezTo>
                  <a:cubicBezTo>
                    <a:pt x="3" y="594"/>
                    <a:pt x="5" y="599"/>
                    <a:pt x="5" y="599"/>
                  </a:cubicBezTo>
                  <a:cubicBezTo>
                    <a:pt x="5" y="600"/>
                    <a:pt x="6" y="604"/>
                    <a:pt x="6" y="604"/>
                  </a:cubicBezTo>
                  <a:cubicBezTo>
                    <a:pt x="10" y="603"/>
                    <a:pt x="10" y="603"/>
                    <a:pt x="10" y="603"/>
                  </a:cubicBezTo>
                  <a:cubicBezTo>
                    <a:pt x="9" y="600"/>
                    <a:pt x="9" y="600"/>
                    <a:pt x="9" y="600"/>
                  </a:cubicBezTo>
                  <a:cubicBezTo>
                    <a:pt x="12" y="604"/>
                    <a:pt x="12" y="604"/>
                    <a:pt x="12" y="604"/>
                  </a:cubicBezTo>
                  <a:cubicBezTo>
                    <a:pt x="12" y="604"/>
                    <a:pt x="10" y="605"/>
                    <a:pt x="12" y="604"/>
                  </a:cubicBezTo>
                  <a:cubicBezTo>
                    <a:pt x="13" y="604"/>
                    <a:pt x="15" y="602"/>
                    <a:pt x="15" y="602"/>
                  </a:cubicBezTo>
                  <a:cubicBezTo>
                    <a:pt x="14" y="605"/>
                    <a:pt x="14" y="605"/>
                    <a:pt x="14" y="605"/>
                  </a:cubicBezTo>
                  <a:cubicBezTo>
                    <a:pt x="12" y="609"/>
                    <a:pt x="12" y="609"/>
                    <a:pt x="12" y="609"/>
                  </a:cubicBezTo>
                  <a:cubicBezTo>
                    <a:pt x="13" y="610"/>
                    <a:pt x="13" y="610"/>
                    <a:pt x="13" y="610"/>
                  </a:cubicBezTo>
                  <a:cubicBezTo>
                    <a:pt x="16" y="611"/>
                    <a:pt x="16" y="611"/>
                    <a:pt x="16" y="611"/>
                  </a:cubicBezTo>
                  <a:cubicBezTo>
                    <a:pt x="12" y="616"/>
                    <a:pt x="12" y="616"/>
                    <a:pt x="12" y="616"/>
                  </a:cubicBezTo>
                  <a:cubicBezTo>
                    <a:pt x="12" y="616"/>
                    <a:pt x="14" y="619"/>
                    <a:pt x="15" y="620"/>
                  </a:cubicBezTo>
                  <a:cubicBezTo>
                    <a:pt x="15" y="620"/>
                    <a:pt x="19" y="617"/>
                    <a:pt x="19" y="617"/>
                  </a:cubicBezTo>
                  <a:cubicBezTo>
                    <a:pt x="19" y="617"/>
                    <a:pt x="19" y="618"/>
                    <a:pt x="19" y="619"/>
                  </a:cubicBezTo>
                  <a:cubicBezTo>
                    <a:pt x="19" y="619"/>
                    <a:pt x="16" y="622"/>
                    <a:pt x="16" y="624"/>
                  </a:cubicBezTo>
                  <a:cubicBezTo>
                    <a:pt x="17" y="625"/>
                    <a:pt x="22" y="623"/>
                    <a:pt x="21" y="624"/>
                  </a:cubicBezTo>
                  <a:cubicBezTo>
                    <a:pt x="20" y="625"/>
                    <a:pt x="20" y="627"/>
                    <a:pt x="20" y="627"/>
                  </a:cubicBezTo>
                  <a:cubicBezTo>
                    <a:pt x="20" y="627"/>
                    <a:pt x="17" y="630"/>
                    <a:pt x="19" y="631"/>
                  </a:cubicBezTo>
                  <a:cubicBezTo>
                    <a:pt x="20" y="632"/>
                    <a:pt x="23" y="633"/>
                    <a:pt x="22" y="633"/>
                  </a:cubicBezTo>
                  <a:cubicBezTo>
                    <a:pt x="22" y="634"/>
                    <a:pt x="19" y="636"/>
                    <a:pt x="19" y="636"/>
                  </a:cubicBezTo>
                  <a:cubicBezTo>
                    <a:pt x="19" y="636"/>
                    <a:pt x="18" y="638"/>
                    <a:pt x="19" y="639"/>
                  </a:cubicBezTo>
                  <a:cubicBezTo>
                    <a:pt x="20" y="640"/>
                    <a:pt x="23" y="640"/>
                    <a:pt x="23" y="640"/>
                  </a:cubicBezTo>
                  <a:cubicBezTo>
                    <a:pt x="23" y="640"/>
                    <a:pt x="23" y="638"/>
                    <a:pt x="23" y="639"/>
                  </a:cubicBezTo>
                  <a:cubicBezTo>
                    <a:pt x="23" y="640"/>
                    <a:pt x="22" y="642"/>
                    <a:pt x="22" y="642"/>
                  </a:cubicBezTo>
                  <a:cubicBezTo>
                    <a:pt x="22" y="642"/>
                    <a:pt x="21" y="644"/>
                    <a:pt x="22" y="645"/>
                  </a:cubicBezTo>
                  <a:cubicBezTo>
                    <a:pt x="23" y="645"/>
                    <a:pt x="25" y="645"/>
                    <a:pt x="25" y="645"/>
                  </a:cubicBezTo>
                  <a:cubicBezTo>
                    <a:pt x="25" y="645"/>
                    <a:pt x="25" y="646"/>
                    <a:pt x="25" y="648"/>
                  </a:cubicBezTo>
                  <a:cubicBezTo>
                    <a:pt x="25" y="649"/>
                    <a:pt x="25" y="652"/>
                    <a:pt x="25" y="652"/>
                  </a:cubicBezTo>
                  <a:cubicBezTo>
                    <a:pt x="25" y="653"/>
                    <a:pt x="25" y="655"/>
                    <a:pt x="25" y="655"/>
                  </a:cubicBezTo>
                  <a:cubicBezTo>
                    <a:pt x="25" y="655"/>
                    <a:pt x="24" y="656"/>
                    <a:pt x="27" y="656"/>
                  </a:cubicBezTo>
                  <a:cubicBezTo>
                    <a:pt x="29" y="656"/>
                    <a:pt x="29" y="655"/>
                    <a:pt x="30" y="655"/>
                  </a:cubicBezTo>
                  <a:cubicBezTo>
                    <a:pt x="31" y="655"/>
                    <a:pt x="31" y="656"/>
                    <a:pt x="32" y="657"/>
                  </a:cubicBezTo>
                  <a:cubicBezTo>
                    <a:pt x="32" y="659"/>
                    <a:pt x="32" y="660"/>
                    <a:pt x="32" y="661"/>
                  </a:cubicBezTo>
                  <a:cubicBezTo>
                    <a:pt x="33" y="662"/>
                    <a:pt x="37" y="672"/>
                    <a:pt x="37" y="672"/>
                  </a:cubicBezTo>
                  <a:cubicBezTo>
                    <a:pt x="37" y="672"/>
                    <a:pt x="38" y="676"/>
                    <a:pt x="39" y="677"/>
                  </a:cubicBezTo>
                  <a:cubicBezTo>
                    <a:pt x="39" y="678"/>
                    <a:pt x="40" y="679"/>
                    <a:pt x="41" y="680"/>
                  </a:cubicBezTo>
                  <a:cubicBezTo>
                    <a:pt x="41" y="680"/>
                    <a:pt x="43" y="683"/>
                    <a:pt x="43" y="683"/>
                  </a:cubicBezTo>
                  <a:cubicBezTo>
                    <a:pt x="46" y="685"/>
                    <a:pt x="46" y="685"/>
                    <a:pt x="46" y="685"/>
                  </a:cubicBezTo>
                  <a:cubicBezTo>
                    <a:pt x="50" y="692"/>
                    <a:pt x="50" y="692"/>
                    <a:pt x="50" y="692"/>
                  </a:cubicBezTo>
                  <a:cubicBezTo>
                    <a:pt x="50" y="692"/>
                    <a:pt x="53" y="695"/>
                    <a:pt x="53" y="695"/>
                  </a:cubicBezTo>
                  <a:cubicBezTo>
                    <a:pt x="54" y="695"/>
                    <a:pt x="56" y="693"/>
                    <a:pt x="56" y="693"/>
                  </a:cubicBezTo>
                  <a:cubicBezTo>
                    <a:pt x="56" y="693"/>
                    <a:pt x="59" y="694"/>
                    <a:pt x="59" y="695"/>
                  </a:cubicBezTo>
                  <a:cubicBezTo>
                    <a:pt x="58" y="695"/>
                    <a:pt x="57" y="699"/>
                    <a:pt x="57" y="700"/>
                  </a:cubicBezTo>
                  <a:cubicBezTo>
                    <a:pt x="58" y="701"/>
                    <a:pt x="58" y="703"/>
                    <a:pt x="58" y="703"/>
                  </a:cubicBezTo>
                  <a:cubicBezTo>
                    <a:pt x="56" y="704"/>
                    <a:pt x="56" y="704"/>
                    <a:pt x="56" y="704"/>
                  </a:cubicBezTo>
                  <a:cubicBezTo>
                    <a:pt x="54" y="705"/>
                    <a:pt x="54" y="705"/>
                    <a:pt x="54" y="705"/>
                  </a:cubicBezTo>
                  <a:cubicBezTo>
                    <a:pt x="50" y="705"/>
                    <a:pt x="50" y="705"/>
                    <a:pt x="50" y="705"/>
                  </a:cubicBezTo>
                  <a:cubicBezTo>
                    <a:pt x="49" y="709"/>
                    <a:pt x="49" y="709"/>
                    <a:pt x="49" y="709"/>
                  </a:cubicBezTo>
                  <a:cubicBezTo>
                    <a:pt x="53" y="711"/>
                    <a:pt x="53" y="711"/>
                    <a:pt x="53" y="711"/>
                  </a:cubicBezTo>
                  <a:cubicBezTo>
                    <a:pt x="53" y="711"/>
                    <a:pt x="55" y="713"/>
                    <a:pt x="56" y="713"/>
                  </a:cubicBezTo>
                  <a:cubicBezTo>
                    <a:pt x="56" y="714"/>
                    <a:pt x="56" y="718"/>
                    <a:pt x="56" y="718"/>
                  </a:cubicBezTo>
                  <a:cubicBezTo>
                    <a:pt x="55" y="718"/>
                    <a:pt x="51" y="718"/>
                    <a:pt x="51" y="718"/>
                  </a:cubicBezTo>
                  <a:cubicBezTo>
                    <a:pt x="51" y="718"/>
                    <a:pt x="49" y="721"/>
                    <a:pt x="49" y="721"/>
                  </a:cubicBezTo>
                  <a:cubicBezTo>
                    <a:pt x="49" y="722"/>
                    <a:pt x="48" y="722"/>
                    <a:pt x="50" y="725"/>
                  </a:cubicBezTo>
                  <a:cubicBezTo>
                    <a:pt x="51" y="727"/>
                    <a:pt x="56" y="733"/>
                    <a:pt x="56" y="733"/>
                  </a:cubicBezTo>
                  <a:cubicBezTo>
                    <a:pt x="56" y="733"/>
                    <a:pt x="60" y="739"/>
                    <a:pt x="60" y="739"/>
                  </a:cubicBezTo>
                  <a:cubicBezTo>
                    <a:pt x="60" y="740"/>
                    <a:pt x="63" y="744"/>
                    <a:pt x="63" y="744"/>
                  </a:cubicBezTo>
                  <a:cubicBezTo>
                    <a:pt x="64" y="744"/>
                    <a:pt x="64" y="748"/>
                    <a:pt x="64" y="748"/>
                  </a:cubicBezTo>
                  <a:cubicBezTo>
                    <a:pt x="63" y="750"/>
                    <a:pt x="63" y="750"/>
                    <a:pt x="63" y="750"/>
                  </a:cubicBezTo>
                  <a:cubicBezTo>
                    <a:pt x="62" y="753"/>
                    <a:pt x="62" y="753"/>
                    <a:pt x="62" y="753"/>
                  </a:cubicBezTo>
                  <a:cubicBezTo>
                    <a:pt x="61" y="756"/>
                    <a:pt x="61" y="756"/>
                    <a:pt x="61" y="756"/>
                  </a:cubicBezTo>
                  <a:cubicBezTo>
                    <a:pt x="62" y="758"/>
                    <a:pt x="62" y="758"/>
                    <a:pt x="62" y="758"/>
                  </a:cubicBezTo>
                  <a:cubicBezTo>
                    <a:pt x="61" y="760"/>
                    <a:pt x="61" y="760"/>
                    <a:pt x="61" y="760"/>
                  </a:cubicBezTo>
                  <a:cubicBezTo>
                    <a:pt x="59" y="763"/>
                    <a:pt x="59" y="763"/>
                    <a:pt x="59" y="763"/>
                  </a:cubicBezTo>
                  <a:cubicBezTo>
                    <a:pt x="64" y="764"/>
                    <a:pt x="64" y="764"/>
                    <a:pt x="64" y="764"/>
                  </a:cubicBezTo>
                  <a:cubicBezTo>
                    <a:pt x="70" y="763"/>
                    <a:pt x="70" y="763"/>
                    <a:pt x="70" y="763"/>
                  </a:cubicBezTo>
                  <a:cubicBezTo>
                    <a:pt x="70" y="763"/>
                    <a:pt x="71" y="765"/>
                    <a:pt x="71" y="765"/>
                  </a:cubicBezTo>
                  <a:cubicBezTo>
                    <a:pt x="72" y="766"/>
                    <a:pt x="77" y="765"/>
                    <a:pt x="77" y="765"/>
                  </a:cubicBezTo>
                  <a:cubicBezTo>
                    <a:pt x="81" y="763"/>
                    <a:pt x="81" y="763"/>
                    <a:pt x="81" y="763"/>
                  </a:cubicBezTo>
                  <a:cubicBezTo>
                    <a:pt x="84" y="761"/>
                    <a:pt x="84" y="761"/>
                    <a:pt x="84" y="761"/>
                  </a:cubicBezTo>
                  <a:cubicBezTo>
                    <a:pt x="84" y="759"/>
                    <a:pt x="84" y="759"/>
                    <a:pt x="84" y="759"/>
                  </a:cubicBezTo>
                  <a:cubicBezTo>
                    <a:pt x="84" y="759"/>
                    <a:pt x="86" y="756"/>
                    <a:pt x="86" y="756"/>
                  </a:cubicBezTo>
                  <a:cubicBezTo>
                    <a:pt x="87" y="756"/>
                    <a:pt x="90" y="757"/>
                    <a:pt x="90" y="757"/>
                  </a:cubicBezTo>
                  <a:cubicBezTo>
                    <a:pt x="90" y="757"/>
                    <a:pt x="93" y="757"/>
                    <a:pt x="93" y="758"/>
                  </a:cubicBezTo>
                  <a:cubicBezTo>
                    <a:pt x="93" y="759"/>
                    <a:pt x="95" y="760"/>
                    <a:pt x="95" y="760"/>
                  </a:cubicBezTo>
                  <a:cubicBezTo>
                    <a:pt x="98" y="760"/>
                    <a:pt x="98" y="760"/>
                    <a:pt x="98" y="760"/>
                  </a:cubicBezTo>
                  <a:cubicBezTo>
                    <a:pt x="101" y="759"/>
                    <a:pt x="101" y="759"/>
                    <a:pt x="101" y="759"/>
                  </a:cubicBezTo>
                  <a:cubicBezTo>
                    <a:pt x="105" y="758"/>
                    <a:pt x="105" y="758"/>
                    <a:pt x="105" y="758"/>
                  </a:cubicBezTo>
                  <a:cubicBezTo>
                    <a:pt x="105" y="758"/>
                    <a:pt x="104" y="756"/>
                    <a:pt x="105" y="756"/>
                  </a:cubicBezTo>
                  <a:cubicBezTo>
                    <a:pt x="106" y="756"/>
                    <a:pt x="109" y="756"/>
                    <a:pt x="109" y="756"/>
                  </a:cubicBezTo>
                  <a:cubicBezTo>
                    <a:pt x="109" y="756"/>
                    <a:pt x="110" y="758"/>
                    <a:pt x="111" y="758"/>
                  </a:cubicBezTo>
                  <a:cubicBezTo>
                    <a:pt x="111" y="758"/>
                    <a:pt x="113" y="756"/>
                    <a:pt x="112" y="755"/>
                  </a:cubicBezTo>
                  <a:cubicBezTo>
                    <a:pt x="111" y="754"/>
                    <a:pt x="107" y="752"/>
                    <a:pt x="107" y="752"/>
                  </a:cubicBezTo>
                  <a:cubicBezTo>
                    <a:pt x="107" y="752"/>
                    <a:pt x="105" y="749"/>
                    <a:pt x="105" y="748"/>
                  </a:cubicBezTo>
                  <a:cubicBezTo>
                    <a:pt x="104" y="747"/>
                    <a:pt x="104" y="744"/>
                    <a:pt x="103" y="743"/>
                  </a:cubicBezTo>
                  <a:cubicBezTo>
                    <a:pt x="102" y="743"/>
                    <a:pt x="101" y="742"/>
                    <a:pt x="101" y="740"/>
                  </a:cubicBezTo>
                  <a:cubicBezTo>
                    <a:pt x="102" y="737"/>
                    <a:pt x="102" y="736"/>
                    <a:pt x="102" y="736"/>
                  </a:cubicBezTo>
                  <a:cubicBezTo>
                    <a:pt x="102" y="735"/>
                    <a:pt x="102" y="731"/>
                    <a:pt x="102" y="731"/>
                  </a:cubicBezTo>
                  <a:cubicBezTo>
                    <a:pt x="102" y="731"/>
                    <a:pt x="101" y="729"/>
                    <a:pt x="104" y="727"/>
                  </a:cubicBezTo>
                  <a:cubicBezTo>
                    <a:pt x="107" y="725"/>
                    <a:pt x="107" y="723"/>
                    <a:pt x="108" y="724"/>
                  </a:cubicBezTo>
                  <a:cubicBezTo>
                    <a:pt x="109" y="725"/>
                    <a:pt x="111" y="727"/>
                    <a:pt x="112" y="727"/>
                  </a:cubicBezTo>
                  <a:cubicBezTo>
                    <a:pt x="112" y="728"/>
                    <a:pt x="113" y="728"/>
                    <a:pt x="114" y="729"/>
                  </a:cubicBezTo>
                  <a:cubicBezTo>
                    <a:pt x="114" y="730"/>
                    <a:pt x="113" y="731"/>
                    <a:pt x="115" y="731"/>
                  </a:cubicBezTo>
                  <a:cubicBezTo>
                    <a:pt x="116" y="731"/>
                    <a:pt x="118" y="731"/>
                    <a:pt x="118" y="731"/>
                  </a:cubicBezTo>
                  <a:cubicBezTo>
                    <a:pt x="118" y="731"/>
                    <a:pt x="119" y="731"/>
                    <a:pt x="119" y="730"/>
                  </a:cubicBezTo>
                  <a:cubicBezTo>
                    <a:pt x="119" y="729"/>
                    <a:pt x="119" y="726"/>
                    <a:pt x="118" y="726"/>
                  </a:cubicBezTo>
                  <a:cubicBezTo>
                    <a:pt x="117" y="725"/>
                    <a:pt x="116" y="724"/>
                    <a:pt x="116" y="724"/>
                  </a:cubicBezTo>
                  <a:cubicBezTo>
                    <a:pt x="116" y="724"/>
                    <a:pt x="118" y="723"/>
                    <a:pt x="115" y="722"/>
                  </a:cubicBezTo>
                  <a:cubicBezTo>
                    <a:pt x="112" y="720"/>
                    <a:pt x="112" y="719"/>
                    <a:pt x="113" y="718"/>
                  </a:cubicBezTo>
                  <a:cubicBezTo>
                    <a:pt x="115" y="717"/>
                    <a:pt x="119" y="718"/>
                    <a:pt x="119" y="718"/>
                  </a:cubicBezTo>
                  <a:cubicBezTo>
                    <a:pt x="122" y="717"/>
                    <a:pt x="122" y="717"/>
                    <a:pt x="122" y="717"/>
                  </a:cubicBezTo>
                  <a:cubicBezTo>
                    <a:pt x="122" y="717"/>
                    <a:pt x="124" y="715"/>
                    <a:pt x="126" y="716"/>
                  </a:cubicBezTo>
                  <a:cubicBezTo>
                    <a:pt x="127" y="717"/>
                    <a:pt x="131" y="716"/>
                    <a:pt x="131" y="716"/>
                  </a:cubicBezTo>
                  <a:cubicBezTo>
                    <a:pt x="136" y="717"/>
                    <a:pt x="136" y="717"/>
                    <a:pt x="136" y="717"/>
                  </a:cubicBezTo>
                  <a:cubicBezTo>
                    <a:pt x="138" y="715"/>
                    <a:pt x="138" y="715"/>
                    <a:pt x="138" y="715"/>
                  </a:cubicBezTo>
                  <a:cubicBezTo>
                    <a:pt x="143" y="717"/>
                    <a:pt x="143" y="717"/>
                    <a:pt x="143" y="717"/>
                  </a:cubicBezTo>
                  <a:cubicBezTo>
                    <a:pt x="143" y="717"/>
                    <a:pt x="142" y="717"/>
                    <a:pt x="145" y="718"/>
                  </a:cubicBezTo>
                  <a:cubicBezTo>
                    <a:pt x="147" y="718"/>
                    <a:pt x="150" y="716"/>
                    <a:pt x="150" y="715"/>
                  </a:cubicBezTo>
                  <a:cubicBezTo>
                    <a:pt x="151" y="715"/>
                    <a:pt x="155" y="708"/>
                    <a:pt x="155" y="708"/>
                  </a:cubicBezTo>
                  <a:cubicBezTo>
                    <a:pt x="158" y="688"/>
                    <a:pt x="158" y="688"/>
                    <a:pt x="158" y="688"/>
                  </a:cubicBezTo>
                  <a:cubicBezTo>
                    <a:pt x="158" y="688"/>
                    <a:pt x="162" y="685"/>
                    <a:pt x="161" y="685"/>
                  </a:cubicBezTo>
                  <a:cubicBezTo>
                    <a:pt x="161" y="684"/>
                    <a:pt x="161" y="677"/>
                    <a:pt x="161" y="676"/>
                  </a:cubicBezTo>
                  <a:cubicBezTo>
                    <a:pt x="161" y="675"/>
                    <a:pt x="163" y="668"/>
                    <a:pt x="163" y="668"/>
                  </a:cubicBezTo>
                  <a:cubicBezTo>
                    <a:pt x="163" y="668"/>
                    <a:pt x="167" y="665"/>
                    <a:pt x="165" y="662"/>
                  </a:cubicBezTo>
                  <a:cubicBezTo>
                    <a:pt x="164" y="659"/>
                    <a:pt x="163" y="654"/>
                    <a:pt x="163" y="654"/>
                  </a:cubicBezTo>
                  <a:cubicBezTo>
                    <a:pt x="163" y="654"/>
                    <a:pt x="162" y="649"/>
                    <a:pt x="162" y="648"/>
                  </a:cubicBezTo>
                  <a:cubicBezTo>
                    <a:pt x="162" y="647"/>
                    <a:pt x="166" y="642"/>
                    <a:pt x="166" y="642"/>
                  </a:cubicBezTo>
                  <a:cubicBezTo>
                    <a:pt x="163" y="633"/>
                    <a:pt x="163" y="633"/>
                    <a:pt x="163" y="633"/>
                  </a:cubicBezTo>
                  <a:cubicBezTo>
                    <a:pt x="163" y="633"/>
                    <a:pt x="165" y="630"/>
                    <a:pt x="165" y="629"/>
                  </a:cubicBezTo>
                  <a:cubicBezTo>
                    <a:pt x="165" y="628"/>
                    <a:pt x="163" y="619"/>
                    <a:pt x="163" y="619"/>
                  </a:cubicBezTo>
                  <a:cubicBezTo>
                    <a:pt x="163" y="617"/>
                    <a:pt x="163" y="617"/>
                    <a:pt x="163" y="617"/>
                  </a:cubicBezTo>
                  <a:cubicBezTo>
                    <a:pt x="163" y="617"/>
                    <a:pt x="166" y="612"/>
                    <a:pt x="165" y="611"/>
                  </a:cubicBezTo>
                  <a:cubicBezTo>
                    <a:pt x="165" y="610"/>
                    <a:pt x="165" y="605"/>
                    <a:pt x="165" y="605"/>
                  </a:cubicBezTo>
                  <a:cubicBezTo>
                    <a:pt x="163" y="599"/>
                    <a:pt x="163" y="599"/>
                    <a:pt x="163" y="599"/>
                  </a:cubicBezTo>
                  <a:cubicBezTo>
                    <a:pt x="163" y="599"/>
                    <a:pt x="165" y="598"/>
                    <a:pt x="164" y="597"/>
                  </a:cubicBezTo>
                  <a:cubicBezTo>
                    <a:pt x="163" y="595"/>
                    <a:pt x="162" y="594"/>
                    <a:pt x="162" y="594"/>
                  </a:cubicBezTo>
                  <a:cubicBezTo>
                    <a:pt x="162" y="592"/>
                    <a:pt x="162" y="592"/>
                    <a:pt x="162" y="592"/>
                  </a:cubicBezTo>
                  <a:cubicBezTo>
                    <a:pt x="163" y="590"/>
                    <a:pt x="163" y="590"/>
                    <a:pt x="163" y="590"/>
                  </a:cubicBezTo>
                  <a:cubicBezTo>
                    <a:pt x="165" y="588"/>
                    <a:pt x="165" y="588"/>
                    <a:pt x="165" y="588"/>
                  </a:cubicBezTo>
                  <a:cubicBezTo>
                    <a:pt x="164" y="582"/>
                    <a:pt x="164" y="582"/>
                    <a:pt x="164" y="582"/>
                  </a:cubicBezTo>
                  <a:cubicBezTo>
                    <a:pt x="160" y="581"/>
                    <a:pt x="160" y="581"/>
                    <a:pt x="160" y="581"/>
                  </a:cubicBezTo>
                  <a:cubicBezTo>
                    <a:pt x="160" y="581"/>
                    <a:pt x="160" y="579"/>
                    <a:pt x="161" y="579"/>
                  </a:cubicBezTo>
                  <a:cubicBezTo>
                    <a:pt x="163" y="578"/>
                    <a:pt x="170" y="575"/>
                    <a:pt x="170" y="575"/>
                  </a:cubicBezTo>
                  <a:cubicBezTo>
                    <a:pt x="170" y="575"/>
                    <a:pt x="172" y="572"/>
                    <a:pt x="173" y="572"/>
                  </a:cubicBezTo>
                  <a:cubicBezTo>
                    <a:pt x="173" y="571"/>
                    <a:pt x="181" y="566"/>
                    <a:pt x="181" y="566"/>
                  </a:cubicBezTo>
                  <a:cubicBezTo>
                    <a:pt x="181" y="566"/>
                    <a:pt x="181" y="563"/>
                    <a:pt x="181" y="562"/>
                  </a:cubicBezTo>
                  <a:cubicBezTo>
                    <a:pt x="182" y="562"/>
                    <a:pt x="182" y="561"/>
                    <a:pt x="182" y="559"/>
                  </a:cubicBezTo>
                  <a:cubicBezTo>
                    <a:pt x="183" y="559"/>
                    <a:pt x="181" y="550"/>
                    <a:pt x="181" y="547"/>
                  </a:cubicBezTo>
                  <a:cubicBezTo>
                    <a:pt x="182" y="545"/>
                    <a:pt x="184" y="549"/>
                    <a:pt x="184" y="549"/>
                  </a:cubicBezTo>
                  <a:cubicBezTo>
                    <a:pt x="185" y="552"/>
                    <a:pt x="185" y="552"/>
                    <a:pt x="185" y="552"/>
                  </a:cubicBezTo>
                  <a:cubicBezTo>
                    <a:pt x="185" y="558"/>
                    <a:pt x="185" y="558"/>
                    <a:pt x="185" y="558"/>
                  </a:cubicBezTo>
                  <a:cubicBezTo>
                    <a:pt x="188" y="559"/>
                    <a:pt x="188" y="559"/>
                    <a:pt x="188" y="559"/>
                  </a:cubicBezTo>
                  <a:cubicBezTo>
                    <a:pt x="189" y="562"/>
                    <a:pt x="189" y="562"/>
                    <a:pt x="189" y="562"/>
                  </a:cubicBezTo>
                  <a:cubicBezTo>
                    <a:pt x="189" y="562"/>
                    <a:pt x="188" y="565"/>
                    <a:pt x="189" y="565"/>
                  </a:cubicBezTo>
                  <a:cubicBezTo>
                    <a:pt x="190" y="564"/>
                    <a:pt x="190" y="564"/>
                    <a:pt x="190" y="564"/>
                  </a:cubicBezTo>
                  <a:cubicBezTo>
                    <a:pt x="191" y="558"/>
                    <a:pt x="191" y="558"/>
                    <a:pt x="191" y="558"/>
                  </a:cubicBezTo>
                  <a:cubicBezTo>
                    <a:pt x="191" y="558"/>
                    <a:pt x="195" y="558"/>
                    <a:pt x="194" y="556"/>
                  </a:cubicBezTo>
                  <a:cubicBezTo>
                    <a:pt x="194" y="555"/>
                    <a:pt x="193" y="553"/>
                    <a:pt x="194" y="553"/>
                  </a:cubicBezTo>
                  <a:cubicBezTo>
                    <a:pt x="200" y="552"/>
                    <a:pt x="198" y="552"/>
                    <a:pt x="201" y="550"/>
                  </a:cubicBezTo>
                  <a:cubicBezTo>
                    <a:pt x="201" y="550"/>
                    <a:pt x="203" y="546"/>
                    <a:pt x="203" y="546"/>
                  </a:cubicBezTo>
                  <a:cubicBezTo>
                    <a:pt x="203" y="545"/>
                    <a:pt x="204" y="543"/>
                    <a:pt x="204" y="543"/>
                  </a:cubicBezTo>
                  <a:cubicBezTo>
                    <a:pt x="202" y="542"/>
                    <a:pt x="202" y="542"/>
                    <a:pt x="202" y="542"/>
                  </a:cubicBezTo>
                  <a:cubicBezTo>
                    <a:pt x="201" y="539"/>
                    <a:pt x="201" y="539"/>
                    <a:pt x="201" y="539"/>
                  </a:cubicBezTo>
                  <a:cubicBezTo>
                    <a:pt x="201" y="539"/>
                    <a:pt x="202" y="537"/>
                    <a:pt x="203" y="538"/>
                  </a:cubicBezTo>
                  <a:cubicBezTo>
                    <a:pt x="203" y="539"/>
                    <a:pt x="204" y="541"/>
                    <a:pt x="205" y="541"/>
                  </a:cubicBezTo>
                  <a:cubicBezTo>
                    <a:pt x="206" y="541"/>
                    <a:pt x="209" y="538"/>
                    <a:pt x="209" y="538"/>
                  </a:cubicBezTo>
                  <a:cubicBezTo>
                    <a:pt x="209" y="535"/>
                    <a:pt x="202" y="531"/>
                    <a:pt x="200" y="530"/>
                  </a:cubicBezTo>
                  <a:cubicBezTo>
                    <a:pt x="200" y="526"/>
                    <a:pt x="210" y="521"/>
                    <a:pt x="210" y="520"/>
                  </a:cubicBezTo>
                  <a:cubicBezTo>
                    <a:pt x="211" y="519"/>
                    <a:pt x="211" y="519"/>
                    <a:pt x="211" y="518"/>
                  </a:cubicBezTo>
                  <a:cubicBezTo>
                    <a:pt x="211" y="517"/>
                    <a:pt x="210" y="516"/>
                    <a:pt x="209" y="517"/>
                  </a:cubicBezTo>
                  <a:cubicBezTo>
                    <a:pt x="209" y="517"/>
                    <a:pt x="208" y="519"/>
                    <a:pt x="207" y="519"/>
                  </a:cubicBezTo>
                  <a:cubicBezTo>
                    <a:pt x="207" y="519"/>
                    <a:pt x="205" y="519"/>
                    <a:pt x="205" y="519"/>
                  </a:cubicBezTo>
                  <a:cubicBezTo>
                    <a:pt x="205" y="519"/>
                    <a:pt x="204" y="517"/>
                    <a:pt x="205" y="516"/>
                  </a:cubicBezTo>
                  <a:cubicBezTo>
                    <a:pt x="206" y="515"/>
                    <a:pt x="205" y="515"/>
                    <a:pt x="207" y="514"/>
                  </a:cubicBezTo>
                  <a:cubicBezTo>
                    <a:pt x="208" y="513"/>
                    <a:pt x="209" y="513"/>
                    <a:pt x="210" y="513"/>
                  </a:cubicBezTo>
                  <a:cubicBezTo>
                    <a:pt x="210" y="512"/>
                    <a:pt x="211" y="511"/>
                    <a:pt x="212" y="511"/>
                  </a:cubicBezTo>
                  <a:cubicBezTo>
                    <a:pt x="213" y="511"/>
                    <a:pt x="218" y="508"/>
                    <a:pt x="218" y="508"/>
                  </a:cubicBezTo>
                  <a:cubicBezTo>
                    <a:pt x="219" y="506"/>
                    <a:pt x="219" y="506"/>
                    <a:pt x="219" y="506"/>
                  </a:cubicBezTo>
                  <a:cubicBezTo>
                    <a:pt x="219" y="506"/>
                    <a:pt x="216" y="503"/>
                    <a:pt x="216" y="503"/>
                  </a:cubicBezTo>
                  <a:cubicBezTo>
                    <a:pt x="216" y="503"/>
                    <a:pt x="211" y="499"/>
                    <a:pt x="211" y="499"/>
                  </a:cubicBezTo>
                  <a:cubicBezTo>
                    <a:pt x="211" y="499"/>
                    <a:pt x="209" y="499"/>
                    <a:pt x="209" y="498"/>
                  </a:cubicBezTo>
                  <a:cubicBezTo>
                    <a:pt x="209" y="498"/>
                    <a:pt x="207" y="496"/>
                    <a:pt x="207" y="496"/>
                  </a:cubicBezTo>
                  <a:cubicBezTo>
                    <a:pt x="205" y="491"/>
                    <a:pt x="203" y="495"/>
                    <a:pt x="199" y="493"/>
                  </a:cubicBezTo>
                  <a:cubicBezTo>
                    <a:pt x="199" y="493"/>
                    <a:pt x="197" y="489"/>
                    <a:pt x="197" y="489"/>
                  </a:cubicBezTo>
                  <a:cubicBezTo>
                    <a:pt x="197" y="489"/>
                    <a:pt x="199" y="489"/>
                    <a:pt x="199" y="488"/>
                  </a:cubicBezTo>
                  <a:cubicBezTo>
                    <a:pt x="199" y="486"/>
                    <a:pt x="197" y="484"/>
                    <a:pt x="197" y="484"/>
                  </a:cubicBezTo>
                  <a:cubicBezTo>
                    <a:pt x="195" y="482"/>
                    <a:pt x="195" y="482"/>
                    <a:pt x="195" y="482"/>
                  </a:cubicBezTo>
                  <a:cubicBezTo>
                    <a:pt x="191" y="478"/>
                    <a:pt x="192" y="487"/>
                    <a:pt x="189" y="479"/>
                  </a:cubicBezTo>
                  <a:cubicBezTo>
                    <a:pt x="189" y="479"/>
                    <a:pt x="188" y="479"/>
                    <a:pt x="187" y="477"/>
                  </a:cubicBezTo>
                  <a:cubicBezTo>
                    <a:pt x="186" y="476"/>
                    <a:pt x="183" y="473"/>
                    <a:pt x="183" y="473"/>
                  </a:cubicBezTo>
                  <a:cubicBezTo>
                    <a:pt x="183" y="473"/>
                    <a:pt x="182" y="470"/>
                    <a:pt x="182" y="470"/>
                  </a:cubicBezTo>
                  <a:cubicBezTo>
                    <a:pt x="181" y="470"/>
                    <a:pt x="180" y="467"/>
                    <a:pt x="180" y="467"/>
                  </a:cubicBezTo>
                  <a:cubicBezTo>
                    <a:pt x="175" y="470"/>
                    <a:pt x="175" y="470"/>
                    <a:pt x="175" y="470"/>
                  </a:cubicBezTo>
                  <a:cubicBezTo>
                    <a:pt x="172" y="473"/>
                    <a:pt x="172" y="473"/>
                    <a:pt x="172" y="473"/>
                  </a:cubicBezTo>
                  <a:cubicBezTo>
                    <a:pt x="172" y="473"/>
                    <a:pt x="171" y="471"/>
                    <a:pt x="171" y="471"/>
                  </a:cubicBezTo>
                  <a:cubicBezTo>
                    <a:pt x="171" y="471"/>
                    <a:pt x="171" y="467"/>
                    <a:pt x="171" y="467"/>
                  </a:cubicBezTo>
                  <a:cubicBezTo>
                    <a:pt x="171" y="467"/>
                    <a:pt x="168" y="466"/>
                    <a:pt x="167" y="466"/>
                  </a:cubicBezTo>
                  <a:cubicBezTo>
                    <a:pt x="167" y="466"/>
                    <a:pt x="164" y="466"/>
                    <a:pt x="164" y="466"/>
                  </a:cubicBezTo>
                  <a:cubicBezTo>
                    <a:pt x="160" y="465"/>
                    <a:pt x="160" y="465"/>
                    <a:pt x="160" y="465"/>
                  </a:cubicBezTo>
                  <a:cubicBezTo>
                    <a:pt x="160" y="462"/>
                    <a:pt x="160" y="462"/>
                    <a:pt x="160" y="462"/>
                  </a:cubicBezTo>
                  <a:cubicBezTo>
                    <a:pt x="160" y="462"/>
                    <a:pt x="162" y="460"/>
                    <a:pt x="161" y="459"/>
                  </a:cubicBezTo>
                  <a:cubicBezTo>
                    <a:pt x="161" y="458"/>
                    <a:pt x="158" y="456"/>
                    <a:pt x="158" y="456"/>
                  </a:cubicBezTo>
                  <a:cubicBezTo>
                    <a:pt x="158" y="454"/>
                    <a:pt x="158" y="454"/>
                    <a:pt x="158" y="454"/>
                  </a:cubicBezTo>
                  <a:cubicBezTo>
                    <a:pt x="155" y="450"/>
                    <a:pt x="155" y="450"/>
                    <a:pt x="155" y="450"/>
                  </a:cubicBezTo>
                  <a:cubicBezTo>
                    <a:pt x="155" y="450"/>
                    <a:pt x="157" y="447"/>
                    <a:pt x="157" y="447"/>
                  </a:cubicBezTo>
                  <a:cubicBezTo>
                    <a:pt x="157" y="446"/>
                    <a:pt x="153" y="437"/>
                    <a:pt x="153" y="437"/>
                  </a:cubicBezTo>
                  <a:cubicBezTo>
                    <a:pt x="153" y="437"/>
                    <a:pt x="155" y="433"/>
                    <a:pt x="155" y="432"/>
                  </a:cubicBezTo>
                  <a:cubicBezTo>
                    <a:pt x="155" y="432"/>
                    <a:pt x="153" y="428"/>
                    <a:pt x="153" y="428"/>
                  </a:cubicBezTo>
                  <a:cubicBezTo>
                    <a:pt x="151" y="428"/>
                    <a:pt x="151" y="428"/>
                    <a:pt x="151" y="428"/>
                  </a:cubicBezTo>
                  <a:cubicBezTo>
                    <a:pt x="151" y="424"/>
                    <a:pt x="151" y="424"/>
                    <a:pt x="151" y="424"/>
                  </a:cubicBezTo>
                  <a:cubicBezTo>
                    <a:pt x="152" y="421"/>
                    <a:pt x="152" y="421"/>
                    <a:pt x="152" y="421"/>
                  </a:cubicBezTo>
                  <a:cubicBezTo>
                    <a:pt x="150" y="419"/>
                    <a:pt x="150" y="419"/>
                    <a:pt x="150" y="419"/>
                  </a:cubicBezTo>
                  <a:cubicBezTo>
                    <a:pt x="150" y="419"/>
                    <a:pt x="151" y="417"/>
                    <a:pt x="152" y="417"/>
                  </a:cubicBezTo>
                  <a:cubicBezTo>
                    <a:pt x="152" y="417"/>
                    <a:pt x="152" y="413"/>
                    <a:pt x="152" y="413"/>
                  </a:cubicBezTo>
                  <a:cubicBezTo>
                    <a:pt x="152" y="413"/>
                    <a:pt x="153" y="411"/>
                    <a:pt x="154" y="411"/>
                  </a:cubicBezTo>
                  <a:cubicBezTo>
                    <a:pt x="154" y="411"/>
                    <a:pt x="157" y="413"/>
                    <a:pt x="157" y="413"/>
                  </a:cubicBezTo>
                  <a:cubicBezTo>
                    <a:pt x="157" y="413"/>
                    <a:pt x="160" y="414"/>
                    <a:pt x="160" y="413"/>
                  </a:cubicBezTo>
                  <a:cubicBezTo>
                    <a:pt x="160" y="413"/>
                    <a:pt x="159" y="410"/>
                    <a:pt x="159" y="410"/>
                  </a:cubicBezTo>
                  <a:cubicBezTo>
                    <a:pt x="159" y="409"/>
                    <a:pt x="157" y="407"/>
                    <a:pt x="157" y="407"/>
                  </a:cubicBezTo>
                  <a:cubicBezTo>
                    <a:pt x="156" y="406"/>
                    <a:pt x="156" y="401"/>
                    <a:pt x="156" y="401"/>
                  </a:cubicBezTo>
                  <a:cubicBezTo>
                    <a:pt x="156" y="401"/>
                    <a:pt x="154" y="397"/>
                    <a:pt x="155" y="397"/>
                  </a:cubicBezTo>
                  <a:cubicBezTo>
                    <a:pt x="155" y="397"/>
                    <a:pt x="156" y="395"/>
                    <a:pt x="156" y="395"/>
                  </a:cubicBezTo>
                  <a:cubicBezTo>
                    <a:pt x="157" y="388"/>
                    <a:pt x="157" y="388"/>
                    <a:pt x="157" y="388"/>
                  </a:cubicBezTo>
                  <a:cubicBezTo>
                    <a:pt x="158" y="382"/>
                    <a:pt x="158" y="382"/>
                    <a:pt x="158" y="382"/>
                  </a:cubicBezTo>
                  <a:cubicBezTo>
                    <a:pt x="155" y="379"/>
                    <a:pt x="155" y="379"/>
                    <a:pt x="155" y="379"/>
                  </a:cubicBezTo>
                  <a:cubicBezTo>
                    <a:pt x="154" y="377"/>
                    <a:pt x="154" y="377"/>
                    <a:pt x="154" y="377"/>
                  </a:cubicBezTo>
                  <a:cubicBezTo>
                    <a:pt x="152" y="375"/>
                    <a:pt x="152" y="375"/>
                    <a:pt x="152" y="375"/>
                  </a:cubicBezTo>
                  <a:cubicBezTo>
                    <a:pt x="154" y="369"/>
                    <a:pt x="154" y="369"/>
                    <a:pt x="154" y="369"/>
                  </a:cubicBezTo>
                  <a:cubicBezTo>
                    <a:pt x="158" y="369"/>
                    <a:pt x="158" y="369"/>
                    <a:pt x="158" y="369"/>
                  </a:cubicBezTo>
                  <a:cubicBezTo>
                    <a:pt x="160" y="366"/>
                    <a:pt x="160" y="366"/>
                    <a:pt x="160" y="366"/>
                  </a:cubicBezTo>
                  <a:cubicBezTo>
                    <a:pt x="160" y="366"/>
                    <a:pt x="163" y="364"/>
                    <a:pt x="163" y="363"/>
                  </a:cubicBezTo>
                  <a:cubicBezTo>
                    <a:pt x="163" y="363"/>
                    <a:pt x="164" y="359"/>
                    <a:pt x="164" y="359"/>
                  </a:cubicBezTo>
                  <a:cubicBezTo>
                    <a:pt x="163" y="356"/>
                    <a:pt x="163" y="356"/>
                    <a:pt x="163" y="356"/>
                  </a:cubicBezTo>
                  <a:cubicBezTo>
                    <a:pt x="165" y="357"/>
                    <a:pt x="165" y="357"/>
                    <a:pt x="165" y="357"/>
                  </a:cubicBezTo>
                  <a:cubicBezTo>
                    <a:pt x="165" y="354"/>
                    <a:pt x="165" y="354"/>
                    <a:pt x="165" y="354"/>
                  </a:cubicBezTo>
                  <a:cubicBezTo>
                    <a:pt x="165" y="354"/>
                    <a:pt x="166" y="351"/>
                    <a:pt x="166" y="351"/>
                  </a:cubicBezTo>
                  <a:cubicBezTo>
                    <a:pt x="167" y="351"/>
                    <a:pt x="168" y="350"/>
                    <a:pt x="168" y="350"/>
                  </a:cubicBezTo>
                  <a:cubicBezTo>
                    <a:pt x="168" y="350"/>
                    <a:pt x="170" y="346"/>
                    <a:pt x="170" y="346"/>
                  </a:cubicBezTo>
                  <a:cubicBezTo>
                    <a:pt x="170" y="346"/>
                    <a:pt x="171" y="347"/>
                    <a:pt x="172" y="346"/>
                  </a:cubicBezTo>
                  <a:cubicBezTo>
                    <a:pt x="173" y="345"/>
                    <a:pt x="173" y="345"/>
                    <a:pt x="173" y="344"/>
                  </a:cubicBezTo>
                  <a:cubicBezTo>
                    <a:pt x="174" y="342"/>
                    <a:pt x="176" y="338"/>
                    <a:pt x="176" y="338"/>
                  </a:cubicBezTo>
                  <a:cubicBezTo>
                    <a:pt x="176" y="338"/>
                    <a:pt x="176" y="337"/>
                    <a:pt x="176" y="336"/>
                  </a:cubicBezTo>
                  <a:cubicBezTo>
                    <a:pt x="177" y="336"/>
                    <a:pt x="179" y="336"/>
                    <a:pt x="179" y="335"/>
                  </a:cubicBezTo>
                  <a:cubicBezTo>
                    <a:pt x="178" y="334"/>
                    <a:pt x="176" y="331"/>
                    <a:pt x="176" y="331"/>
                  </a:cubicBezTo>
                  <a:cubicBezTo>
                    <a:pt x="179" y="328"/>
                    <a:pt x="179" y="328"/>
                    <a:pt x="179" y="328"/>
                  </a:cubicBezTo>
                  <a:cubicBezTo>
                    <a:pt x="179" y="328"/>
                    <a:pt x="182" y="325"/>
                    <a:pt x="182" y="325"/>
                  </a:cubicBezTo>
                  <a:cubicBezTo>
                    <a:pt x="182" y="326"/>
                    <a:pt x="183" y="326"/>
                    <a:pt x="184" y="325"/>
                  </a:cubicBezTo>
                  <a:cubicBezTo>
                    <a:pt x="184" y="325"/>
                    <a:pt x="185" y="324"/>
                    <a:pt x="186" y="323"/>
                  </a:cubicBezTo>
                  <a:cubicBezTo>
                    <a:pt x="186" y="323"/>
                    <a:pt x="187" y="322"/>
                    <a:pt x="188" y="322"/>
                  </a:cubicBezTo>
                  <a:cubicBezTo>
                    <a:pt x="188" y="321"/>
                    <a:pt x="189" y="319"/>
                    <a:pt x="189" y="318"/>
                  </a:cubicBezTo>
                  <a:cubicBezTo>
                    <a:pt x="189" y="318"/>
                    <a:pt x="191" y="313"/>
                    <a:pt x="191" y="313"/>
                  </a:cubicBezTo>
                  <a:cubicBezTo>
                    <a:pt x="191" y="310"/>
                    <a:pt x="191" y="310"/>
                    <a:pt x="191" y="310"/>
                  </a:cubicBezTo>
                  <a:cubicBezTo>
                    <a:pt x="192" y="309"/>
                    <a:pt x="192" y="309"/>
                    <a:pt x="192" y="309"/>
                  </a:cubicBezTo>
                  <a:cubicBezTo>
                    <a:pt x="194" y="307"/>
                    <a:pt x="194" y="307"/>
                    <a:pt x="194" y="307"/>
                  </a:cubicBezTo>
                  <a:cubicBezTo>
                    <a:pt x="194" y="307"/>
                    <a:pt x="196" y="306"/>
                    <a:pt x="196" y="307"/>
                  </a:cubicBezTo>
                  <a:cubicBezTo>
                    <a:pt x="196" y="307"/>
                    <a:pt x="195" y="309"/>
                    <a:pt x="195" y="309"/>
                  </a:cubicBezTo>
                  <a:cubicBezTo>
                    <a:pt x="198" y="309"/>
                    <a:pt x="198" y="309"/>
                    <a:pt x="198" y="309"/>
                  </a:cubicBezTo>
                  <a:cubicBezTo>
                    <a:pt x="198" y="309"/>
                    <a:pt x="198" y="307"/>
                    <a:pt x="198" y="308"/>
                  </a:cubicBezTo>
                  <a:cubicBezTo>
                    <a:pt x="199" y="308"/>
                    <a:pt x="200" y="309"/>
                    <a:pt x="200" y="309"/>
                  </a:cubicBezTo>
                  <a:cubicBezTo>
                    <a:pt x="200" y="308"/>
                    <a:pt x="201" y="306"/>
                    <a:pt x="201" y="306"/>
                  </a:cubicBezTo>
                  <a:cubicBezTo>
                    <a:pt x="201" y="303"/>
                    <a:pt x="201" y="303"/>
                    <a:pt x="201" y="303"/>
                  </a:cubicBezTo>
                  <a:cubicBezTo>
                    <a:pt x="201" y="303"/>
                    <a:pt x="203" y="301"/>
                    <a:pt x="204" y="300"/>
                  </a:cubicBezTo>
                  <a:cubicBezTo>
                    <a:pt x="204" y="299"/>
                    <a:pt x="207" y="296"/>
                    <a:pt x="207" y="296"/>
                  </a:cubicBezTo>
                  <a:cubicBezTo>
                    <a:pt x="210" y="295"/>
                    <a:pt x="210" y="295"/>
                    <a:pt x="210" y="295"/>
                  </a:cubicBezTo>
                  <a:cubicBezTo>
                    <a:pt x="210" y="295"/>
                    <a:pt x="211" y="294"/>
                    <a:pt x="212" y="294"/>
                  </a:cubicBezTo>
                  <a:cubicBezTo>
                    <a:pt x="212" y="294"/>
                    <a:pt x="215" y="290"/>
                    <a:pt x="215" y="290"/>
                  </a:cubicBezTo>
                  <a:cubicBezTo>
                    <a:pt x="215" y="290"/>
                    <a:pt x="215" y="289"/>
                    <a:pt x="216" y="288"/>
                  </a:cubicBezTo>
                  <a:cubicBezTo>
                    <a:pt x="216" y="287"/>
                    <a:pt x="218" y="287"/>
                    <a:pt x="218" y="286"/>
                  </a:cubicBezTo>
                  <a:cubicBezTo>
                    <a:pt x="219" y="286"/>
                    <a:pt x="221" y="281"/>
                    <a:pt x="221" y="281"/>
                  </a:cubicBezTo>
                  <a:cubicBezTo>
                    <a:pt x="221" y="281"/>
                    <a:pt x="222" y="281"/>
                    <a:pt x="222" y="280"/>
                  </a:cubicBezTo>
                  <a:cubicBezTo>
                    <a:pt x="222" y="278"/>
                    <a:pt x="223" y="276"/>
                    <a:pt x="223" y="276"/>
                  </a:cubicBezTo>
                  <a:cubicBezTo>
                    <a:pt x="225" y="272"/>
                    <a:pt x="225" y="272"/>
                    <a:pt x="225" y="272"/>
                  </a:cubicBezTo>
                  <a:cubicBezTo>
                    <a:pt x="225" y="266"/>
                    <a:pt x="225" y="266"/>
                    <a:pt x="225" y="266"/>
                  </a:cubicBezTo>
                  <a:cubicBezTo>
                    <a:pt x="227" y="261"/>
                    <a:pt x="227" y="261"/>
                    <a:pt x="227" y="261"/>
                  </a:cubicBezTo>
                  <a:cubicBezTo>
                    <a:pt x="227" y="261"/>
                    <a:pt x="228" y="260"/>
                    <a:pt x="228" y="259"/>
                  </a:cubicBezTo>
                  <a:cubicBezTo>
                    <a:pt x="229" y="259"/>
                    <a:pt x="230" y="256"/>
                    <a:pt x="230" y="256"/>
                  </a:cubicBezTo>
                  <a:cubicBezTo>
                    <a:pt x="230" y="256"/>
                    <a:pt x="233" y="252"/>
                    <a:pt x="233" y="252"/>
                  </a:cubicBezTo>
                  <a:cubicBezTo>
                    <a:pt x="233" y="252"/>
                    <a:pt x="234" y="249"/>
                    <a:pt x="234" y="248"/>
                  </a:cubicBezTo>
                  <a:cubicBezTo>
                    <a:pt x="235" y="248"/>
                    <a:pt x="235" y="248"/>
                    <a:pt x="235" y="248"/>
                  </a:cubicBezTo>
                  <a:cubicBezTo>
                    <a:pt x="235" y="245"/>
                    <a:pt x="235" y="245"/>
                    <a:pt x="235" y="245"/>
                  </a:cubicBezTo>
                  <a:cubicBezTo>
                    <a:pt x="233" y="241"/>
                    <a:pt x="233" y="241"/>
                    <a:pt x="233" y="241"/>
                  </a:cubicBezTo>
                  <a:cubicBezTo>
                    <a:pt x="229" y="238"/>
                    <a:pt x="229" y="238"/>
                    <a:pt x="229" y="238"/>
                  </a:cubicBezTo>
                  <a:cubicBezTo>
                    <a:pt x="226" y="238"/>
                    <a:pt x="226" y="238"/>
                    <a:pt x="226" y="238"/>
                  </a:cubicBezTo>
                  <a:cubicBezTo>
                    <a:pt x="224" y="236"/>
                    <a:pt x="224" y="236"/>
                    <a:pt x="224" y="236"/>
                  </a:cubicBezTo>
                  <a:cubicBezTo>
                    <a:pt x="225" y="234"/>
                    <a:pt x="225" y="234"/>
                    <a:pt x="225" y="234"/>
                  </a:cubicBezTo>
                  <a:cubicBezTo>
                    <a:pt x="223" y="231"/>
                    <a:pt x="223" y="231"/>
                    <a:pt x="223" y="231"/>
                  </a:cubicBezTo>
                  <a:cubicBezTo>
                    <a:pt x="222" y="229"/>
                    <a:pt x="222" y="229"/>
                    <a:pt x="222" y="229"/>
                  </a:cubicBezTo>
                  <a:cubicBezTo>
                    <a:pt x="220" y="227"/>
                    <a:pt x="220" y="227"/>
                    <a:pt x="220" y="227"/>
                  </a:cubicBezTo>
                  <a:cubicBezTo>
                    <a:pt x="220" y="227"/>
                    <a:pt x="222" y="224"/>
                    <a:pt x="222" y="224"/>
                  </a:cubicBezTo>
                  <a:cubicBezTo>
                    <a:pt x="222" y="224"/>
                    <a:pt x="223" y="223"/>
                    <a:pt x="223" y="222"/>
                  </a:cubicBezTo>
                  <a:cubicBezTo>
                    <a:pt x="223" y="222"/>
                    <a:pt x="225" y="219"/>
                    <a:pt x="225" y="219"/>
                  </a:cubicBezTo>
                  <a:cubicBezTo>
                    <a:pt x="225" y="219"/>
                    <a:pt x="227" y="216"/>
                    <a:pt x="227" y="216"/>
                  </a:cubicBezTo>
                  <a:cubicBezTo>
                    <a:pt x="227" y="216"/>
                    <a:pt x="228" y="215"/>
                    <a:pt x="228" y="214"/>
                  </a:cubicBezTo>
                  <a:cubicBezTo>
                    <a:pt x="228" y="213"/>
                    <a:pt x="227" y="209"/>
                    <a:pt x="227" y="209"/>
                  </a:cubicBezTo>
                  <a:cubicBezTo>
                    <a:pt x="227" y="209"/>
                    <a:pt x="227" y="206"/>
                    <a:pt x="228" y="206"/>
                  </a:cubicBezTo>
                  <a:cubicBezTo>
                    <a:pt x="228" y="205"/>
                    <a:pt x="229" y="204"/>
                    <a:pt x="229" y="204"/>
                  </a:cubicBezTo>
                  <a:cubicBezTo>
                    <a:pt x="229" y="204"/>
                    <a:pt x="230" y="204"/>
                    <a:pt x="231" y="205"/>
                  </a:cubicBezTo>
                  <a:cubicBezTo>
                    <a:pt x="232" y="205"/>
                    <a:pt x="232" y="203"/>
                    <a:pt x="232" y="203"/>
                  </a:cubicBezTo>
                  <a:cubicBezTo>
                    <a:pt x="232" y="203"/>
                    <a:pt x="232" y="200"/>
                    <a:pt x="231" y="200"/>
                  </a:cubicBezTo>
                  <a:cubicBezTo>
                    <a:pt x="230" y="200"/>
                    <a:pt x="229" y="198"/>
                    <a:pt x="229" y="198"/>
                  </a:cubicBezTo>
                  <a:cubicBezTo>
                    <a:pt x="229" y="198"/>
                    <a:pt x="230" y="197"/>
                    <a:pt x="230" y="197"/>
                  </a:cubicBezTo>
                  <a:cubicBezTo>
                    <a:pt x="230" y="196"/>
                    <a:pt x="232" y="195"/>
                    <a:pt x="232" y="195"/>
                  </a:cubicBezTo>
                  <a:cubicBezTo>
                    <a:pt x="235" y="194"/>
                    <a:pt x="235" y="194"/>
                    <a:pt x="235" y="194"/>
                  </a:cubicBezTo>
                  <a:cubicBezTo>
                    <a:pt x="234" y="191"/>
                    <a:pt x="234" y="191"/>
                    <a:pt x="234" y="191"/>
                  </a:cubicBezTo>
                  <a:cubicBezTo>
                    <a:pt x="234" y="188"/>
                    <a:pt x="234" y="188"/>
                    <a:pt x="234" y="188"/>
                  </a:cubicBezTo>
                  <a:cubicBezTo>
                    <a:pt x="234" y="188"/>
                    <a:pt x="238" y="189"/>
                    <a:pt x="238" y="189"/>
                  </a:cubicBezTo>
                  <a:cubicBezTo>
                    <a:pt x="238" y="190"/>
                    <a:pt x="239" y="192"/>
                    <a:pt x="240" y="192"/>
                  </a:cubicBezTo>
                  <a:cubicBezTo>
                    <a:pt x="240" y="191"/>
                    <a:pt x="240" y="189"/>
                    <a:pt x="240" y="189"/>
                  </a:cubicBezTo>
                  <a:cubicBezTo>
                    <a:pt x="240" y="189"/>
                    <a:pt x="241" y="186"/>
                    <a:pt x="242" y="187"/>
                  </a:cubicBezTo>
                  <a:cubicBezTo>
                    <a:pt x="244" y="188"/>
                    <a:pt x="245" y="186"/>
                    <a:pt x="246" y="186"/>
                  </a:cubicBezTo>
                  <a:cubicBezTo>
                    <a:pt x="246" y="185"/>
                    <a:pt x="247" y="183"/>
                    <a:pt x="247" y="183"/>
                  </a:cubicBezTo>
                  <a:cubicBezTo>
                    <a:pt x="247" y="183"/>
                    <a:pt x="248" y="180"/>
                    <a:pt x="247" y="179"/>
                  </a:cubicBezTo>
                  <a:cubicBezTo>
                    <a:pt x="246" y="179"/>
                    <a:pt x="245" y="179"/>
                    <a:pt x="245" y="178"/>
                  </a:cubicBezTo>
                  <a:cubicBezTo>
                    <a:pt x="245" y="178"/>
                    <a:pt x="246" y="176"/>
                    <a:pt x="247" y="176"/>
                  </a:cubicBezTo>
                  <a:cubicBezTo>
                    <a:pt x="248" y="176"/>
                    <a:pt x="248" y="176"/>
                    <a:pt x="250" y="175"/>
                  </a:cubicBezTo>
                  <a:cubicBezTo>
                    <a:pt x="251" y="174"/>
                    <a:pt x="251" y="173"/>
                    <a:pt x="251" y="173"/>
                  </a:cubicBezTo>
                  <a:cubicBezTo>
                    <a:pt x="251" y="173"/>
                    <a:pt x="254" y="172"/>
                    <a:pt x="254" y="172"/>
                  </a:cubicBezTo>
                  <a:cubicBezTo>
                    <a:pt x="258" y="170"/>
                    <a:pt x="258" y="170"/>
                    <a:pt x="258" y="170"/>
                  </a:cubicBezTo>
                  <a:cubicBezTo>
                    <a:pt x="258" y="168"/>
                    <a:pt x="258" y="168"/>
                    <a:pt x="258" y="168"/>
                  </a:cubicBezTo>
                  <a:cubicBezTo>
                    <a:pt x="258" y="168"/>
                    <a:pt x="260" y="168"/>
                    <a:pt x="260" y="168"/>
                  </a:cubicBezTo>
                  <a:cubicBezTo>
                    <a:pt x="261" y="168"/>
                    <a:pt x="262" y="169"/>
                    <a:pt x="262" y="169"/>
                  </a:cubicBezTo>
                  <a:cubicBezTo>
                    <a:pt x="262" y="169"/>
                    <a:pt x="264" y="169"/>
                    <a:pt x="264" y="169"/>
                  </a:cubicBezTo>
                  <a:cubicBezTo>
                    <a:pt x="264" y="168"/>
                    <a:pt x="263" y="167"/>
                    <a:pt x="264" y="167"/>
                  </a:cubicBezTo>
                  <a:cubicBezTo>
                    <a:pt x="265" y="168"/>
                    <a:pt x="265" y="168"/>
                    <a:pt x="265" y="169"/>
                  </a:cubicBezTo>
                  <a:cubicBezTo>
                    <a:pt x="266" y="169"/>
                    <a:pt x="266" y="169"/>
                    <a:pt x="266" y="169"/>
                  </a:cubicBezTo>
                  <a:cubicBezTo>
                    <a:pt x="267" y="169"/>
                    <a:pt x="268" y="170"/>
                    <a:pt x="269" y="171"/>
                  </a:cubicBezTo>
                  <a:cubicBezTo>
                    <a:pt x="269" y="171"/>
                    <a:pt x="269" y="172"/>
                    <a:pt x="269" y="173"/>
                  </a:cubicBezTo>
                  <a:cubicBezTo>
                    <a:pt x="269" y="174"/>
                    <a:pt x="269" y="174"/>
                    <a:pt x="269" y="175"/>
                  </a:cubicBezTo>
                  <a:cubicBezTo>
                    <a:pt x="269" y="176"/>
                    <a:pt x="269" y="176"/>
                    <a:pt x="269" y="176"/>
                  </a:cubicBezTo>
                  <a:cubicBezTo>
                    <a:pt x="269" y="176"/>
                    <a:pt x="272" y="178"/>
                    <a:pt x="272" y="177"/>
                  </a:cubicBezTo>
                  <a:cubicBezTo>
                    <a:pt x="272" y="176"/>
                    <a:pt x="272" y="177"/>
                    <a:pt x="272" y="175"/>
                  </a:cubicBezTo>
                  <a:cubicBezTo>
                    <a:pt x="271" y="174"/>
                    <a:pt x="272" y="173"/>
                    <a:pt x="272" y="172"/>
                  </a:cubicBezTo>
                  <a:cubicBezTo>
                    <a:pt x="271" y="171"/>
                    <a:pt x="270" y="169"/>
                    <a:pt x="270" y="168"/>
                  </a:cubicBezTo>
                  <a:cubicBezTo>
                    <a:pt x="270" y="168"/>
                    <a:pt x="271" y="167"/>
                    <a:pt x="272" y="167"/>
                  </a:cubicBezTo>
                  <a:cubicBezTo>
                    <a:pt x="273" y="167"/>
                    <a:pt x="272" y="166"/>
                    <a:pt x="273" y="167"/>
                  </a:cubicBezTo>
                  <a:cubicBezTo>
                    <a:pt x="274" y="168"/>
                    <a:pt x="274" y="169"/>
                    <a:pt x="275" y="169"/>
                  </a:cubicBezTo>
                  <a:cubicBezTo>
                    <a:pt x="276" y="169"/>
                    <a:pt x="276" y="169"/>
                    <a:pt x="276" y="169"/>
                  </a:cubicBezTo>
                  <a:cubicBezTo>
                    <a:pt x="276" y="170"/>
                    <a:pt x="277" y="171"/>
                    <a:pt x="277" y="172"/>
                  </a:cubicBezTo>
                  <a:cubicBezTo>
                    <a:pt x="277" y="173"/>
                    <a:pt x="277" y="173"/>
                    <a:pt x="277" y="174"/>
                  </a:cubicBezTo>
                  <a:cubicBezTo>
                    <a:pt x="277" y="174"/>
                    <a:pt x="279" y="177"/>
                    <a:pt x="279" y="177"/>
                  </a:cubicBezTo>
                  <a:cubicBezTo>
                    <a:pt x="279" y="177"/>
                    <a:pt x="281" y="175"/>
                    <a:pt x="281" y="175"/>
                  </a:cubicBezTo>
                  <a:cubicBezTo>
                    <a:pt x="281" y="174"/>
                    <a:pt x="281" y="173"/>
                    <a:pt x="281" y="173"/>
                  </a:cubicBezTo>
                  <a:cubicBezTo>
                    <a:pt x="281" y="172"/>
                    <a:pt x="281" y="171"/>
                    <a:pt x="281" y="171"/>
                  </a:cubicBezTo>
                  <a:cubicBezTo>
                    <a:pt x="281" y="170"/>
                    <a:pt x="278" y="167"/>
                    <a:pt x="278" y="167"/>
                  </a:cubicBezTo>
                  <a:cubicBezTo>
                    <a:pt x="278" y="167"/>
                    <a:pt x="278" y="166"/>
                    <a:pt x="279" y="165"/>
                  </a:cubicBezTo>
                  <a:cubicBezTo>
                    <a:pt x="279" y="165"/>
                    <a:pt x="280" y="164"/>
                    <a:pt x="282" y="163"/>
                  </a:cubicBezTo>
                  <a:cubicBezTo>
                    <a:pt x="276" y="150"/>
                    <a:pt x="276" y="150"/>
                    <a:pt x="276" y="150"/>
                  </a:cubicBezTo>
                  <a:cubicBezTo>
                    <a:pt x="270" y="147"/>
                    <a:pt x="270" y="147"/>
                    <a:pt x="270" y="147"/>
                  </a:cubicBezTo>
                  <a:cubicBezTo>
                    <a:pt x="266" y="143"/>
                    <a:pt x="266" y="143"/>
                    <a:pt x="266" y="143"/>
                  </a:cubicBezTo>
                  <a:cubicBezTo>
                    <a:pt x="266" y="138"/>
                    <a:pt x="266" y="138"/>
                    <a:pt x="266" y="138"/>
                  </a:cubicBezTo>
                  <a:cubicBezTo>
                    <a:pt x="263" y="134"/>
                    <a:pt x="263" y="134"/>
                    <a:pt x="263" y="134"/>
                  </a:cubicBezTo>
                  <a:cubicBezTo>
                    <a:pt x="263" y="134"/>
                    <a:pt x="264" y="131"/>
                    <a:pt x="264" y="130"/>
                  </a:cubicBezTo>
                  <a:cubicBezTo>
                    <a:pt x="265" y="129"/>
                    <a:pt x="267" y="124"/>
                    <a:pt x="267" y="124"/>
                  </a:cubicBezTo>
                  <a:cubicBezTo>
                    <a:pt x="267" y="124"/>
                    <a:pt x="266" y="120"/>
                    <a:pt x="266" y="119"/>
                  </a:cubicBezTo>
                  <a:cubicBezTo>
                    <a:pt x="266" y="118"/>
                    <a:pt x="267" y="113"/>
                    <a:pt x="267" y="113"/>
                  </a:cubicBezTo>
                  <a:cubicBezTo>
                    <a:pt x="266" y="108"/>
                    <a:pt x="266" y="108"/>
                    <a:pt x="266" y="108"/>
                  </a:cubicBezTo>
                  <a:cubicBezTo>
                    <a:pt x="254" y="94"/>
                    <a:pt x="254" y="94"/>
                    <a:pt x="254" y="94"/>
                  </a:cubicBezTo>
                  <a:cubicBezTo>
                    <a:pt x="255" y="88"/>
                    <a:pt x="255" y="88"/>
                    <a:pt x="255" y="88"/>
                  </a:cubicBezTo>
                  <a:cubicBezTo>
                    <a:pt x="255" y="88"/>
                    <a:pt x="255" y="88"/>
                    <a:pt x="255" y="88"/>
                  </a:cubicBezTo>
                  <a:close/>
                  <a:moveTo>
                    <a:pt x="165" y="710"/>
                  </a:moveTo>
                  <a:cubicBezTo>
                    <a:pt x="165" y="710"/>
                    <a:pt x="165" y="710"/>
                    <a:pt x="165" y="710"/>
                  </a:cubicBezTo>
                  <a:cubicBezTo>
                    <a:pt x="166" y="702"/>
                    <a:pt x="166" y="702"/>
                    <a:pt x="166" y="702"/>
                  </a:cubicBezTo>
                  <a:cubicBezTo>
                    <a:pt x="166" y="702"/>
                    <a:pt x="164" y="699"/>
                    <a:pt x="164" y="699"/>
                  </a:cubicBezTo>
                  <a:cubicBezTo>
                    <a:pt x="164" y="698"/>
                    <a:pt x="163" y="696"/>
                    <a:pt x="163" y="693"/>
                  </a:cubicBezTo>
                  <a:cubicBezTo>
                    <a:pt x="164" y="690"/>
                    <a:pt x="164" y="689"/>
                    <a:pt x="165" y="687"/>
                  </a:cubicBezTo>
                  <a:cubicBezTo>
                    <a:pt x="165" y="685"/>
                    <a:pt x="167" y="684"/>
                    <a:pt x="167" y="682"/>
                  </a:cubicBezTo>
                  <a:cubicBezTo>
                    <a:pt x="167" y="679"/>
                    <a:pt x="167" y="678"/>
                    <a:pt x="168" y="676"/>
                  </a:cubicBezTo>
                  <a:cubicBezTo>
                    <a:pt x="168" y="674"/>
                    <a:pt x="169" y="672"/>
                    <a:pt x="170" y="672"/>
                  </a:cubicBezTo>
                  <a:cubicBezTo>
                    <a:pt x="170" y="671"/>
                    <a:pt x="172" y="667"/>
                    <a:pt x="172" y="667"/>
                  </a:cubicBezTo>
                  <a:cubicBezTo>
                    <a:pt x="173" y="662"/>
                    <a:pt x="173" y="662"/>
                    <a:pt x="173" y="662"/>
                  </a:cubicBezTo>
                  <a:cubicBezTo>
                    <a:pt x="173" y="662"/>
                    <a:pt x="175" y="657"/>
                    <a:pt x="175" y="656"/>
                  </a:cubicBezTo>
                  <a:cubicBezTo>
                    <a:pt x="175" y="655"/>
                    <a:pt x="174" y="651"/>
                    <a:pt x="174" y="650"/>
                  </a:cubicBezTo>
                  <a:cubicBezTo>
                    <a:pt x="175" y="649"/>
                    <a:pt x="177" y="647"/>
                    <a:pt x="177" y="647"/>
                  </a:cubicBezTo>
                  <a:cubicBezTo>
                    <a:pt x="180" y="647"/>
                    <a:pt x="180" y="647"/>
                    <a:pt x="180" y="647"/>
                  </a:cubicBezTo>
                  <a:cubicBezTo>
                    <a:pt x="180" y="647"/>
                    <a:pt x="180" y="650"/>
                    <a:pt x="179" y="651"/>
                  </a:cubicBezTo>
                  <a:cubicBezTo>
                    <a:pt x="178" y="651"/>
                    <a:pt x="177" y="652"/>
                    <a:pt x="177" y="652"/>
                  </a:cubicBezTo>
                  <a:cubicBezTo>
                    <a:pt x="177" y="653"/>
                    <a:pt x="179" y="655"/>
                    <a:pt x="179" y="655"/>
                  </a:cubicBezTo>
                  <a:cubicBezTo>
                    <a:pt x="179" y="659"/>
                    <a:pt x="179" y="659"/>
                    <a:pt x="179" y="659"/>
                  </a:cubicBezTo>
                  <a:cubicBezTo>
                    <a:pt x="177" y="663"/>
                    <a:pt x="177" y="663"/>
                    <a:pt x="177" y="663"/>
                  </a:cubicBezTo>
                  <a:cubicBezTo>
                    <a:pt x="175" y="668"/>
                    <a:pt x="175" y="668"/>
                    <a:pt x="175" y="668"/>
                  </a:cubicBezTo>
                  <a:cubicBezTo>
                    <a:pt x="175" y="673"/>
                    <a:pt x="175" y="673"/>
                    <a:pt x="175" y="673"/>
                  </a:cubicBezTo>
                  <a:cubicBezTo>
                    <a:pt x="174" y="676"/>
                    <a:pt x="174" y="676"/>
                    <a:pt x="174" y="676"/>
                  </a:cubicBezTo>
                  <a:cubicBezTo>
                    <a:pt x="173" y="679"/>
                    <a:pt x="173" y="679"/>
                    <a:pt x="173" y="679"/>
                  </a:cubicBezTo>
                  <a:cubicBezTo>
                    <a:pt x="171" y="685"/>
                    <a:pt x="171" y="685"/>
                    <a:pt x="171" y="685"/>
                  </a:cubicBezTo>
                  <a:cubicBezTo>
                    <a:pt x="172" y="690"/>
                    <a:pt x="172" y="690"/>
                    <a:pt x="172" y="690"/>
                  </a:cubicBezTo>
                  <a:cubicBezTo>
                    <a:pt x="169" y="696"/>
                    <a:pt x="169" y="696"/>
                    <a:pt x="169" y="696"/>
                  </a:cubicBezTo>
                  <a:cubicBezTo>
                    <a:pt x="169" y="696"/>
                    <a:pt x="169" y="699"/>
                    <a:pt x="169" y="700"/>
                  </a:cubicBezTo>
                  <a:cubicBezTo>
                    <a:pt x="169" y="701"/>
                    <a:pt x="169" y="707"/>
                    <a:pt x="169" y="707"/>
                  </a:cubicBezTo>
                  <a:cubicBezTo>
                    <a:pt x="169" y="707"/>
                    <a:pt x="169" y="710"/>
                    <a:pt x="168" y="710"/>
                  </a:cubicBezTo>
                  <a:cubicBezTo>
                    <a:pt x="167" y="710"/>
                    <a:pt x="165" y="710"/>
                    <a:pt x="165" y="710"/>
                  </a:cubicBezTo>
                  <a:close/>
                  <a:moveTo>
                    <a:pt x="206" y="649"/>
                  </a:moveTo>
                  <a:cubicBezTo>
                    <a:pt x="206" y="649"/>
                    <a:pt x="206" y="649"/>
                    <a:pt x="206" y="649"/>
                  </a:cubicBezTo>
                  <a:cubicBezTo>
                    <a:pt x="205" y="647"/>
                    <a:pt x="205" y="647"/>
                    <a:pt x="205" y="647"/>
                  </a:cubicBezTo>
                  <a:cubicBezTo>
                    <a:pt x="208" y="646"/>
                    <a:pt x="208" y="646"/>
                    <a:pt x="208" y="646"/>
                  </a:cubicBezTo>
                  <a:cubicBezTo>
                    <a:pt x="208" y="646"/>
                    <a:pt x="207" y="642"/>
                    <a:pt x="207" y="641"/>
                  </a:cubicBezTo>
                  <a:cubicBezTo>
                    <a:pt x="207" y="640"/>
                    <a:pt x="206" y="641"/>
                    <a:pt x="205" y="639"/>
                  </a:cubicBezTo>
                  <a:cubicBezTo>
                    <a:pt x="204" y="638"/>
                    <a:pt x="204" y="635"/>
                    <a:pt x="204" y="635"/>
                  </a:cubicBezTo>
                  <a:cubicBezTo>
                    <a:pt x="204" y="634"/>
                    <a:pt x="205" y="631"/>
                    <a:pt x="205" y="631"/>
                  </a:cubicBezTo>
                  <a:cubicBezTo>
                    <a:pt x="205" y="631"/>
                    <a:pt x="208" y="627"/>
                    <a:pt x="210" y="625"/>
                  </a:cubicBezTo>
                  <a:cubicBezTo>
                    <a:pt x="213" y="622"/>
                    <a:pt x="212" y="622"/>
                    <a:pt x="212" y="620"/>
                  </a:cubicBezTo>
                  <a:cubicBezTo>
                    <a:pt x="211" y="619"/>
                    <a:pt x="213" y="618"/>
                    <a:pt x="213" y="618"/>
                  </a:cubicBezTo>
                  <a:cubicBezTo>
                    <a:pt x="216" y="615"/>
                    <a:pt x="216" y="615"/>
                    <a:pt x="216" y="615"/>
                  </a:cubicBezTo>
                  <a:cubicBezTo>
                    <a:pt x="218" y="610"/>
                    <a:pt x="218" y="610"/>
                    <a:pt x="218" y="610"/>
                  </a:cubicBezTo>
                  <a:cubicBezTo>
                    <a:pt x="218" y="610"/>
                    <a:pt x="221" y="613"/>
                    <a:pt x="221" y="613"/>
                  </a:cubicBezTo>
                  <a:cubicBezTo>
                    <a:pt x="222" y="613"/>
                    <a:pt x="222" y="612"/>
                    <a:pt x="222" y="611"/>
                  </a:cubicBezTo>
                  <a:cubicBezTo>
                    <a:pt x="222" y="610"/>
                    <a:pt x="224" y="610"/>
                    <a:pt x="224" y="610"/>
                  </a:cubicBezTo>
                  <a:cubicBezTo>
                    <a:pt x="225" y="610"/>
                    <a:pt x="228" y="609"/>
                    <a:pt x="228" y="609"/>
                  </a:cubicBezTo>
                  <a:cubicBezTo>
                    <a:pt x="229" y="607"/>
                    <a:pt x="229" y="607"/>
                    <a:pt x="229" y="607"/>
                  </a:cubicBezTo>
                  <a:cubicBezTo>
                    <a:pt x="229" y="607"/>
                    <a:pt x="233" y="606"/>
                    <a:pt x="235" y="607"/>
                  </a:cubicBezTo>
                  <a:cubicBezTo>
                    <a:pt x="236" y="608"/>
                    <a:pt x="234" y="608"/>
                    <a:pt x="234" y="609"/>
                  </a:cubicBezTo>
                  <a:cubicBezTo>
                    <a:pt x="234" y="610"/>
                    <a:pt x="234" y="610"/>
                    <a:pt x="234" y="611"/>
                  </a:cubicBezTo>
                  <a:cubicBezTo>
                    <a:pt x="234" y="612"/>
                    <a:pt x="233" y="613"/>
                    <a:pt x="230" y="613"/>
                  </a:cubicBezTo>
                  <a:cubicBezTo>
                    <a:pt x="227" y="614"/>
                    <a:pt x="229" y="616"/>
                    <a:pt x="229" y="616"/>
                  </a:cubicBezTo>
                  <a:cubicBezTo>
                    <a:pt x="229" y="616"/>
                    <a:pt x="229" y="620"/>
                    <a:pt x="229" y="620"/>
                  </a:cubicBezTo>
                  <a:cubicBezTo>
                    <a:pt x="228" y="621"/>
                    <a:pt x="226" y="623"/>
                    <a:pt x="224" y="623"/>
                  </a:cubicBezTo>
                  <a:cubicBezTo>
                    <a:pt x="223" y="624"/>
                    <a:pt x="223" y="626"/>
                    <a:pt x="223" y="626"/>
                  </a:cubicBezTo>
                  <a:cubicBezTo>
                    <a:pt x="223" y="627"/>
                    <a:pt x="224" y="629"/>
                    <a:pt x="224" y="631"/>
                  </a:cubicBezTo>
                  <a:cubicBezTo>
                    <a:pt x="224" y="632"/>
                    <a:pt x="224" y="632"/>
                    <a:pt x="225" y="634"/>
                  </a:cubicBezTo>
                  <a:cubicBezTo>
                    <a:pt x="225" y="635"/>
                    <a:pt x="227" y="635"/>
                    <a:pt x="228" y="635"/>
                  </a:cubicBezTo>
                  <a:cubicBezTo>
                    <a:pt x="228" y="636"/>
                    <a:pt x="230" y="638"/>
                    <a:pt x="229" y="639"/>
                  </a:cubicBezTo>
                  <a:cubicBezTo>
                    <a:pt x="228" y="640"/>
                    <a:pt x="227" y="641"/>
                    <a:pt x="226" y="641"/>
                  </a:cubicBezTo>
                  <a:cubicBezTo>
                    <a:pt x="226" y="642"/>
                    <a:pt x="224" y="645"/>
                    <a:pt x="224" y="645"/>
                  </a:cubicBezTo>
                  <a:cubicBezTo>
                    <a:pt x="224" y="645"/>
                    <a:pt x="225" y="647"/>
                    <a:pt x="224" y="649"/>
                  </a:cubicBezTo>
                  <a:cubicBezTo>
                    <a:pt x="224" y="651"/>
                    <a:pt x="222" y="650"/>
                    <a:pt x="221" y="651"/>
                  </a:cubicBezTo>
                  <a:cubicBezTo>
                    <a:pt x="221" y="651"/>
                    <a:pt x="218" y="654"/>
                    <a:pt x="218" y="654"/>
                  </a:cubicBezTo>
                  <a:cubicBezTo>
                    <a:pt x="217" y="654"/>
                    <a:pt x="216" y="658"/>
                    <a:pt x="216" y="660"/>
                  </a:cubicBezTo>
                  <a:cubicBezTo>
                    <a:pt x="216" y="661"/>
                    <a:pt x="216" y="663"/>
                    <a:pt x="216" y="664"/>
                  </a:cubicBezTo>
                  <a:cubicBezTo>
                    <a:pt x="216" y="665"/>
                    <a:pt x="216" y="664"/>
                    <a:pt x="214" y="667"/>
                  </a:cubicBezTo>
                  <a:cubicBezTo>
                    <a:pt x="211" y="670"/>
                    <a:pt x="212" y="668"/>
                    <a:pt x="209" y="667"/>
                  </a:cubicBezTo>
                  <a:cubicBezTo>
                    <a:pt x="205" y="667"/>
                    <a:pt x="209" y="666"/>
                    <a:pt x="210" y="664"/>
                  </a:cubicBezTo>
                  <a:cubicBezTo>
                    <a:pt x="211" y="662"/>
                    <a:pt x="212" y="660"/>
                    <a:pt x="212" y="660"/>
                  </a:cubicBezTo>
                  <a:cubicBezTo>
                    <a:pt x="211" y="656"/>
                    <a:pt x="211" y="656"/>
                    <a:pt x="211" y="656"/>
                  </a:cubicBezTo>
                  <a:cubicBezTo>
                    <a:pt x="209" y="653"/>
                    <a:pt x="209" y="653"/>
                    <a:pt x="209" y="653"/>
                  </a:cubicBezTo>
                  <a:lnTo>
                    <a:pt x="206" y="649"/>
                  </a:ln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509" name="Google Shape;509;p12"/>
            <p:cNvSpPr/>
            <p:nvPr/>
          </p:nvSpPr>
          <p:spPr>
            <a:xfrm>
              <a:off x="4686242" y="235948"/>
              <a:ext cx="1226964" cy="1680165"/>
            </a:xfrm>
            <a:custGeom>
              <a:rect b="b" l="l" r="r" t="t"/>
              <a:pathLst>
                <a:path extrusionOk="0" h="760" w="538">
                  <a:moveTo>
                    <a:pt x="370" y="57"/>
                  </a:moveTo>
                  <a:cubicBezTo>
                    <a:pt x="368" y="57"/>
                    <a:pt x="365" y="58"/>
                    <a:pt x="365" y="56"/>
                  </a:cubicBezTo>
                  <a:cubicBezTo>
                    <a:pt x="365" y="55"/>
                    <a:pt x="362" y="52"/>
                    <a:pt x="362" y="52"/>
                  </a:cubicBezTo>
                  <a:cubicBezTo>
                    <a:pt x="362" y="51"/>
                    <a:pt x="360" y="49"/>
                    <a:pt x="363" y="48"/>
                  </a:cubicBezTo>
                  <a:cubicBezTo>
                    <a:pt x="365" y="46"/>
                    <a:pt x="372" y="43"/>
                    <a:pt x="373" y="43"/>
                  </a:cubicBezTo>
                  <a:cubicBezTo>
                    <a:pt x="373" y="43"/>
                    <a:pt x="376" y="38"/>
                    <a:pt x="377" y="37"/>
                  </a:cubicBezTo>
                  <a:cubicBezTo>
                    <a:pt x="378" y="37"/>
                    <a:pt x="384" y="37"/>
                    <a:pt x="384" y="37"/>
                  </a:cubicBezTo>
                  <a:cubicBezTo>
                    <a:pt x="384" y="37"/>
                    <a:pt x="385" y="38"/>
                    <a:pt x="387" y="38"/>
                  </a:cubicBezTo>
                  <a:cubicBezTo>
                    <a:pt x="389" y="39"/>
                    <a:pt x="393" y="36"/>
                    <a:pt x="391" y="39"/>
                  </a:cubicBezTo>
                  <a:cubicBezTo>
                    <a:pt x="388" y="41"/>
                    <a:pt x="387" y="42"/>
                    <a:pt x="386" y="42"/>
                  </a:cubicBezTo>
                  <a:cubicBezTo>
                    <a:pt x="385" y="43"/>
                    <a:pt x="380" y="47"/>
                    <a:pt x="380" y="49"/>
                  </a:cubicBezTo>
                  <a:cubicBezTo>
                    <a:pt x="379" y="51"/>
                    <a:pt x="380" y="51"/>
                    <a:pt x="379" y="52"/>
                  </a:cubicBezTo>
                  <a:cubicBezTo>
                    <a:pt x="377" y="53"/>
                    <a:pt x="371" y="56"/>
                    <a:pt x="370" y="57"/>
                  </a:cubicBezTo>
                  <a:close/>
                  <a:moveTo>
                    <a:pt x="383" y="61"/>
                  </a:moveTo>
                  <a:cubicBezTo>
                    <a:pt x="383" y="61"/>
                    <a:pt x="383" y="61"/>
                    <a:pt x="383" y="61"/>
                  </a:cubicBezTo>
                  <a:cubicBezTo>
                    <a:pt x="383" y="61"/>
                    <a:pt x="386" y="62"/>
                    <a:pt x="386" y="61"/>
                  </a:cubicBezTo>
                  <a:cubicBezTo>
                    <a:pt x="386" y="61"/>
                    <a:pt x="387" y="59"/>
                    <a:pt x="387" y="56"/>
                  </a:cubicBezTo>
                  <a:cubicBezTo>
                    <a:pt x="388" y="53"/>
                    <a:pt x="390" y="53"/>
                    <a:pt x="391" y="52"/>
                  </a:cubicBezTo>
                  <a:cubicBezTo>
                    <a:pt x="392" y="51"/>
                    <a:pt x="391" y="51"/>
                    <a:pt x="392" y="49"/>
                  </a:cubicBezTo>
                  <a:cubicBezTo>
                    <a:pt x="392" y="47"/>
                    <a:pt x="391" y="47"/>
                    <a:pt x="389" y="46"/>
                  </a:cubicBezTo>
                  <a:cubicBezTo>
                    <a:pt x="386" y="46"/>
                    <a:pt x="386" y="48"/>
                    <a:pt x="384" y="48"/>
                  </a:cubicBezTo>
                  <a:cubicBezTo>
                    <a:pt x="383" y="49"/>
                    <a:pt x="383" y="51"/>
                    <a:pt x="384" y="52"/>
                  </a:cubicBezTo>
                  <a:cubicBezTo>
                    <a:pt x="384" y="53"/>
                    <a:pt x="382" y="54"/>
                    <a:pt x="380" y="55"/>
                  </a:cubicBezTo>
                  <a:cubicBezTo>
                    <a:pt x="378" y="57"/>
                    <a:pt x="378" y="59"/>
                    <a:pt x="378" y="59"/>
                  </a:cubicBezTo>
                  <a:cubicBezTo>
                    <a:pt x="383" y="61"/>
                    <a:pt x="383" y="61"/>
                    <a:pt x="383" y="61"/>
                  </a:cubicBezTo>
                  <a:close/>
                  <a:moveTo>
                    <a:pt x="363" y="126"/>
                  </a:moveTo>
                  <a:cubicBezTo>
                    <a:pt x="363" y="126"/>
                    <a:pt x="363" y="126"/>
                    <a:pt x="363" y="126"/>
                  </a:cubicBezTo>
                  <a:cubicBezTo>
                    <a:pt x="367" y="127"/>
                    <a:pt x="367" y="127"/>
                    <a:pt x="367" y="127"/>
                  </a:cubicBezTo>
                  <a:cubicBezTo>
                    <a:pt x="374" y="135"/>
                    <a:pt x="374" y="135"/>
                    <a:pt x="374" y="135"/>
                  </a:cubicBezTo>
                  <a:cubicBezTo>
                    <a:pt x="380" y="142"/>
                    <a:pt x="380" y="142"/>
                    <a:pt x="380" y="142"/>
                  </a:cubicBezTo>
                  <a:cubicBezTo>
                    <a:pt x="380" y="142"/>
                    <a:pt x="389" y="149"/>
                    <a:pt x="391" y="150"/>
                  </a:cubicBezTo>
                  <a:cubicBezTo>
                    <a:pt x="393" y="151"/>
                    <a:pt x="404" y="153"/>
                    <a:pt x="405" y="154"/>
                  </a:cubicBezTo>
                  <a:cubicBezTo>
                    <a:pt x="408" y="150"/>
                    <a:pt x="408" y="150"/>
                    <a:pt x="408" y="150"/>
                  </a:cubicBezTo>
                  <a:cubicBezTo>
                    <a:pt x="412" y="147"/>
                    <a:pt x="412" y="147"/>
                    <a:pt x="412" y="147"/>
                  </a:cubicBezTo>
                  <a:cubicBezTo>
                    <a:pt x="411" y="145"/>
                    <a:pt x="411" y="145"/>
                    <a:pt x="411" y="145"/>
                  </a:cubicBezTo>
                  <a:cubicBezTo>
                    <a:pt x="416" y="142"/>
                    <a:pt x="416" y="142"/>
                    <a:pt x="416" y="142"/>
                  </a:cubicBezTo>
                  <a:cubicBezTo>
                    <a:pt x="420" y="145"/>
                    <a:pt x="420" y="145"/>
                    <a:pt x="420" y="145"/>
                  </a:cubicBezTo>
                  <a:cubicBezTo>
                    <a:pt x="430" y="147"/>
                    <a:pt x="430" y="147"/>
                    <a:pt x="430" y="147"/>
                  </a:cubicBezTo>
                  <a:cubicBezTo>
                    <a:pt x="434" y="150"/>
                    <a:pt x="434" y="150"/>
                    <a:pt x="434" y="150"/>
                  </a:cubicBezTo>
                  <a:cubicBezTo>
                    <a:pt x="434" y="150"/>
                    <a:pt x="434" y="150"/>
                    <a:pt x="435" y="150"/>
                  </a:cubicBezTo>
                  <a:cubicBezTo>
                    <a:pt x="435" y="150"/>
                    <a:pt x="435" y="150"/>
                    <a:pt x="435" y="150"/>
                  </a:cubicBezTo>
                  <a:cubicBezTo>
                    <a:pt x="435" y="150"/>
                    <a:pt x="435" y="150"/>
                    <a:pt x="435" y="150"/>
                  </a:cubicBezTo>
                  <a:cubicBezTo>
                    <a:pt x="436" y="149"/>
                    <a:pt x="436" y="149"/>
                    <a:pt x="436" y="149"/>
                  </a:cubicBezTo>
                  <a:cubicBezTo>
                    <a:pt x="436" y="149"/>
                    <a:pt x="436" y="149"/>
                    <a:pt x="436" y="149"/>
                  </a:cubicBezTo>
                  <a:cubicBezTo>
                    <a:pt x="436" y="149"/>
                    <a:pt x="436" y="149"/>
                    <a:pt x="436" y="149"/>
                  </a:cubicBezTo>
                  <a:cubicBezTo>
                    <a:pt x="436" y="149"/>
                    <a:pt x="436" y="149"/>
                    <a:pt x="436" y="149"/>
                  </a:cubicBezTo>
                  <a:cubicBezTo>
                    <a:pt x="436" y="149"/>
                    <a:pt x="437" y="149"/>
                    <a:pt x="437" y="149"/>
                  </a:cubicBezTo>
                  <a:cubicBezTo>
                    <a:pt x="437" y="149"/>
                    <a:pt x="437" y="149"/>
                    <a:pt x="437" y="149"/>
                  </a:cubicBezTo>
                  <a:cubicBezTo>
                    <a:pt x="437" y="149"/>
                    <a:pt x="437" y="149"/>
                    <a:pt x="437" y="149"/>
                  </a:cubicBezTo>
                  <a:cubicBezTo>
                    <a:pt x="437" y="149"/>
                    <a:pt x="437" y="149"/>
                    <a:pt x="437" y="149"/>
                  </a:cubicBezTo>
                  <a:cubicBezTo>
                    <a:pt x="437" y="149"/>
                    <a:pt x="437" y="149"/>
                    <a:pt x="437"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7"/>
                    <a:pt x="438" y="147"/>
                    <a:pt x="438" y="147"/>
                  </a:cubicBezTo>
                  <a:cubicBezTo>
                    <a:pt x="438" y="146"/>
                    <a:pt x="438" y="140"/>
                    <a:pt x="438" y="140"/>
                  </a:cubicBezTo>
                  <a:cubicBezTo>
                    <a:pt x="438" y="140"/>
                    <a:pt x="435" y="138"/>
                    <a:pt x="438" y="136"/>
                  </a:cubicBezTo>
                  <a:cubicBezTo>
                    <a:pt x="441" y="133"/>
                    <a:pt x="445" y="130"/>
                    <a:pt x="445" y="130"/>
                  </a:cubicBezTo>
                  <a:cubicBezTo>
                    <a:pt x="445" y="130"/>
                    <a:pt x="447" y="129"/>
                    <a:pt x="447" y="126"/>
                  </a:cubicBezTo>
                  <a:cubicBezTo>
                    <a:pt x="447" y="123"/>
                    <a:pt x="445" y="115"/>
                    <a:pt x="445" y="115"/>
                  </a:cubicBezTo>
                  <a:cubicBezTo>
                    <a:pt x="445" y="115"/>
                    <a:pt x="443" y="110"/>
                    <a:pt x="443" y="108"/>
                  </a:cubicBezTo>
                  <a:cubicBezTo>
                    <a:pt x="445" y="96"/>
                    <a:pt x="440" y="88"/>
                    <a:pt x="443" y="86"/>
                  </a:cubicBezTo>
                  <a:cubicBezTo>
                    <a:pt x="443" y="86"/>
                    <a:pt x="443" y="86"/>
                    <a:pt x="443" y="86"/>
                  </a:cubicBezTo>
                  <a:cubicBezTo>
                    <a:pt x="443" y="86"/>
                    <a:pt x="443" y="86"/>
                    <a:pt x="443" y="86"/>
                  </a:cubicBezTo>
                  <a:cubicBezTo>
                    <a:pt x="445" y="85"/>
                    <a:pt x="445" y="85"/>
                    <a:pt x="445" y="85"/>
                  </a:cubicBezTo>
                  <a:cubicBezTo>
                    <a:pt x="448" y="83"/>
                    <a:pt x="448" y="83"/>
                    <a:pt x="448" y="83"/>
                  </a:cubicBezTo>
                  <a:cubicBezTo>
                    <a:pt x="448" y="83"/>
                    <a:pt x="448" y="82"/>
                    <a:pt x="448" y="82"/>
                  </a:cubicBezTo>
                  <a:cubicBezTo>
                    <a:pt x="448" y="77"/>
                    <a:pt x="442" y="72"/>
                    <a:pt x="449" y="71"/>
                  </a:cubicBezTo>
                  <a:cubicBezTo>
                    <a:pt x="452" y="69"/>
                    <a:pt x="452" y="69"/>
                    <a:pt x="452" y="69"/>
                  </a:cubicBezTo>
                  <a:cubicBezTo>
                    <a:pt x="461" y="69"/>
                    <a:pt x="461" y="69"/>
                    <a:pt x="461" y="69"/>
                  </a:cubicBezTo>
                  <a:cubicBezTo>
                    <a:pt x="463" y="63"/>
                    <a:pt x="463" y="63"/>
                    <a:pt x="463" y="63"/>
                  </a:cubicBezTo>
                  <a:cubicBezTo>
                    <a:pt x="467" y="59"/>
                    <a:pt x="467" y="59"/>
                    <a:pt x="467" y="59"/>
                  </a:cubicBezTo>
                  <a:cubicBezTo>
                    <a:pt x="470" y="59"/>
                    <a:pt x="474" y="58"/>
                    <a:pt x="476" y="59"/>
                  </a:cubicBezTo>
                  <a:cubicBezTo>
                    <a:pt x="478" y="62"/>
                    <a:pt x="478" y="64"/>
                    <a:pt x="482" y="65"/>
                  </a:cubicBezTo>
                  <a:cubicBezTo>
                    <a:pt x="494" y="69"/>
                    <a:pt x="494" y="69"/>
                    <a:pt x="494" y="69"/>
                  </a:cubicBezTo>
                  <a:cubicBezTo>
                    <a:pt x="500" y="70"/>
                    <a:pt x="500" y="70"/>
                    <a:pt x="500" y="70"/>
                  </a:cubicBezTo>
                  <a:cubicBezTo>
                    <a:pt x="500" y="70"/>
                    <a:pt x="500" y="70"/>
                    <a:pt x="500" y="70"/>
                  </a:cubicBezTo>
                  <a:cubicBezTo>
                    <a:pt x="501" y="70"/>
                    <a:pt x="501" y="70"/>
                    <a:pt x="501" y="70"/>
                  </a:cubicBezTo>
                  <a:cubicBezTo>
                    <a:pt x="501" y="70"/>
                    <a:pt x="501" y="70"/>
                    <a:pt x="501" y="70"/>
                  </a:cubicBezTo>
                  <a:cubicBezTo>
                    <a:pt x="503" y="72"/>
                    <a:pt x="503" y="72"/>
                    <a:pt x="503" y="72"/>
                  </a:cubicBezTo>
                  <a:cubicBezTo>
                    <a:pt x="503" y="72"/>
                    <a:pt x="503" y="72"/>
                    <a:pt x="503" y="72"/>
                  </a:cubicBezTo>
                  <a:cubicBezTo>
                    <a:pt x="503" y="72"/>
                    <a:pt x="503" y="72"/>
                    <a:pt x="503" y="72"/>
                  </a:cubicBezTo>
                  <a:cubicBezTo>
                    <a:pt x="503" y="72"/>
                    <a:pt x="503" y="72"/>
                    <a:pt x="503" y="72"/>
                  </a:cubicBezTo>
                  <a:cubicBezTo>
                    <a:pt x="503" y="74"/>
                    <a:pt x="503" y="76"/>
                    <a:pt x="504" y="77"/>
                  </a:cubicBezTo>
                  <a:cubicBezTo>
                    <a:pt x="504" y="79"/>
                    <a:pt x="505" y="82"/>
                    <a:pt x="505" y="82"/>
                  </a:cubicBezTo>
                  <a:cubicBezTo>
                    <a:pt x="505" y="82"/>
                    <a:pt x="504" y="85"/>
                    <a:pt x="504" y="87"/>
                  </a:cubicBezTo>
                  <a:cubicBezTo>
                    <a:pt x="503" y="88"/>
                    <a:pt x="503" y="91"/>
                    <a:pt x="503" y="92"/>
                  </a:cubicBezTo>
                  <a:cubicBezTo>
                    <a:pt x="503" y="93"/>
                    <a:pt x="503" y="94"/>
                    <a:pt x="503" y="95"/>
                  </a:cubicBezTo>
                  <a:cubicBezTo>
                    <a:pt x="503" y="97"/>
                    <a:pt x="504" y="100"/>
                    <a:pt x="505" y="101"/>
                  </a:cubicBezTo>
                  <a:cubicBezTo>
                    <a:pt x="505" y="102"/>
                    <a:pt x="510" y="105"/>
                    <a:pt x="510" y="105"/>
                  </a:cubicBezTo>
                  <a:cubicBezTo>
                    <a:pt x="510" y="105"/>
                    <a:pt x="510" y="105"/>
                    <a:pt x="509" y="106"/>
                  </a:cubicBezTo>
                  <a:cubicBezTo>
                    <a:pt x="509" y="106"/>
                    <a:pt x="509" y="107"/>
                    <a:pt x="510" y="107"/>
                  </a:cubicBezTo>
                  <a:cubicBezTo>
                    <a:pt x="512" y="107"/>
                    <a:pt x="515" y="106"/>
                    <a:pt x="515" y="106"/>
                  </a:cubicBezTo>
                  <a:cubicBezTo>
                    <a:pt x="515" y="106"/>
                    <a:pt x="515" y="97"/>
                    <a:pt x="514" y="94"/>
                  </a:cubicBezTo>
                  <a:cubicBezTo>
                    <a:pt x="513" y="90"/>
                    <a:pt x="518" y="86"/>
                    <a:pt x="518" y="86"/>
                  </a:cubicBezTo>
                  <a:cubicBezTo>
                    <a:pt x="525" y="79"/>
                    <a:pt x="525" y="79"/>
                    <a:pt x="525" y="79"/>
                  </a:cubicBezTo>
                  <a:cubicBezTo>
                    <a:pt x="524" y="71"/>
                    <a:pt x="524" y="71"/>
                    <a:pt x="524" y="71"/>
                  </a:cubicBezTo>
                  <a:cubicBezTo>
                    <a:pt x="532" y="72"/>
                    <a:pt x="532" y="72"/>
                    <a:pt x="532" y="72"/>
                  </a:cubicBezTo>
                  <a:cubicBezTo>
                    <a:pt x="532" y="72"/>
                    <a:pt x="538" y="69"/>
                    <a:pt x="536" y="65"/>
                  </a:cubicBezTo>
                  <a:cubicBezTo>
                    <a:pt x="534" y="60"/>
                    <a:pt x="532" y="52"/>
                    <a:pt x="530" y="54"/>
                  </a:cubicBezTo>
                  <a:cubicBezTo>
                    <a:pt x="527" y="56"/>
                    <a:pt x="522" y="62"/>
                    <a:pt x="522" y="62"/>
                  </a:cubicBezTo>
                  <a:cubicBezTo>
                    <a:pt x="521" y="52"/>
                    <a:pt x="521" y="52"/>
                    <a:pt x="521" y="52"/>
                  </a:cubicBezTo>
                  <a:cubicBezTo>
                    <a:pt x="513" y="55"/>
                    <a:pt x="513" y="55"/>
                    <a:pt x="513" y="55"/>
                  </a:cubicBezTo>
                  <a:cubicBezTo>
                    <a:pt x="505" y="53"/>
                    <a:pt x="505" y="53"/>
                    <a:pt x="505" y="53"/>
                  </a:cubicBezTo>
                  <a:cubicBezTo>
                    <a:pt x="505" y="53"/>
                    <a:pt x="502" y="49"/>
                    <a:pt x="499" y="50"/>
                  </a:cubicBezTo>
                  <a:cubicBezTo>
                    <a:pt x="496" y="50"/>
                    <a:pt x="491" y="50"/>
                    <a:pt x="491" y="50"/>
                  </a:cubicBezTo>
                  <a:cubicBezTo>
                    <a:pt x="491" y="50"/>
                    <a:pt x="487" y="47"/>
                    <a:pt x="489" y="46"/>
                  </a:cubicBezTo>
                  <a:cubicBezTo>
                    <a:pt x="492" y="46"/>
                    <a:pt x="498" y="47"/>
                    <a:pt x="501" y="46"/>
                  </a:cubicBezTo>
                  <a:cubicBezTo>
                    <a:pt x="503" y="46"/>
                    <a:pt x="519" y="42"/>
                    <a:pt x="519" y="42"/>
                  </a:cubicBezTo>
                  <a:cubicBezTo>
                    <a:pt x="520" y="35"/>
                    <a:pt x="520" y="35"/>
                    <a:pt x="520" y="35"/>
                  </a:cubicBezTo>
                  <a:cubicBezTo>
                    <a:pt x="527" y="29"/>
                    <a:pt x="527" y="29"/>
                    <a:pt x="527" y="29"/>
                  </a:cubicBezTo>
                  <a:cubicBezTo>
                    <a:pt x="515" y="20"/>
                    <a:pt x="515" y="20"/>
                    <a:pt x="515" y="20"/>
                  </a:cubicBezTo>
                  <a:cubicBezTo>
                    <a:pt x="510" y="12"/>
                    <a:pt x="510" y="12"/>
                    <a:pt x="510" y="12"/>
                  </a:cubicBezTo>
                  <a:cubicBezTo>
                    <a:pt x="510" y="12"/>
                    <a:pt x="509" y="9"/>
                    <a:pt x="507" y="9"/>
                  </a:cubicBezTo>
                  <a:cubicBezTo>
                    <a:pt x="504" y="9"/>
                    <a:pt x="496" y="13"/>
                    <a:pt x="496" y="13"/>
                  </a:cubicBezTo>
                  <a:cubicBezTo>
                    <a:pt x="490" y="9"/>
                    <a:pt x="490" y="9"/>
                    <a:pt x="490" y="9"/>
                  </a:cubicBezTo>
                  <a:cubicBezTo>
                    <a:pt x="481" y="10"/>
                    <a:pt x="481" y="10"/>
                    <a:pt x="481" y="10"/>
                  </a:cubicBezTo>
                  <a:cubicBezTo>
                    <a:pt x="468" y="6"/>
                    <a:pt x="468" y="6"/>
                    <a:pt x="468" y="6"/>
                  </a:cubicBezTo>
                  <a:cubicBezTo>
                    <a:pt x="468" y="9"/>
                    <a:pt x="468" y="9"/>
                    <a:pt x="468" y="9"/>
                  </a:cubicBezTo>
                  <a:cubicBezTo>
                    <a:pt x="468" y="9"/>
                    <a:pt x="464" y="8"/>
                    <a:pt x="463" y="6"/>
                  </a:cubicBezTo>
                  <a:cubicBezTo>
                    <a:pt x="463" y="4"/>
                    <a:pt x="463" y="2"/>
                    <a:pt x="463" y="2"/>
                  </a:cubicBezTo>
                  <a:cubicBezTo>
                    <a:pt x="458" y="3"/>
                    <a:pt x="458" y="3"/>
                    <a:pt x="458" y="3"/>
                  </a:cubicBezTo>
                  <a:cubicBezTo>
                    <a:pt x="456" y="3"/>
                    <a:pt x="456" y="3"/>
                    <a:pt x="456" y="3"/>
                  </a:cubicBezTo>
                  <a:cubicBezTo>
                    <a:pt x="450" y="0"/>
                    <a:pt x="450" y="0"/>
                    <a:pt x="450" y="0"/>
                  </a:cubicBezTo>
                  <a:cubicBezTo>
                    <a:pt x="447" y="6"/>
                    <a:pt x="447" y="6"/>
                    <a:pt x="447" y="6"/>
                  </a:cubicBezTo>
                  <a:cubicBezTo>
                    <a:pt x="451" y="13"/>
                    <a:pt x="451" y="13"/>
                    <a:pt x="451" y="13"/>
                  </a:cubicBezTo>
                  <a:cubicBezTo>
                    <a:pt x="447" y="21"/>
                    <a:pt x="447" y="21"/>
                    <a:pt x="447" y="21"/>
                  </a:cubicBezTo>
                  <a:cubicBezTo>
                    <a:pt x="450" y="26"/>
                    <a:pt x="450" y="26"/>
                    <a:pt x="450" y="26"/>
                  </a:cubicBezTo>
                  <a:cubicBezTo>
                    <a:pt x="450" y="33"/>
                    <a:pt x="450" y="33"/>
                    <a:pt x="450" y="33"/>
                  </a:cubicBezTo>
                  <a:cubicBezTo>
                    <a:pt x="446" y="41"/>
                    <a:pt x="446" y="41"/>
                    <a:pt x="446" y="41"/>
                  </a:cubicBezTo>
                  <a:cubicBezTo>
                    <a:pt x="440" y="36"/>
                    <a:pt x="440" y="36"/>
                    <a:pt x="440" y="36"/>
                  </a:cubicBezTo>
                  <a:cubicBezTo>
                    <a:pt x="441" y="29"/>
                    <a:pt x="441" y="29"/>
                    <a:pt x="441" y="29"/>
                  </a:cubicBezTo>
                  <a:cubicBezTo>
                    <a:pt x="444" y="21"/>
                    <a:pt x="444" y="21"/>
                    <a:pt x="444" y="21"/>
                  </a:cubicBezTo>
                  <a:cubicBezTo>
                    <a:pt x="440" y="13"/>
                    <a:pt x="440" y="13"/>
                    <a:pt x="440" y="13"/>
                  </a:cubicBezTo>
                  <a:cubicBezTo>
                    <a:pt x="432" y="20"/>
                    <a:pt x="432" y="20"/>
                    <a:pt x="432" y="20"/>
                  </a:cubicBezTo>
                  <a:cubicBezTo>
                    <a:pt x="432" y="30"/>
                    <a:pt x="432" y="30"/>
                    <a:pt x="432" y="30"/>
                  </a:cubicBezTo>
                  <a:cubicBezTo>
                    <a:pt x="428" y="37"/>
                    <a:pt x="428" y="37"/>
                    <a:pt x="428" y="37"/>
                  </a:cubicBezTo>
                  <a:cubicBezTo>
                    <a:pt x="428" y="46"/>
                    <a:pt x="428" y="46"/>
                    <a:pt x="428" y="46"/>
                  </a:cubicBezTo>
                  <a:cubicBezTo>
                    <a:pt x="426" y="53"/>
                    <a:pt x="426" y="53"/>
                    <a:pt x="426" y="53"/>
                  </a:cubicBezTo>
                  <a:cubicBezTo>
                    <a:pt x="425" y="62"/>
                    <a:pt x="425" y="62"/>
                    <a:pt x="425" y="62"/>
                  </a:cubicBezTo>
                  <a:cubicBezTo>
                    <a:pt x="425" y="62"/>
                    <a:pt x="425" y="64"/>
                    <a:pt x="423" y="64"/>
                  </a:cubicBezTo>
                  <a:cubicBezTo>
                    <a:pt x="421" y="65"/>
                    <a:pt x="417" y="63"/>
                    <a:pt x="417" y="63"/>
                  </a:cubicBezTo>
                  <a:cubicBezTo>
                    <a:pt x="417" y="50"/>
                    <a:pt x="417" y="50"/>
                    <a:pt x="417" y="50"/>
                  </a:cubicBezTo>
                  <a:cubicBezTo>
                    <a:pt x="419" y="43"/>
                    <a:pt x="419" y="43"/>
                    <a:pt x="419" y="43"/>
                  </a:cubicBezTo>
                  <a:cubicBezTo>
                    <a:pt x="422" y="37"/>
                    <a:pt x="422" y="37"/>
                    <a:pt x="422" y="37"/>
                  </a:cubicBezTo>
                  <a:cubicBezTo>
                    <a:pt x="426" y="29"/>
                    <a:pt x="426" y="29"/>
                    <a:pt x="426" y="29"/>
                  </a:cubicBezTo>
                  <a:cubicBezTo>
                    <a:pt x="426" y="29"/>
                    <a:pt x="426" y="24"/>
                    <a:pt x="425" y="23"/>
                  </a:cubicBezTo>
                  <a:cubicBezTo>
                    <a:pt x="425" y="23"/>
                    <a:pt x="423" y="22"/>
                    <a:pt x="424" y="22"/>
                  </a:cubicBezTo>
                  <a:cubicBezTo>
                    <a:pt x="424" y="21"/>
                    <a:pt x="428" y="17"/>
                    <a:pt x="428" y="17"/>
                  </a:cubicBezTo>
                  <a:cubicBezTo>
                    <a:pt x="428" y="17"/>
                    <a:pt x="428" y="14"/>
                    <a:pt x="425" y="12"/>
                  </a:cubicBezTo>
                  <a:cubicBezTo>
                    <a:pt x="423" y="11"/>
                    <a:pt x="421" y="9"/>
                    <a:pt x="419" y="10"/>
                  </a:cubicBezTo>
                  <a:cubicBezTo>
                    <a:pt x="418" y="11"/>
                    <a:pt x="413" y="13"/>
                    <a:pt x="413" y="14"/>
                  </a:cubicBezTo>
                  <a:cubicBezTo>
                    <a:pt x="412" y="15"/>
                    <a:pt x="413" y="17"/>
                    <a:pt x="414" y="18"/>
                  </a:cubicBezTo>
                  <a:cubicBezTo>
                    <a:pt x="415" y="18"/>
                    <a:pt x="416" y="19"/>
                    <a:pt x="417" y="19"/>
                  </a:cubicBezTo>
                  <a:cubicBezTo>
                    <a:pt x="417" y="20"/>
                    <a:pt x="418" y="23"/>
                    <a:pt x="417" y="24"/>
                  </a:cubicBezTo>
                  <a:cubicBezTo>
                    <a:pt x="416" y="25"/>
                    <a:pt x="417" y="28"/>
                    <a:pt x="414" y="27"/>
                  </a:cubicBezTo>
                  <a:cubicBezTo>
                    <a:pt x="412" y="26"/>
                    <a:pt x="406" y="22"/>
                    <a:pt x="406" y="22"/>
                  </a:cubicBezTo>
                  <a:cubicBezTo>
                    <a:pt x="405" y="22"/>
                    <a:pt x="406" y="18"/>
                    <a:pt x="404" y="22"/>
                  </a:cubicBezTo>
                  <a:cubicBezTo>
                    <a:pt x="402" y="25"/>
                    <a:pt x="401" y="26"/>
                    <a:pt x="402" y="28"/>
                  </a:cubicBezTo>
                  <a:cubicBezTo>
                    <a:pt x="403" y="30"/>
                    <a:pt x="404" y="30"/>
                    <a:pt x="404" y="31"/>
                  </a:cubicBezTo>
                  <a:cubicBezTo>
                    <a:pt x="404" y="32"/>
                    <a:pt x="400" y="32"/>
                    <a:pt x="400" y="33"/>
                  </a:cubicBezTo>
                  <a:cubicBezTo>
                    <a:pt x="400" y="34"/>
                    <a:pt x="399" y="35"/>
                    <a:pt x="401" y="37"/>
                  </a:cubicBezTo>
                  <a:cubicBezTo>
                    <a:pt x="403" y="38"/>
                    <a:pt x="405" y="39"/>
                    <a:pt x="405" y="39"/>
                  </a:cubicBezTo>
                  <a:cubicBezTo>
                    <a:pt x="405" y="39"/>
                    <a:pt x="407" y="42"/>
                    <a:pt x="406" y="42"/>
                  </a:cubicBezTo>
                  <a:cubicBezTo>
                    <a:pt x="406" y="43"/>
                    <a:pt x="400" y="42"/>
                    <a:pt x="400" y="43"/>
                  </a:cubicBezTo>
                  <a:cubicBezTo>
                    <a:pt x="400" y="44"/>
                    <a:pt x="400" y="46"/>
                    <a:pt x="400" y="47"/>
                  </a:cubicBezTo>
                  <a:cubicBezTo>
                    <a:pt x="400" y="48"/>
                    <a:pt x="400" y="50"/>
                    <a:pt x="400" y="50"/>
                  </a:cubicBezTo>
                  <a:cubicBezTo>
                    <a:pt x="400" y="51"/>
                    <a:pt x="396" y="51"/>
                    <a:pt x="395" y="52"/>
                  </a:cubicBezTo>
                  <a:cubicBezTo>
                    <a:pt x="393" y="53"/>
                    <a:pt x="392" y="56"/>
                    <a:pt x="392" y="58"/>
                  </a:cubicBezTo>
                  <a:cubicBezTo>
                    <a:pt x="391" y="60"/>
                    <a:pt x="391" y="62"/>
                    <a:pt x="391" y="63"/>
                  </a:cubicBezTo>
                  <a:cubicBezTo>
                    <a:pt x="391" y="64"/>
                    <a:pt x="389" y="66"/>
                    <a:pt x="389" y="66"/>
                  </a:cubicBezTo>
                  <a:cubicBezTo>
                    <a:pt x="389" y="66"/>
                    <a:pt x="389" y="67"/>
                    <a:pt x="387" y="66"/>
                  </a:cubicBezTo>
                  <a:cubicBezTo>
                    <a:pt x="385" y="66"/>
                    <a:pt x="378" y="62"/>
                    <a:pt x="377" y="62"/>
                  </a:cubicBezTo>
                  <a:cubicBezTo>
                    <a:pt x="375" y="62"/>
                    <a:pt x="373" y="63"/>
                    <a:pt x="373" y="65"/>
                  </a:cubicBezTo>
                  <a:cubicBezTo>
                    <a:pt x="373" y="66"/>
                    <a:pt x="376" y="69"/>
                    <a:pt x="377" y="69"/>
                  </a:cubicBezTo>
                  <a:cubicBezTo>
                    <a:pt x="377" y="69"/>
                    <a:pt x="382" y="70"/>
                    <a:pt x="383" y="71"/>
                  </a:cubicBezTo>
                  <a:cubicBezTo>
                    <a:pt x="383" y="72"/>
                    <a:pt x="383" y="79"/>
                    <a:pt x="383" y="79"/>
                  </a:cubicBezTo>
                  <a:cubicBezTo>
                    <a:pt x="383" y="79"/>
                    <a:pt x="387" y="87"/>
                    <a:pt x="380" y="80"/>
                  </a:cubicBezTo>
                  <a:cubicBezTo>
                    <a:pt x="372" y="73"/>
                    <a:pt x="372" y="72"/>
                    <a:pt x="371" y="71"/>
                  </a:cubicBezTo>
                  <a:cubicBezTo>
                    <a:pt x="370" y="71"/>
                    <a:pt x="363" y="69"/>
                    <a:pt x="363" y="69"/>
                  </a:cubicBezTo>
                  <a:cubicBezTo>
                    <a:pt x="363" y="69"/>
                    <a:pt x="362" y="66"/>
                    <a:pt x="361" y="69"/>
                  </a:cubicBezTo>
                  <a:cubicBezTo>
                    <a:pt x="360" y="71"/>
                    <a:pt x="363" y="76"/>
                    <a:pt x="363" y="76"/>
                  </a:cubicBezTo>
                  <a:cubicBezTo>
                    <a:pt x="362" y="75"/>
                    <a:pt x="362" y="75"/>
                    <a:pt x="362" y="75"/>
                  </a:cubicBezTo>
                  <a:cubicBezTo>
                    <a:pt x="362" y="75"/>
                    <a:pt x="359" y="73"/>
                    <a:pt x="357" y="72"/>
                  </a:cubicBezTo>
                  <a:cubicBezTo>
                    <a:pt x="356" y="70"/>
                    <a:pt x="353" y="72"/>
                    <a:pt x="353" y="72"/>
                  </a:cubicBezTo>
                  <a:cubicBezTo>
                    <a:pt x="353" y="72"/>
                    <a:pt x="352" y="73"/>
                    <a:pt x="350" y="75"/>
                  </a:cubicBezTo>
                  <a:cubicBezTo>
                    <a:pt x="349" y="76"/>
                    <a:pt x="345" y="72"/>
                    <a:pt x="349" y="77"/>
                  </a:cubicBezTo>
                  <a:cubicBezTo>
                    <a:pt x="352" y="81"/>
                    <a:pt x="355" y="82"/>
                    <a:pt x="356" y="83"/>
                  </a:cubicBezTo>
                  <a:cubicBezTo>
                    <a:pt x="356" y="83"/>
                    <a:pt x="360" y="84"/>
                    <a:pt x="361" y="85"/>
                  </a:cubicBezTo>
                  <a:cubicBezTo>
                    <a:pt x="362" y="86"/>
                    <a:pt x="362" y="89"/>
                    <a:pt x="362" y="90"/>
                  </a:cubicBezTo>
                  <a:cubicBezTo>
                    <a:pt x="362" y="90"/>
                    <a:pt x="365" y="94"/>
                    <a:pt x="360" y="91"/>
                  </a:cubicBezTo>
                  <a:cubicBezTo>
                    <a:pt x="355" y="87"/>
                    <a:pt x="355" y="86"/>
                    <a:pt x="353" y="86"/>
                  </a:cubicBezTo>
                  <a:cubicBezTo>
                    <a:pt x="352" y="86"/>
                    <a:pt x="350" y="88"/>
                    <a:pt x="350" y="88"/>
                  </a:cubicBezTo>
                  <a:cubicBezTo>
                    <a:pt x="350" y="88"/>
                    <a:pt x="344" y="87"/>
                    <a:pt x="344" y="84"/>
                  </a:cubicBezTo>
                  <a:cubicBezTo>
                    <a:pt x="343" y="81"/>
                    <a:pt x="345" y="76"/>
                    <a:pt x="341" y="77"/>
                  </a:cubicBezTo>
                  <a:cubicBezTo>
                    <a:pt x="336" y="77"/>
                    <a:pt x="335" y="79"/>
                    <a:pt x="335" y="80"/>
                  </a:cubicBezTo>
                  <a:cubicBezTo>
                    <a:pt x="335" y="81"/>
                    <a:pt x="332" y="82"/>
                    <a:pt x="335" y="85"/>
                  </a:cubicBezTo>
                  <a:cubicBezTo>
                    <a:pt x="338" y="88"/>
                    <a:pt x="340" y="90"/>
                    <a:pt x="341" y="90"/>
                  </a:cubicBezTo>
                  <a:cubicBezTo>
                    <a:pt x="341" y="90"/>
                    <a:pt x="347" y="90"/>
                    <a:pt x="344" y="91"/>
                  </a:cubicBezTo>
                  <a:cubicBezTo>
                    <a:pt x="342" y="93"/>
                    <a:pt x="338" y="93"/>
                    <a:pt x="337" y="93"/>
                  </a:cubicBezTo>
                  <a:cubicBezTo>
                    <a:pt x="336" y="93"/>
                    <a:pt x="337" y="92"/>
                    <a:pt x="336" y="93"/>
                  </a:cubicBezTo>
                  <a:cubicBezTo>
                    <a:pt x="334" y="94"/>
                    <a:pt x="329" y="99"/>
                    <a:pt x="329" y="99"/>
                  </a:cubicBezTo>
                  <a:cubicBezTo>
                    <a:pt x="329" y="99"/>
                    <a:pt x="328" y="97"/>
                    <a:pt x="328" y="96"/>
                  </a:cubicBezTo>
                  <a:cubicBezTo>
                    <a:pt x="328" y="95"/>
                    <a:pt x="332" y="93"/>
                    <a:pt x="332" y="91"/>
                  </a:cubicBezTo>
                  <a:cubicBezTo>
                    <a:pt x="332" y="89"/>
                    <a:pt x="330" y="82"/>
                    <a:pt x="330" y="82"/>
                  </a:cubicBezTo>
                  <a:cubicBezTo>
                    <a:pt x="330" y="82"/>
                    <a:pt x="326" y="80"/>
                    <a:pt x="326" y="80"/>
                  </a:cubicBezTo>
                  <a:cubicBezTo>
                    <a:pt x="325" y="79"/>
                    <a:pt x="322" y="77"/>
                    <a:pt x="321" y="78"/>
                  </a:cubicBezTo>
                  <a:cubicBezTo>
                    <a:pt x="320" y="79"/>
                    <a:pt x="318" y="82"/>
                    <a:pt x="320" y="84"/>
                  </a:cubicBezTo>
                  <a:cubicBezTo>
                    <a:pt x="322" y="87"/>
                    <a:pt x="324" y="89"/>
                    <a:pt x="323" y="89"/>
                  </a:cubicBezTo>
                  <a:cubicBezTo>
                    <a:pt x="321" y="90"/>
                    <a:pt x="320" y="91"/>
                    <a:pt x="319" y="90"/>
                  </a:cubicBezTo>
                  <a:cubicBezTo>
                    <a:pt x="318" y="90"/>
                    <a:pt x="316" y="88"/>
                    <a:pt x="313" y="89"/>
                  </a:cubicBezTo>
                  <a:cubicBezTo>
                    <a:pt x="310" y="90"/>
                    <a:pt x="307" y="96"/>
                    <a:pt x="307" y="96"/>
                  </a:cubicBezTo>
                  <a:cubicBezTo>
                    <a:pt x="307" y="96"/>
                    <a:pt x="310" y="102"/>
                    <a:pt x="311" y="103"/>
                  </a:cubicBezTo>
                  <a:cubicBezTo>
                    <a:pt x="312" y="103"/>
                    <a:pt x="313" y="105"/>
                    <a:pt x="313" y="107"/>
                  </a:cubicBezTo>
                  <a:cubicBezTo>
                    <a:pt x="312" y="109"/>
                    <a:pt x="313" y="106"/>
                    <a:pt x="311" y="107"/>
                  </a:cubicBezTo>
                  <a:cubicBezTo>
                    <a:pt x="308" y="108"/>
                    <a:pt x="307" y="109"/>
                    <a:pt x="305" y="109"/>
                  </a:cubicBezTo>
                  <a:cubicBezTo>
                    <a:pt x="303" y="109"/>
                    <a:pt x="298" y="115"/>
                    <a:pt x="298" y="115"/>
                  </a:cubicBezTo>
                  <a:cubicBezTo>
                    <a:pt x="301" y="119"/>
                    <a:pt x="301" y="119"/>
                    <a:pt x="301" y="119"/>
                  </a:cubicBezTo>
                  <a:cubicBezTo>
                    <a:pt x="301" y="119"/>
                    <a:pt x="293" y="122"/>
                    <a:pt x="291" y="123"/>
                  </a:cubicBezTo>
                  <a:cubicBezTo>
                    <a:pt x="290" y="123"/>
                    <a:pt x="294" y="122"/>
                    <a:pt x="289" y="123"/>
                  </a:cubicBezTo>
                  <a:cubicBezTo>
                    <a:pt x="285" y="125"/>
                    <a:pt x="282" y="129"/>
                    <a:pt x="281" y="131"/>
                  </a:cubicBezTo>
                  <a:cubicBezTo>
                    <a:pt x="281" y="132"/>
                    <a:pt x="277" y="132"/>
                    <a:pt x="277" y="135"/>
                  </a:cubicBezTo>
                  <a:cubicBezTo>
                    <a:pt x="277" y="137"/>
                    <a:pt x="278" y="141"/>
                    <a:pt x="277" y="142"/>
                  </a:cubicBezTo>
                  <a:cubicBezTo>
                    <a:pt x="277" y="143"/>
                    <a:pt x="277" y="143"/>
                    <a:pt x="277" y="145"/>
                  </a:cubicBezTo>
                  <a:cubicBezTo>
                    <a:pt x="277" y="147"/>
                    <a:pt x="276" y="149"/>
                    <a:pt x="279" y="149"/>
                  </a:cubicBezTo>
                  <a:cubicBezTo>
                    <a:pt x="282" y="149"/>
                    <a:pt x="286" y="147"/>
                    <a:pt x="287" y="146"/>
                  </a:cubicBezTo>
                  <a:cubicBezTo>
                    <a:pt x="287" y="145"/>
                    <a:pt x="288" y="141"/>
                    <a:pt x="289" y="143"/>
                  </a:cubicBezTo>
                  <a:cubicBezTo>
                    <a:pt x="291" y="144"/>
                    <a:pt x="291" y="148"/>
                    <a:pt x="291" y="148"/>
                  </a:cubicBezTo>
                  <a:cubicBezTo>
                    <a:pt x="291" y="148"/>
                    <a:pt x="291" y="152"/>
                    <a:pt x="291" y="153"/>
                  </a:cubicBezTo>
                  <a:cubicBezTo>
                    <a:pt x="290" y="155"/>
                    <a:pt x="297" y="153"/>
                    <a:pt x="290" y="156"/>
                  </a:cubicBezTo>
                  <a:cubicBezTo>
                    <a:pt x="283" y="160"/>
                    <a:pt x="281" y="160"/>
                    <a:pt x="281" y="161"/>
                  </a:cubicBezTo>
                  <a:cubicBezTo>
                    <a:pt x="281" y="163"/>
                    <a:pt x="285" y="168"/>
                    <a:pt x="280" y="166"/>
                  </a:cubicBezTo>
                  <a:cubicBezTo>
                    <a:pt x="275" y="165"/>
                    <a:pt x="275" y="166"/>
                    <a:pt x="275" y="165"/>
                  </a:cubicBezTo>
                  <a:cubicBezTo>
                    <a:pt x="274" y="164"/>
                    <a:pt x="276" y="170"/>
                    <a:pt x="270" y="161"/>
                  </a:cubicBezTo>
                  <a:cubicBezTo>
                    <a:pt x="264" y="152"/>
                    <a:pt x="264" y="153"/>
                    <a:pt x="264" y="151"/>
                  </a:cubicBezTo>
                  <a:cubicBezTo>
                    <a:pt x="264" y="149"/>
                    <a:pt x="263" y="142"/>
                    <a:pt x="263" y="142"/>
                  </a:cubicBezTo>
                  <a:cubicBezTo>
                    <a:pt x="263" y="142"/>
                    <a:pt x="262" y="135"/>
                    <a:pt x="259" y="138"/>
                  </a:cubicBezTo>
                  <a:cubicBezTo>
                    <a:pt x="255" y="141"/>
                    <a:pt x="255" y="146"/>
                    <a:pt x="255" y="146"/>
                  </a:cubicBezTo>
                  <a:cubicBezTo>
                    <a:pt x="255" y="146"/>
                    <a:pt x="250" y="151"/>
                    <a:pt x="249" y="152"/>
                  </a:cubicBezTo>
                  <a:cubicBezTo>
                    <a:pt x="248" y="152"/>
                    <a:pt x="246" y="152"/>
                    <a:pt x="243" y="154"/>
                  </a:cubicBezTo>
                  <a:cubicBezTo>
                    <a:pt x="241" y="157"/>
                    <a:pt x="234" y="167"/>
                    <a:pt x="234" y="167"/>
                  </a:cubicBezTo>
                  <a:cubicBezTo>
                    <a:pt x="234" y="167"/>
                    <a:pt x="230" y="174"/>
                    <a:pt x="231" y="176"/>
                  </a:cubicBezTo>
                  <a:cubicBezTo>
                    <a:pt x="232" y="178"/>
                    <a:pt x="235" y="181"/>
                    <a:pt x="235" y="181"/>
                  </a:cubicBezTo>
                  <a:cubicBezTo>
                    <a:pt x="235" y="181"/>
                    <a:pt x="236" y="180"/>
                    <a:pt x="236" y="183"/>
                  </a:cubicBezTo>
                  <a:cubicBezTo>
                    <a:pt x="236" y="186"/>
                    <a:pt x="241" y="187"/>
                    <a:pt x="241" y="187"/>
                  </a:cubicBezTo>
                  <a:cubicBezTo>
                    <a:pt x="241" y="187"/>
                    <a:pt x="243" y="188"/>
                    <a:pt x="241" y="190"/>
                  </a:cubicBezTo>
                  <a:cubicBezTo>
                    <a:pt x="238" y="192"/>
                    <a:pt x="230" y="193"/>
                    <a:pt x="230" y="193"/>
                  </a:cubicBezTo>
                  <a:cubicBezTo>
                    <a:pt x="222" y="193"/>
                    <a:pt x="222" y="193"/>
                    <a:pt x="222" y="193"/>
                  </a:cubicBezTo>
                  <a:cubicBezTo>
                    <a:pt x="222" y="193"/>
                    <a:pt x="218" y="198"/>
                    <a:pt x="217" y="198"/>
                  </a:cubicBezTo>
                  <a:cubicBezTo>
                    <a:pt x="215" y="199"/>
                    <a:pt x="212" y="201"/>
                    <a:pt x="211" y="204"/>
                  </a:cubicBezTo>
                  <a:cubicBezTo>
                    <a:pt x="211" y="206"/>
                    <a:pt x="202" y="214"/>
                    <a:pt x="202" y="214"/>
                  </a:cubicBezTo>
                  <a:cubicBezTo>
                    <a:pt x="202" y="214"/>
                    <a:pt x="202" y="217"/>
                    <a:pt x="202" y="218"/>
                  </a:cubicBezTo>
                  <a:cubicBezTo>
                    <a:pt x="202" y="219"/>
                    <a:pt x="198" y="221"/>
                    <a:pt x="200" y="222"/>
                  </a:cubicBezTo>
                  <a:cubicBezTo>
                    <a:pt x="202" y="223"/>
                    <a:pt x="205" y="224"/>
                    <a:pt x="207" y="220"/>
                  </a:cubicBezTo>
                  <a:cubicBezTo>
                    <a:pt x="209" y="217"/>
                    <a:pt x="209" y="212"/>
                    <a:pt x="209" y="212"/>
                  </a:cubicBezTo>
                  <a:cubicBezTo>
                    <a:pt x="209" y="212"/>
                    <a:pt x="211" y="210"/>
                    <a:pt x="213" y="210"/>
                  </a:cubicBezTo>
                  <a:cubicBezTo>
                    <a:pt x="216" y="210"/>
                    <a:pt x="219" y="207"/>
                    <a:pt x="222" y="206"/>
                  </a:cubicBezTo>
                  <a:cubicBezTo>
                    <a:pt x="225" y="206"/>
                    <a:pt x="229" y="201"/>
                    <a:pt x="230" y="201"/>
                  </a:cubicBezTo>
                  <a:cubicBezTo>
                    <a:pt x="232" y="201"/>
                    <a:pt x="231" y="202"/>
                    <a:pt x="235" y="201"/>
                  </a:cubicBezTo>
                  <a:cubicBezTo>
                    <a:pt x="239" y="201"/>
                    <a:pt x="243" y="201"/>
                    <a:pt x="244" y="200"/>
                  </a:cubicBezTo>
                  <a:cubicBezTo>
                    <a:pt x="246" y="199"/>
                    <a:pt x="254" y="204"/>
                    <a:pt x="255" y="205"/>
                  </a:cubicBezTo>
                  <a:cubicBezTo>
                    <a:pt x="255" y="206"/>
                    <a:pt x="248" y="207"/>
                    <a:pt x="251" y="209"/>
                  </a:cubicBezTo>
                  <a:cubicBezTo>
                    <a:pt x="255" y="211"/>
                    <a:pt x="255" y="212"/>
                    <a:pt x="256" y="212"/>
                  </a:cubicBezTo>
                  <a:cubicBezTo>
                    <a:pt x="257" y="212"/>
                    <a:pt x="259" y="211"/>
                    <a:pt x="262" y="210"/>
                  </a:cubicBezTo>
                  <a:cubicBezTo>
                    <a:pt x="264" y="208"/>
                    <a:pt x="260" y="205"/>
                    <a:pt x="266" y="207"/>
                  </a:cubicBezTo>
                  <a:cubicBezTo>
                    <a:pt x="271" y="209"/>
                    <a:pt x="271" y="211"/>
                    <a:pt x="271" y="211"/>
                  </a:cubicBezTo>
                  <a:cubicBezTo>
                    <a:pt x="270" y="213"/>
                    <a:pt x="270" y="213"/>
                    <a:pt x="270" y="213"/>
                  </a:cubicBezTo>
                  <a:cubicBezTo>
                    <a:pt x="266" y="214"/>
                    <a:pt x="266" y="214"/>
                    <a:pt x="266" y="214"/>
                  </a:cubicBezTo>
                  <a:cubicBezTo>
                    <a:pt x="260" y="213"/>
                    <a:pt x="260" y="213"/>
                    <a:pt x="260" y="213"/>
                  </a:cubicBezTo>
                  <a:cubicBezTo>
                    <a:pt x="256" y="215"/>
                    <a:pt x="256" y="215"/>
                    <a:pt x="256" y="215"/>
                  </a:cubicBezTo>
                  <a:cubicBezTo>
                    <a:pt x="256" y="215"/>
                    <a:pt x="255" y="216"/>
                    <a:pt x="254" y="216"/>
                  </a:cubicBezTo>
                  <a:cubicBezTo>
                    <a:pt x="254" y="216"/>
                    <a:pt x="245" y="217"/>
                    <a:pt x="245" y="217"/>
                  </a:cubicBezTo>
                  <a:cubicBezTo>
                    <a:pt x="241" y="223"/>
                    <a:pt x="241" y="223"/>
                    <a:pt x="241" y="223"/>
                  </a:cubicBezTo>
                  <a:cubicBezTo>
                    <a:pt x="241" y="223"/>
                    <a:pt x="244" y="227"/>
                    <a:pt x="244" y="227"/>
                  </a:cubicBezTo>
                  <a:cubicBezTo>
                    <a:pt x="245" y="227"/>
                    <a:pt x="251" y="225"/>
                    <a:pt x="251" y="226"/>
                  </a:cubicBezTo>
                  <a:cubicBezTo>
                    <a:pt x="252" y="226"/>
                    <a:pt x="253" y="228"/>
                    <a:pt x="252" y="229"/>
                  </a:cubicBezTo>
                  <a:cubicBezTo>
                    <a:pt x="252" y="230"/>
                    <a:pt x="248" y="233"/>
                    <a:pt x="248" y="233"/>
                  </a:cubicBezTo>
                  <a:cubicBezTo>
                    <a:pt x="246" y="237"/>
                    <a:pt x="246" y="237"/>
                    <a:pt x="246" y="237"/>
                  </a:cubicBezTo>
                  <a:cubicBezTo>
                    <a:pt x="246" y="237"/>
                    <a:pt x="250" y="238"/>
                    <a:pt x="251" y="238"/>
                  </a:cubicBezTo>
                  <a:cubicBezTo>
                    <a:pt x="251" y="238"/>
                    <a:pt x="257" y="238"/>
                    <a:pt x="256" y="239"/>
                  </a:cubicBezTo>
                  <a:cubicBezTo>
                    <a:pt x="256" y="239"/>
                    <a:pt x="247" y="240"/>
                    <a:pt x="247" y="240"/>
                  </a:cubicBezTo>
                  <a:cubicBezTo>
                    <a:pt x="247" y="240"/>
                    <a:pt x="239" y="239"/>
                    <a:pt x="240" y="239"/>
                  </a:cubicBezTo>
                  <a:cubicBezTo>
                    <a:pt x="240" y="240"/>
                    <a:pt x="239" y="242"/>
                    <a:pt x="239" y="243"/>
                  </a:cubicBezTo>
                  <a:cubicBezTo>
                    <a:pt x="239" y="243"/>
                    <a:pt x="237" y="246"/>
                    <a:pt x="237" y="246"/>
                  </a:cubicBezTo>
                  <a:cubicBezTo>
                    <a:pt x="236" y="246"/>
                    <a:pt x="234" y="246"/>
                    <a:pt x="233" y="247"/>
                  </a:cubicBezTo>
                  <a:cubicBezTo>
                    <a:pt x="233" y="248"/>
                    <a:pt x="232" y="250"/>
                    <a:pt x="232" y="252"/>
                  </a:cubicBezTo>
                  <a:cubicBezTo>
                    <a:pt x="232" y="253"/>
                    <a:pt x="235" y="256"/>
                    <a:pt x="235" y="256"/>
                  </a:cubicBezTo>
                  <a:cubicBezTo>
                    <a:pt x="234" y="258"/>
                    <a:pt x="234" y="258"/>
                    <a:pt x="234" y="258"/>
                  </a:cubicBezTo>
                  <a:cubicBezTo>
                    <a:pt x="230" y="262"/>
                    <a:pt x="230" y="262"/>
                    <a:pt x="230" y="262"/>
                  </a:cubicBezTo>
                  <a:cubicBezTo>
                    <a:pt x="230" y="262"/>
                    <a:pt x="228" y="263"/>
                    <a:pt x="228" y="264"/>
                  </a:cubicBezTo>
                  <a:cubicBezTo>
                    <a:pt x="229" y="264"/>
                    <a:pt x="225" y="266"/>
                    <a:pt x="225" y="266"/>
                  </a:cubicBezTo>
                  <a:cubicBezTo>
                    <a:pt x="218" y="270"/>
                    <a:pt x="218" y="270"/>
                    <a:pt x="218" y="270"/>
                  </a:cubicBezTo>
                  <a:cubicBezTo>
                    <a:pt x="218" y="270"/>
                    <a:pt x="219" y="273"/>
                    <a:pt x="219" y="274"/>
                  </a:cubicBezTo>
                  <a:cubicBezTo>
                    <a:pt x="219" y="274"/>
                    <a:pt x="222" y="276"/>
                    <a:pt x="220" y="278"/>
                  </a:cubicBezTo>
                  <a:cubicBezTo>
                    <a:pt x="218" y="279"/>
                    <a:pt x="216" y="280"/>
                    <a:pt x="215" y="281"/>
                  </a:cubicBezTo>
                  <a:cubicBezTo>
                    <a:pt x="215" y="281"/>
                    <a:pt x="213" y="282"/>
                    <a:pt x="213" y="285"/>
                  </a:cubicBezTo>
                  <a:cubicBezTo>
                    <a:pt x="214" y="287"/>
                    <a:pt x="212" y="290"/>
                    <a:pt x="211" y="290"/>
                  </a:cubicBezTo>
                  <a:cubicBezTo>
                    <a:pt x="211" y="290"/>
                    <a:pt x="209" y="291"/>
                    <a:pt x="209" y="294"/>
                  </a:cubicBezTo>
                  <a:cubicBezTo>
                    <a:pt x="210" y="296"/>
                    <a:pt x="209" y="303"/>
                    <a:pt x="209" y="303"/>
                  </a:cubicBezTo>
                  <a:cubicBezTo>
                    <a:pt x="209" y="303"/>
                    <a:pt x="212" y="307"/>
                    <a:pt x="213" y="307"/>
                  </a:cubicBezTo>
                  <a:cubicBezTo>
                    <a:pt x="213" y="307"/>
                    <a:pt x="218" y="305"/>
                    <a:pt x="219" y="306"/>
                  </a:cubicBezTo>
                  <a:cubicBezTo>
                    <a:pt x="221" y="306"/>
                    <a:pt x="224" y="308"/>
                    <a:pt x="224" y="308"/>
                  </a:cubicBezTo>
                  <a:cubicBezTo>
                    <a:pt x="224" y="308"/>
                    <a:pt x="223" y="313"/>
                    <a:pt x="222" y="314"/>
                  </a:cubicBezTo>
                  <a:cubicBezTo>
                    <a:pt x="221" y="314"/>
                    <a:pt x="215" y="315"/>
                    <a:pt x="215" y="315"/>
                  </a:cubicBezTo>
                  <a:cubicBezTo>
                    <a:pt x="215" y="315"/>
                    <a:pt x="212" y="313"/>
                    <a:pt x="211" y="313"/>
                  </a:cubicBezTo>
                  <a:cubicBezTo>
                    <a:pt x="210" y="314"/>
                    <a:pt x="205" y="319"/>
                    <a:pt x="205" y="319"/>
                  </a:cubicBezTo>
                  <a:cubicBezTo>
                    <a:pt x="205" y="319"/>
                    <a:pt x="205" y="322"/>
                    <a:pt x="204" y="322"/>
                  </a:cubicBezTo>
                  <a:cubicBezTo>
                    <a:pt x="202" y="323"/>
                    <a:pt x="201" y="321"/>
                    <a:pt x="201" y="323"/>
                  </a:cubicBezTo>
                  <a:cubicBezTo>
                    <a:pt x="201" y="324"/>
                    <a:pt x="201" y="327"/>
                    <a:pt x="201" y="328"/>
                  </a:cubicBezTo>
                  <a:cubicBezTo>
                    <a:pt x="201" y="330"/>
                    <a:pt x="201" y="333"/>
                    <a:pt x="201" y="333"/>
                  </a:cubicBezTo>
                  <a:cubicBezTo>
                    <a:pt x="201" y="333"/>
                    <a:pt x="199" y="337"/>
                    <a:pt x="198" y="339"/>
                  </a:cubicBezTo>
                  <a:cubicBezTo>
                    <a:pt x="197" y="341"/>
                    <a:pt x="195" y="346"/>
                    <a:pt x="195" y="347"/>
                  </a:cubicBezTo>
                  <a:cubicBezTo>
                    <a:pt x="196" y="348"/>
                    <a:pt x="198" y="353"/>
                    <a:pt x="198" y="353"/>
                  </a:cubicBezTo>
                  <a:cubicBezTo>
                    <a:pt x="191" y="357"/>
                    <a:pt x="191" y="357"/>
                    <a:pt x="191" y="357"/>
                  </a:cubicBezTo>
                  <a:cubicBezTo>
                    <a:pt x="193" y="362"/>
                    <a:pt x="193" y="362"/>
                    <a:pt x="193" y="362"/>
                  </a:cubicBezTo>
                  <a:cubicBezTo>
                    <a:pt x="193" y="362"/>
                    <a:pt x="194" y="362"/>
                    <a:pt x="194" y="363"/>
                  </a:cubicBezTo>
                  <a:cubicBezTo>
                    <a:pt x="194" y="365"/>
                    <a:pt x="189" y="368"/>
                    <a:pt x="189" y="368"/>
                  </a:cubicBezTo>
                  <a:cubicBezTo>
                    <a:pt x="189" y="368"/>
                    <a:pt x="189" y="373"/>
                    <a:pt x="189" y="374"/>
                  </a:cubicBezTo>
                  <a:cubicBezTo>
                    <a:pt x="189" y="375"/>
                    <a:pt x="184" y="371"/>
                    <a:pt x="184" y="371"/>
                  </a:cubicBezTo>
                  <a:cubicBezTo>
                    <a:pt x="180" y="372"/>
                    <a:pt x="180" y="372"/>
                    <a:pt x="180" y="372"/>
                  </a:cubicBezTo>
                  <a:cubicBezTo>
                    <a:pt x="180" y="376"/>
                    <a:pt x="180" y="376"/>
                    <a:pt x="180" y="376"/>
                  </a:cubicBezTo>
                  <a:cubicBezTo>
                    <a:pt x="178" y="380"/>
                    <a:pt x="178" y="380"/>
                    <a:pt x="178" y="380"/>
                  </a:cubicBezTo>
                  <a:cubicBezTo>
                    <a:pt x="171" y="380"/>
                    <a:pt x="171" y="380"/>
                    <a:pt x="171" y="380"/>
                  </a:cubicBezTo>
                  <a:cubicBezTo>
                    <a:pt x="171" y="380"/>
                    <a:pt x="165" y="384"/>
                    <a:pt x="165" y="384"/>
                  </a:cubicBezTo>
                  <a:cubicBezTo>
                    <a:pt x="166" y="385"/>
                    <a:pt x="163" y="388"/>
                    <a:pt x="166" y="388"/>
                  </a:cubicBezTo>
                  <a:cubicBezTo>
                    <a:pt x="168" y="388"/>
                    <a:pt x="169" y="388"/>
                    <a:pt x="170" y="388"/>
                  </a:cubicBezTo>
                  <a:cubicBezTo>
                    <a:pt x="172" y="387"/>
                    <a:pt x="176" y="385"/>
                    <a:pt x="177" y="385"/>
                  </a:cubicBezTo>
                  <a:cubicBezTo>
                    <a:pt x="178" y="385"/>
                    <a:pt x="181" y="385"/>
                    <a:pt x="179" y="387"/>
                  </a:cubicBezTo>
                  <a:cubicBezTo>
                    <a:pt x="177" y="389"/>
                    <a:pt x="175" y="389"/>
                    <a:pt x="174" y="390"/>
                  </a:cubicBezTo>
                  <a:cubicBezTo>
                    <a:pt x="172" y="391"/>
                    <a:pt x="169" y="391"/>
                    <a:pt x="169" y="394"/>
                  </a:cubicBezTo>
                  <a:cubicBezTo>
                    <a:pt x="169" y="397"/>
                    <a:pt x="168" y="400"/>
                    <a:pt x="168" y="400"/>
                  </a:cubicBezTo>
                  <a:cubicBezTo>
                    <a:pt x="175" y="398"/>
                    <a:pt x="175" y="398"/>
                    <a:pt x="175" y="398"/>
                  </a:cubicBezTo>
                  <a:cubicBezTo>
                    <a:pt x="175" y="398"/>
                    <a:pt x="177" y="397"/>
                    <a:pt x="177" y="400"/>
                  </a:cubicBezTo>
                  <a:cubicBezTo>
                    <a:pt x="178" y="404"/>
                    <a:pt x="175" y="405"/>
                    <a:pt x="173" y="405"/>
                  </a:cubicBezTo>
                  <a:cubicBezTo>
                    <a:pt x="172" y="405"/>
                    <a:pt x="167" y="401"/>
                    <a:pt x="167" y="401"/>
                  </a:cubicBezTo>
                  <a:cubicBezTo>
                    <a:pt x="163" y="404"/>
                    <a:pt x="163" y="404"/>
                    <a:pt x="163" y="404"/>
                  </a:cubicBezTo>
                  <a:cubicBezTo>
                    <a:pt x="163" y="404"/>
                    <a:pt x="162" y="403"/>
                    <a:pt x="158" y="406"/>
                  </a:cubicBezTo>
                  <a:cubicBezTo>
                    <a:pt x="154" y="410"/>
                    <a:pt x="152" y="415"/>
                    <a:pt x="152" y="416"/>
                  </a:cubicBezTo>
                  <a:cubicBezTo>
                    <a:pt x="152" y="417"/>
                    <a:pt x="152" y="419"/>
                    <a:pt x="149" y="421"/>
                  </a:cubicBezTo>
                  <a:cubicBezTo>
                    <a:pt x="147" y="422"/>
                    <a:pt x="144" y="425"/>
                    <a:pt x="144" y="425"/>
                  </a:cubicBezTo>
                  <a:cubicBezTo>
                    <a:pt x="144" y="425"/>
                    <a:pt x="143" y="428"/>
                    <a:pt x="142" y="430"/>
                  </a:cubicBezTo>
                  <a:cubicBezTo>
                    <a:pt x="141" y="432"/>
                    <a:pt x="141" y="432"/>
                    <a:pt x="141" y="432"/>
                  </a:cubicBezTo>
                  <a:cubicBezTo>
                    <a:pt x="145" y="436"/>
                    <a:pt x="145" y="436"/>
                    <a:pt x="145" y="436"/>
                  </a:cubicBezTo>
                  <a:cubicBezTo>
                    <a:pt x="138" y="440"/>
                    <a:pt x="138" y="440"/>
                    <a:pt x="138" y="440"/>
                  </a:cubicBezTo>
                  <a:cubicBezTo>
                    <a:pt x="135" y="442"/>
                    <a:pt x="135" y="442"/>
                    <a:pt x="135" y="442"/>
                  </a:cubicBezTo>
                  <a:cubicBezTo>
                    <a:pt x="135" y="442"/>
                    <a:pt x="129" y="448"/>
                    <a:pt x="133" y="449"/>
                  </a:cubicBezTo>
                  <a:cubicBezTo>
                    <a:pt x="138" y="450"/>
                    <a:pt x="141" y="450"/>
                    <a:pt x="141" y="450"/>
                  </a:cubicBezTo>
                  <a:cubicBezTo>
                    <a:pt x="141" y="450"/>
                    <a:pt x="140" y="456"/>
                    <a:pt x="141" y="456"/>
                  </a:cubicBezTo>
                  <a:cubicBezTo>
                    <a:pt x="142" y="456"/>
                    <a:pt x="151" y="456"/>
                    <a:pt x="151" y="456"/>
                  </a:cubicBezTo>
                  <a:cubicBezTo>
                    <a:pt x="156" y="452"/>
                    <a:pt x="156" y="452"/>
                    <a:pt x="156" y="452"/>
                  </a:cubicBezTo>
                  <a:cubicBezTo>
                    <a:pt x="159" y="450"/>
                    <a:pt x="159" y="450"/>
                    <a:pt x="159" y="450"/>
                  </a:cubicBezTo>
                  <a:cubicBezTo>
                    <a:pt x="161" y="454"/>
                    <a:pt x="161" y="454"/>
                    <a:pt x="161" y="454"/>
                  </a:cubicBezTo>
                  <a:cubicBezTo>
                    <a:pt x="161" y="454"/>
                    <a:pt x="159" y="457"/>
                    <a:pt x="157" y="457"/>
                  </a:cubicBezTo>
                  <a:cubicBezTo>
                    <a:pt x="154" y="457"/>
                    <a:pt x="155" y="457"/>
                    <a:pt x="153" y="459"/>
                  </a:cubicBezTo>
                  <a:cubicBezTo>
                    <a:pt x="150" y="462"/>
                    <a:pt x="149" y="463"/>
                    <a:pt x="147" y="463"/>
                  </a:cubicBezTo>
                  <a:cubicBezTo>
                    <a:pt x="146" y="463"/>
                    <a:pt x="144" y="466"/>
                    <a:pt x="142" y="462"/>
                  </a:cubicBezTo>
                  <a:cubicBezTo>
                    <a:pt x="141" y="459"/>
                    <a:pt x="139" y="456"/>
                    <a:pt x="139" y="456"/>
                  </a:cubicBezTo>
                  <a:cubicBezTo>
                    <a:pt x="130" y="452"/>
                    <a:pt x="130" y="452"/>
                    <a:pt x="130" y="452"/>
                  </a:cubicBezTo>
                  <a:cubicBezTo>
                    <a:pt x="128" y="453"/>
                    <a:pt x="128" y="453"/>
                    <a:pt x="128" y="453"/>
                  </a:cubicBezTo>
                  <a:cubicBezTo>
                    <a:pt x="128" y="453"/>
                    <a:pt x="127" y="457"/>
                    <a:pt x="126" y="457"/>
                  </a:cubicBezTo>
                  <a:cubicBezTo>
                    <a:pt x="125" y="457"/>
                    <a:pt x="119" y="457"/>
                    <a:pt x="117" y="457"/>
                  </a:cubicBezTo>
                  <a:cubicBezTo>
                    <a:pt x="116" y="457"/>
                    <a:pt x="114" y="457"/>
                    <a:pt x="114" y="456"/>
                  </a:cubicBezTo>
                  <a:cubicBezTo>
                    <a:pt x="113" y="454"/>
                    <a:pt x="114" y="454"/>
                    <a:pt x="113" y="453"/>
                  </a:cubicBezTo>
                  <a:cubicBezTo>
                    <a:pt x="112" y="452"/>
                    <a:pt x="110" y="448"/>
                    <a:pt x="108" y="449"/>
                  </a:cubicBezTo>
                  <a:cubicBezTo>
                    <a:pt x="107" y="449"/>
                    <a:pt x="102" y="451"/>
                    <a:pt x="102" y="451"/>
                  </a:cubicBezTo>
                  <a:cubicBezTo>
                    <a:pt x="101" y="459"/>
                    <a:pt x="101" y="459"/>
                    <a:pt x="101" y="459"/>
                  </a:cubicBezTo>
                  <a:cubicBezTo>
                    <a:pt x="101" y="459"/>
                    <a:pt x="98" y="459"/>
                    <a:pt x="99" y="461"/>
                  </a:cubicBezTo>
                  <a:cubicBezTo>
                    <a:pt x="99" y="463"/>
                    <a:pt x="103" y="465"/>
                    <a:pt x="103" y="465"/>
                  </a:cubicBezTo>
                  <a:cubicBezTo>
                    <a:pt x="103" y="465"/>
                    <a:pt x="105" y="467"/>
                    <a:pt x="105" y="468"/>
                  </a:cubicBezTo>
                  <a:cubicBezTo>
                    <a:pt x="106" y="470"/>
                    <a:pt x="103" y="472"/>
                    <a:pt x="103" y="472"/>
                  </a:cubicBezTo>
                  <a:cubicBezTo>
                    <a:pt x="103" y="472"/>
                    <a:pt x="98" y="472"/>
                    <a:pt x="97" y="474"/>
                  </a:cubicBezTo>
                  <a:cubicBezTo>
                    <a:pt x="97" y="475"/>
                    <a:pt x="98" y="478"/>
                    <a:pt x="97" y="478"/>
                  </a:cubicBezTo>
                  <a:cubicBezTo>
                    <a:pt x="96" y="479"/>
                    <a:pt x="95" y="481"/>
                    <a:pt x="95" y="482"/>
                  </a:cubicBezTo>
                  <a:cubicBezTo>
                    <a:pt x="95" y="482"/>
                    <a:pt x="97" y="487"/>
                    <a:pt x="97" y="487"/>
                  </a:cubicBezTo>
                  <a:cubicBezTo>
                    <a:pt x="97" y="487"/>
                    <a:pt x="97" y="491"/>
                    <a:pt x="95" y="489"/>
                  </a:cubicBezTo>
                  <a:cubicBezTo>
                    <a:pt x="93" y="487"/>
                    <a:pt x="87" y="484"/>
                    <a:pt x="87" y="484"/>
                  </a:cubicBezTo>
                  <a:cubicBezTo>
                    <a:pt x="83" y="481"/>
                    <a:pt x="83" y="481"/>
                    <a:pt x="83" y="481"/>
                  </a:cubicBezTo>
                  <a:cubicBezTo>
                    <a:pt x="83" y="481"/>
                    <a:pt x="79" y="484"/>
                    <a:pt x="78" y="484"/>
                  </a:cubicBezTo>
                  <a:cubicBezTo>
                    <a:pt x="78" y="485"/>
                    <a:pt x="71" y="484"/>
                    <a:pt x="69" y="485"/>
                  </a:cubicBezTo>
                  <a:cubicBezTo>
                    <a:pt x="68" y="486"/>
                    <a:pt x="68" y="487"/>
                    <a:pt x="67" y="489"/>
                  </a:cubicBezTo>
                  <a:cubicBezTo>
                    <a:pt x="65" y="491"/>
                    <a:pt x="62" y="491"/>
                    <a:pt x="65" y="494"/>
                  </a:cubicBezTo>
                  <a:cubicBezTo>
                    <a:pt x="67" y="497"/>
                    <a:pt x="72" y="498"/>
                    <a:pt x="72" y="498"/>
                  </a:cubicBezTo>
                  <a:cubicBezTo>
                    <a:pt x="72" y="498"/>
                    <a:pt x="74" y="499"/>
                    <a:pt x="72" y="502"/>
                  </a:cubicBezTo>
                  <a:cubicBezTo>
                    <a:pt x="70" y="506"/>
                    <a:pt x="66" y="503"/>
                    <a:pt x="65" y="503"/>
                  </a:cubicBezTo>
                  <a:cubicBezTo>
                    <a:pt x="64" y="502"/>
                    <a:pt x="60" y="499"/>
                    <a:pt x="59" y="500"/>
                  </a:cubicBezTo>
                  <a:cubicBezTo>
                    <a:pt x="58" y="501"/>
                    <a:pt x="55" y="506"/>
                    <a:pt x="55" y="506"/>
                  </a:cubicBezTo>
                  <a:cubicBezTo>
                    <a:pt x="55" y="506"/>
                    <a:pt x="52" y="507"/>
                    <a:pt x="51" y="506"/>
                  </a:cubicBezTo>
                  <a:cubicBezTo>
                    <a:pt x="50" y="506"/>
                    <a:pt x="47" y="501"/>
                    <a:pt x="46" y="502"/>
                  </a:cubicBezTo>
                  <a:cubicBezTo>
                    <a:pt x="45" y="503"/>
                    <a:pt x="44" y="505"/>
                    <a:pt x="44" y="506"/>
                  </a:cubicBezTo>
                  <a:cubicBezTo>
                    <a:pt x="44" y="507"/>
                    <a:pt x="46" y="509"/>
                    <a:pt x="45" y="510"/>
                  </a:cubicBezTo>
                  <a:cubicBezTo>
                    <a:pt x="45" y="511"/>
                    <a:pt x="40" y="512"/>
                    <a:pt x="39" y="513"/>
                  </a:cubicBezTo>
                  <a:cubicBezTo>
                    <a:pt x="39" y="514"/>
                    <a:pt x="39" y="512"/>
                    <a:pt x="37" y="516"/>
                  </a:cubicBezTo>
                  <a:cubicBezTo>
                    <a:pt x="36" y="520"/>
                    <a:pt x="37" y="520"/>
                    <a:pt x="36" y="520"/>
                  </a:cubicBezTo>
                  <a:cubicBezTo>
                    <a:pt x="34" y="521"/>
                    <a:pt x="30" y="518"/>
                    <a:pt x="30" y="518"/>
                  </a:cubicBezTo>
                  <a:cubicBezTo>
                    <a:pt x="30" y="518"/>
                    <a:pt x="27" y="515"/>
                    <a:pt x="27" y="518"/>
                  </a:cubicBezTo>
                  <a:cubicBezTo>
                    <a:pt x="27" y="522"/>
                    <a:pt x="26" y="526"/>
                    <a:pt x="26" y="526"/>
                  </a:cubicBezTo>
                  <a:cubicBezTo>
                    <a:pt x="29" y="528"/>
                    <a:pt x="29" y="528"/>
                    <a:pt x="29" y="528"/>
                  </a:cubicBezTo>
                  <a:cubicBezTo>
                    <a:pt x="29" y="528"/>
                    <a:pt x="28" y="530"/>
                    <a:pt x="27" y="530"/>
                  </a:cubicBezTo>
                  <a:cubicBezTo>
                    <a:pt x="27" y="530"/>
                    <a:pt x="25" y="529"/>
                    <a:pt x="24" y="527"/>
                  </a:cubicBezTo>
                  <a:cubicBezTo>
                    <a:pt x="23" y="526"/>
                    <a:pt x="24" y="526"/>
                    <a:pt x="21" y="525"/>
                  </a:cubicBezTo>
                  <a:cubicBezTo>
                    <a:pt x="18" y="524"/>
                    <a:pt x="16" y="522"/>
                    <a:pt x="16" y="524"/>
                  </a:cubicBezTo>
                  <a:cubicBezTo>
                    <a:pt x="16" y="525"/>
                    <a:pt x="15" y="527"/>
                    <a:pt x="16" y="528"/>
                  </a:cubicBezTo>
                  <a:cubicBezTo>
                    <a:pt x="17" y="530"/>
                    <a:pt x="19" y="532"/>
                    <a:pt x="19" y="532"/>
                  </a:cubicBezTo>
                  <a:cubicBezTo>
                    <a:pt x="20" y="532"/>
                    <a:pt x="20" y="532"/>
                    <a:pt x="20" y="532"/>
                  </a:cubicBezTo>
                  <a:cubicBezTo>
                    <a:pt x="20" y="532"/>
                    <a:pt x="19" y="535"/>
                    <a:pt x="18" y="535"/>
                  </a:cubicBezTo>
                  <a:cubicBezTo>
                    <a:pt x="17" y="536"/>
                    <a:pt x="16" y="534"/>
                    <a:pt x="15" y="534"/>
                  </a:cubicBezTo>
                  <a:cubicBezTo>
                    <a:pt x="15" y="534"/>
                    <a:pt x="12" y="536"/>
                    <a:pt x="12" y="536"/>
                  </a:cubicBezTo>
                  <a:cubicBezTo>
                    <a:pt x="12" y="536"/>
                    <a:pt x="13" y="538"/>
                    <a:pt x="13" y="539"/>
                  </a:cubicBezTo>
                  <a:cubicBezTo>
                    <a:pt x="13" y="540"/>
                    <a:pt x="10" y="541"/>
                    <a:pt x="10" y="542"/>
                  </a:cubicBezTo>
                  <a:cubicBezTo>
                    <a:pt x="9" y="542"/>
                    <a:pt x="8" y="543"/>
                    <a:pt x="8" y="544"/>
                  </a:cubicBezTo>
                  <a:cubicBezTo>
                    <a:pt x="8" y="545"/>
                    <a:pt x="9" y="548"/>
                    <a:pt x="10" y="547"/>
                  </a:cubicBezTo>
                  <a:cubicBezTo>
                    <a:pt x="11" y="547"/>
                    <a:pt x="16" y="548"/>
                    <a:pt x="16" y="548"/>
                  </a:cubicBezTo>
                  <a:cubicBezTo>
                    <a:pt x="16" y="548"/>
                    <a:pt x="15" y="550"/>
                    <a:pt x="14" y="551"/>
                  </a:cubicBezTo>
                  <a:cubicBezTo>
                    <a:pt x="13" y="551"/>
                    <a:pt x="12" y="553"/>
                    <a:pt x="11" y="554"/>
                  </a:cubicBezTo>
                  <a:cubicBezTo>
                    <a:pt x="10" y="556"/>
                    <a:pt x="12" y="560"/>
                    <a:pt x="14" y="561"/>
                  </a:cubicBezTo>
                  <a:cubicBezTo>
                    <a:pt x="17" y="562"/>
                    <a:pt x="20" y="562"/>
                    <a:pt x="20" y="564"/>
                  </a:cubicBezTo>
                  <a:cubicBezTo>
                    <a:pt x="19" y="565"/>
                    <a:pt x="14" y="569"/>
                    <a:pt x="13" y="570"/>
                  </a:cubicBezTo>
                  <a:cubicBezTo>
                    <a:pt x="12" y="570"/>
                    <a:pt x="10" y="571"/>
                    <a:pt x="10" y="573"/>
                  </a:cubicBezTo>
                  <a:cubicBezTo>
                    <a:pt x="10" y="575"/>
                    <a:pt x="10" y="576"/>
                    <a:pt x="8" y="577"/>
                  </a:cubicBezTo>
                  <a:cubicBezTo>
                    <a:pt x="6" y="578"/>
                    <a:pt x="5" y="577"/>
                    <a:pt x="5" y="580"/>
                  </a:cubicBezTo>
                  <a:cubicBezTo>
                    <a:pt x="5" y="582"/>
                    <a:pt x="6" y="583"/>
                    <a:pt x="7" y="583"/>
                  </a:cubicBezTo>
                  <a:cubicBezTo>
                    <a:pt x="8" y="583"/>
                    <a:pt x="8" y="583"/>
                    <a:pt x="8" y="583"/>
                  </a:cubicBezTo>
                  <a:cubicBezTo>
                    <a:pt x="16" y="582"/>
                    <a:pt x="16" y="582"/>
                    <a:pt x="16" y="582"/>
                  </a:cubicBezTo>
                  <a:cubicBezTo>
                    <a:pt x="16" y="582"/>
                    <a:pt x="15" y="585"/>
                    <a:pt x="15" y="586"/>
                  </a:cubicBezTo>
                  <a:cubicBezTo>
                    <a:pt x="15" y="587"/>
                    <a:pt x="9" y="593"/>
                    <a:pt x="9" y="593"/>
                  </a:cubicBezTo>
                  <a:cubicBezTo>
                    <a:pt x="9" y="593"/>
                    <a:pt x="10" y="596"/>
                    <a:pt x="9" y="596"/>
                  </a:cubicBezTo>
                  <a:cubicBezTo>
                    <a:pt x="7" y="597"/>
                    <a:pt x="5" y="598"/>
                    <a:pt x="4" y="599"/>
                  </a:cubicBezTo>
                  <a:cubicBezTo>
                    <a:pt x="4" y="600"/>
                    <a:pt x="4" y="602"/>
                    <a:pt x="4" y="603"/>
                  </a:cubicBezTo>
                  <a:cubicBezTo>
                    <a:pt x="5" y="605"/>
                    <a:pt x="7" y="608"/>
                    <a:pt x="7" y="609"/>
                  </a:cubicBezTo>
                  <a:cubicBezTo>
                    <a:pt x="8" y="610"/>
                    <a:pt x="6" y="612"/>
                    <a:pt x="6" y="612"/>
                  </a:cubicBezTo>
                  <a:cubicBezTo>
                    <a:pt x="4" y="620"/>
                    <a:pt x="4" y="620"/>
                    <a:pt x="4" y="620"/>
                  </a:cubicBezTo>
                  <a:cubicBezTo>
                    <a:pt x="4" y="620"/>
                    <a:pt x="4" y="624"/>
                    <a:pt x="4" y="625"/>
                  </a:cubicBezTo>
                  <a:cubicBezTo>
                    <a:pt x="4" y="626"/>
                    <a:pt x="0" y="627"/>
                    <a:pt x="2" y="630"/>
                  </a:cubicBezTo>
                  <a:cubicBezTo>
                    <a:pt x="4" y="632"/>
                    <a:pt x="5" y="633"/>
                    <a:pt x="6" y="634"/>
                  </a:cubicBezTo>
                  <a:cubicBezTo>
                    <a:pt x="8" y="634"/>
                    <a:pt x="13" y="634"/>
                    <a:pt x="13" y="635"/>
                  </a:cubicBezTo>
                  <a:cubicBezTo>
                    <a:pt x="13" y="635"/>
                    <a:pt x="13" y="636"/>
                    <a:pt x="10" y="637"/>
                  </a:cubicBezTo>
                  <a:cubicBezTo>
                    <a:pt x="8" y="637"/>
                    <a:pt x="6" y="636"/>
                    <a:pt x="6" y="638"/>
                  </a:cubicBezTo>
                  <a:cubicBezTo>
                    <a:pt x="5" y="639"/>
                    <a:pt x="1" y="645"/>
                    <a:pt x="1" y="645"/>
                  </a:cubicBezTo>
                  <a:cubicBezTo>
                    <a:pt x="6" y="651"/>
                    <a:pt x="6" y="651"/>
                    <a:pt x="6" y="651"/>
                  </a:cubicBezTo>
                  <a:cubicBezTo>
                    <a:pt x="6" y="651"/>
                    <a:pt x="8" y="649"/>
                    <a:pt x="9" y="649"/>
                  </a:cubicBezTo>
                  <a:cubicBezTo>
                    <a:pt x="10" y="648"/>
                    <a:pt x="13" y="649"/>
                    <a:pt x="13" y="650"/>
                  </a:cubicBezTo>
                  <a:cubicBezTo>
                    <a:pt x="13" y="650"/>
                    <a:pt x="11" y="653"/>
                    <a:pt x="10" y="653"/>
                  </a:cubicBezTo>
                  <a:cubicBezTo>
                    <a:pt x="10" y="654"/>
                    <a:pt x="7" y="655"/>
                    <a:pt x="7" y="656"/>
                  </a:cubicBezTo>
                  <a:cubicBezTo>
                    <a:pt x="7" y="656"/>
                    <a:pt x="10" y="660"/>
                    <a:pt x="10" y="660"/>
                  </a:cubicBezTo>
                  <a:cubicBezTo>
                    <a:pt x="10" y="660"/>
                    <a:pt x="12" y="660"/>
                    <a:pt x="12" y="662"/>
                  </a:cubicBezTo>
                  <a:cubicBezTo>
                    <a:pt x="12" y="663"/>
                    <a:pt x="8" y="665"/>
                    <a:pt x="8" y="665"/>
                  </a:cubicBezTo>
                  <a:cubicBezTo>
                    <a:pt x="9" y="668"/>
                    <a:pt x="9" y="668"/>
                    <a:pt x="9" y="668"/>
                  </a:cubicBezTo>
                  <a:cubicBezTo>
                    <a:pt x="6" y="674"/>
                    <a:pt x="6" y="674"/>
                    <a:pt x="6" y="674"/>
                  </a:cubicBezTo>
                  <a:cubicBezTo>
                    <a:pt x="11" y="677"/>
                    <a:pt x="11" y="677"/>
                    <a:pt x="11" y="677"/>
                  </a:cubicBezTo>
                  <a:cubicBezTo>
                    <a:pt x="11" y="677"/>
                    <a:pt x="15" y="677"/>
                    <a:pt x="14" y="680"/>
                  </a:cubicBezTo>
                  <a:cubicBezTo>
                    <a:pt x="12" y="682"/>
                    <a:pt x="9" y="684"/>
                    <a:pt x="9" y="685"/>
                  </a:cubicBezTo>
                  <a:cubicBezTo>
                    <a:pt x="9" y="687"/>
                    <a:pt x="8" y="689"/>
                    <a:pt x="10" y="690"/>
                  </a:cubicBezTo>
                  <a:cubicBezTo>
                    <a:pt x="12" y="690"/>
                    <a:pt x="12" y="691"/>
                    <a:pt x="13" y="690"/>
                  </a:cubicBezTo>
                  <a:cubicBezTo>
                    <a:pt x="15" y="689"/>
                    <a:pt x="17" y="688"/>
                    <a:pt x="17" y="688"/>
                  </a:cubicBezTo>
                  <a:cubicBezTo>
                    <a:pt x="17" y="688"/>
                    <a:pt x="20" y="686"/>
                    <a:pt x="22" y="686"/>
                  </a:cubicBezTo>
                  <a:cubicBezTo>
                    <a:pt x="23" y="686"/>
                    <a:pt x="25" y="687"/>
                    <a:pt x="26" y="688"/>
                  </a:cubicBezTo>
                  <a:cubicBezTo>
                    <a:pt x="26" y="689"/>
                    <a:pt x="26" y="690"/>
                    <a:pt x="27" y="691"/>
                  </a:cubicBezTo>
                  <a:cubicBezTo>
                    <a:pt x="28" y="691"/>
                    <a:pt x="26" y="696"/>
                    <a:pt x="26" y="696"/>
                  </a:cubicBezTo>
                  <a:cubicBezTo>
                    <a:pt x="23" y="700"/>
                    <a:pt x="23" y="700"/>
                    <a:pt x="23" y="700"/>
                  </a:cubicBezTo>
                  <a:cubicBezTo>
                    <a:pt x="23" y="700"/>
                    <a:pt x="26" y="704"/>
                    <a:pt x="25" y="704"/>
                  </a:cubicBezTo>
                  <a:cubicBezTo>
                    <a:pt x="25" y="704"/>
                    <a:pt x="20" y="705"/>
                    <a:pt x="19" y="705"/>
                  </a:cubicBezTo>
                  <a:cubicBezTo>
                    <a:pt x="18" y="705"/>
                    <a:pt x="17" y="704"/>
                    <a:pt x="17" y="706"/>
                  </a:cubicBezTo>
                  <a:cubicBezTo>
                    <a:pt x="16" y="708"/>
                    <a:pt x="13" y="713"/>
                    <a:pt x="13" y="713"/>
                  </a:cubicBezTo>
                  <a:cubicBezTo>
                    <a:pt x="13" y="713"/>
                    <a:pt x="12" y="715"/>
                    <a:pt x="13" y="717"/>
                  </a:cubicBezTo>
                  <a:cubicBezTo>
                    <a:pt x="14" y="719"/>
                    <a:pt x="18" y="726"/>
                    <a:pt x="18" y="726"/>
                  </a:cubicBezTo>
                  <a:cubicBezTo>
                    <a:pt x="18" y="727"/>
                    <a:pt x="20" y="730"/>
                    <a:pt x="23" y="732"/>
                  </a:cubicBezTo>
                  <a:cubicBezTo>
                    <a:pt x="26" y="734"/>
                    <a:pt x="28" y="734"/>
                    <a:pt x="28" y="736"/>
                  </a:cubicBezTo>
                  <a:cubicBezTo>
                    <a:pt x="29" y="738"/>
                    <a:pt x="29" y="738"/>
                    <a:pt x="29" y="738"/>
                  </a:cubicBezTo>
                  <a:cubicBezTo>
                    <a:pt x="33" y="742"/>
                    <a:pt x="33" y="742"/>
                    <a:pt x="33" y="742"/>
                  </a:cubicBezTo>
                  <a:cubicBezTo>
                    <a:pt x="33" y="742"/>
                    <a:pt x="35" y="743"/>
                    <a:pt x="38" y="743"/>
                  </a:cubicBezTo>
                  <a:cubicBezTo>
                    <a:pt x="41" y="744"/>
                    <a:pt x="45" y="744"/>
                    <a:pt x="45" y="745"/>
                  </a:cubicBezTo>
                  <a:cubicBezTo>
                    <a:pt x="46" y="745"/>
                    <a:pt x="42" y="748"/>
                    <a:pt x="42" y="748"/>
                  </a:cubicBezTo>
                  <a:cubicBezTo>
                    <a:pt x="42" y="748"/>
                    <a:pt x="37" y="752"/>
                    <a:pt x="39" y="753"/>
                  </a:cubicBezTo>
                  <a:cubicBezTo>
                    <a:pt x="41" y="754"/>
                    <a:pt x="55" y="757"/>
                    <a:pt x="55" y="757"/>
                  </a:cubicBezTo>
                  <a:cubicBezTo>
                    <a:pt x="55" y="757"/>
                    <a:pt x="57" y="758"/>
                    <a:pt x="57" y="759"/>
                  </a:cubicBezTo>
                  <a:cubicBezTo>
                    <a:pt x="57" y="760"/>
                    <a:pt x="60" y="758"/>
                    <a:pt x="60" y="758"/>
                  </a:cubicBezTo>
                  <a:cubicBezTo>
                    <a:pt x="61" y="757"/>
                    <a:pt x="65" y="759"/>
                    <a:pt x="66" y="759"/>
                  </a:cubicBezTo>
                  <a:cubicBezTo>
                    <a:pt x="66" y="759"/>
                    <a:pt x="72" y="758"/>
                    <a:pt x="72" y="758"/>
                  </a:cubicBezTo>
                  <a:cubicBezTo>
                    <a:pt x="77" y="756"/>
                    <a:pt x="77" y="756"/>
                    <a:pt x="77" y="756"/>
                  </a:cubicBezTo>
                  <a:cubicBezTo>
                    <a:pt x="77" y="756"/>
                    <a:pt x="80" y="751"/>
                    <a:pt x="82" y="752"/>
                  </a:cubicBezTo>
                  <a:cubicBezTo>
                    <a:pt x="85" y="753"/>
                    <a:pt x="84" y="755"/>
                    <a:pt x="86" y="755"/>
                  </a:cubicBezTo>
                  <a:cubicBezTo>
                    <a:pt x="87" y="755"/>
                    <a:pt x="89" y="755"/>
                    <a:pt x="91" y="752"/>
                  </a:cubicBezTo>
                  <a:cubicBezTo>
                    <a:pt x="93" y="750"/>
                    <a:pt x="95" y="748"/>
                    <a:pt x="96" y="747"/>
                  </a:cubicBezTo>
                  <a:cubicBezTo>
                    <a:pt x="97" y="747"/>
                    <a:pt x="109" y="740"/>
                    <a:pt x="109" y="740"/>
                  </a:cubicBezTo>
                  <a:cubicBezTo>
                    <a:pt x="117" y="726"/>
                    <a:pt x="117" y="726"/>
                    <a:pt x="117" y="726"/>
                  </a:cubicBezTo>
                  <a:cubicBezTo>
                    <a:pt x="120" y="716"/>
                    <a:pt x="120" y="716"/>
                    <a:pt x="120" y="716"/>
                  </a:cubicBezTo>
                  <a:cubicBezTo>
                    <a:pt x="120" y="716"/>
                    <a:pt x="124" y="711"/>
                    <a:pt x="127" y="711"/>
                  </a:cubicBezTo>
                  <a:cubicBezTo>
                    <a:pt x="129" y="711"/>
                    <a:pt x="136" y="708"/>
                    <a:pt x="135" y="706"/>
                  </a:cubicBezTo>
                  <a:cubicBezTo>
                    <a:pt x="135" y="703"/>
                    <a:pt x="138" y="702"/>
                    <a:pt x="138" y="706"/>
                  </a:cubicBezTo>
                  <a:cubicBezTo>
                    <a:pt x="139" y="710"/>
                    <a:pt x="138" y="714"/>
                    <a:pt x="140" y="712"/>
                  </a:cubicBezTo>
                  <a:cubicBezTo>
                    <a:pt x="143" y="710"/>
                    <a:pt x="148" y="704"/>
                    <a:pt x="148" y="704"/>
                  </a:cubicBezTo>
                  <a:cubicBezTo>
                    <a:pt x="148" y="704"/>
                    <a:pt x="151" y="701"/>
                    <a:pt x="153" y="700"/>
                  </a:cubicBezTo>
                  <a:cubicBezTo>
                    <a:pt x="155" y="700"/>
                    <a:pt x="158" y="693"/>
                    <a:pt x="158" y="693"/>
                  </a:cubicBezTo>
                  <a:cubicBezTo>
                    <a:pt x="158" y="693"/>
                    <a:pt x="162" y="690"/>
                    <a:pt x="164" y="693"/>
                  </a:cubicBezTo>
                  <a:cubicBezTo>
                    <a:pt x="165" y="697"/>
                    <a:pt x="169" y="702"/>
                    <a:pt x="169" y="704"/>
                  </a:cubicBezTo>
                  <a:cubicBezTo>
                    <a:pt x="169" y="704"/>
                    <a:pt x="171" y="705"/>
                    <a:pt x="173" y="706"/>
                  </a:cubicBezTo>
                  <a:cubicBezTo>
                    <a:pt x="173" y="704"/>
                    <a:pt x="173" y="704"/>
                    <a:pt x="173" y="704"/>
                  </a:cubicBezTo>
                  <a:cubicBezTo>
                    <a:pt x="173" y="698"/>
                    <a:pt x="173" y="698"/>
                    <a:pt x="173" y="698"/>
                  </a:cubicBezTo>
                  <a:cubicBezTo>
                    <a:pt x="173" y="698"/>
                    <a:pt x="180" y="704"/>
                    <a:pt x="180" y="704"/>
                  </a:cubicBezTo>
                  <a:cubicBezTo>
                    <a:pt x="181" y="705"/>
                    <a:pt x="181" y="711"/>
                    <a:pt x="181" y="711"/>
                  </a:cubicBezTo>
                  <a:cubicBezTo>
                    <a:pt x="183" y="711"/>
                    <a:pt x="183" y="711"/>
                    <a:pt x="183" y="711"/>
                  </a:cubicBezTo>
                  <a:cubicBezTo>
                    <a:pt x="183" y="710"/>
                    <a:pt x="183" y="710"/>
                    <a:pt x="183" y="710"/>
                  </a:cubicBezTo>
                  <a:cubicBezTo>
                    <a:pt x="185" y="711"/>
                    <a:pt x="185" y="711"/>
                    <a:pt x="185" y="711"/>
                  </a:cubicBezTo>
                  <a:cubicBezTo>
                    <a:pt x="186" y="710"/>
                    <a:pt x="186" y="710"/>
                    <a:pt x="186" y="710"/>
                  </a:cubicBezTo>
                  <a:cubicBezTo>
                    <a:pt x="187" y="704"/>
                    <a:pt x="187" y="704"/>
                    <a:pt x="187" y="704"/>
                  </a:cubicBezTo>
                  <a:cubicBezTo>
                    <a:pt x="188" y="697"/>
                    <a:pt x="188" y="697"/>
                    <a:pt x="188" y="697"/>
                  </a:cubicBezTo>
                  <a:cubicBezTo>
                    <a:pt x="191" y="691"/>
                    <a:pt x="191" y="691"/>
                    <a:pt x="191" y="691"/>
                  </a:cubicBezTo>
                  <a:cubicBezTo>
                    <a:pt x="191" y="685"/>
                    <a:pt x="191" y="685"/>
                    <a:pt x="191" y="685"/>
                  </a:cubicBezTo>
                  <a:cubicBezTo>
                    <a:pt x="187" y="678"/>
                    <a:pt x="187" y="678"/>
                    <a:pt x="187" y="678"/>
                  </a:cubicBezTo>
                  <a:cubicBezTo>
                    <a:pt x="185" y="672"/>
                    <a:pt x="185" y="672"/>
                    <a:pt x="185" y="672"/>
                  </a:cubicBezTo>
                  <a:cubicBezTo>
                    <a:pt x="188" y="671"/>
                    <a:pt x="188" y="671"/>
                    <a:pt x="188" y="671"/>
                  </a:cubicBezTo>
                  <a:cubicBezTo>
                    <a:pt x="188" y="670"/>
                    <a:pt x="188" y="670"/>
                    <a:pt x="188" y="670"/>
                  </a:cubicBezTo>
                  <a:cubicBezTo>
                    <a:pt x="189" y="670"/>
                    <a:pt x="189" y="670"/>
                    <a:pt x="189" y="670"/>
                  </a:cubicBezTo>
                  <a:cubicBezTo>
                    <a:pt x="191" y="668"/>
                    <a:pt x="191" y="668"/>
                    <a:pt x="191" y="668"/>
                  </a:cubicBezTo>
                  <a:cubicBezTo>
                    <a:pt x="192" y="663"/>
                    <a:pt x="192" y="663"/>
                    <a:pt x="192" y="663"/>
                  </a:cubicBezTo>
                  <a:cubicBezTo>
                    <a:pt x="190" y="661"/>
                    <a:pt x="190" y="661"/>
                    <a:pt x="190" y="661"/>
                  </a:cubicBezTo>
                  <a:cubicBezTo>
                    <a:pt x="190" y="658"/>
                    <a:pt x="190" y="658"/>
                    <a:pt x="190" y="658"/>
                  </a:cubicBezTo>
                  <a:cubicBezTo>
                    <a:pt x="190" y="658"/>
                    <a:pt x="192" y="656"/>
                    <a:pt x="192" y="656"/>
                  </a:cubicBezTo>
                  <a:cubicBezTo>
                    <a:pt x="192" y="656"/>
                    <a:pt x="192" y="656"/>
                    <a:pt x="192" y="656"/>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4" y="655"/>
                    <a:pt x="194" y="655"/>
                    <a:pt x="194" y="655"/>
                  </a:cubicBezTo>
                  <a:cubicBezTo>
                    <a:pt x="194" y="655"/>
                    <a:pt x="194" y="655"/>
                    <a:pt x="194" y="655"/>
                  </a:cubicBezTo>
                  <a:cubicBezTo>
                    <a:pt x="194" y="655"/>
                    <a:pt x="194" y="655"/>
                    <a:pt x="194" y="655"/>
                  </a:cubicBezTo>
                  <a:cubicBezTo>
                    <a:pt x="194" y="655"/>
                    <a:pt x="194" y="655"/>
                    <a:pt x="194" y="655"/>
                  </a:cubicBezTo>
                  <a:cubicBezTo>
                    <a:pt x="194" y="655"/>
                    <a:pt x="195" y="654"/>
                    <a:pt x="195" y="654"/>
                  </a:cubicBezTo>
                  <a:cubicBezTo>
                    <a:pt x="196" y="654"/>
                    <a:pt x="198" y="654"/>
                    <a:pt x="198" y="654"/>
                  </a:cubicBezTo>
                  <a:cubicBezTo>
                    <a:pt x="199" y="654"/>
                    <a:pt x="199" y="654"/>
                    <a:pt x="199" y="654"/>
                  </a:cubicBezTo>
                  <a:cubicBezTo>
                    <a:pt x="201" y="652"/>
                    <a:pt x="201" y="652"/>
                    <a:pt x="201" y="652"/>
                  </a:cubicBezTo>
                  <a:cubicBezTo>
                    <a:pt x="201" y="652"/>
                    <a:pt x="205" y="649"/>
                    <a:pt x="205" y="648"/>
                  </a:cubicBezTo>
                  <a:cubicBezTo>
                    <a:pt x="205" y="647"/>
                    <a:pt x="207" y="644"/>
                    <a:pt x="207" y="644"/>
                  </a:cubicBezTo>
                  <a:cubicBezTo>
                    <a:pt x="207" y="639"/>
                    <a:pt x="207" y="639"/>
                    <a:pt x="207" y="639"/>
                  </a:cubicBezTo>
                  <a:cubicBezTo>
                    <a:pt x="205" y="634"/>
                    <a:pt x="205" y="634"/>
                    <a:pt x="205" y="634"/>
                  </a:cubicBezTo>
                  <a:cubicBezTo>
                    <a:pt x="207" y="631"/>
                    <a:pt x="207" y="631"/>
                    <a:pt x="207" y="631"/>
                  </a:cubicBezTo>
                  <a:cubicBezTo>
                    <a:pt x="210" y="625"/>
                    <a:pt x="210" y="625"/>
                    <a:pt x="210" y="625"/>
                  </a:cubicBezTo>
                  <a:cubicBezTo>
                    <a:pt x="208" y="619"/>
                    <a:pt x="208" y="619"/>
                    <a:pt x="208" y="619"/>
                  </a:cubicBezTo>
                  <a:cubicBezTo>
                    <a:pt x="202" y="612"/>
                    <a:pt x="202" y="612"/>
                    <a:pt x="202" y="612"/>
                  </a:cubicBezTo>
                  <a:cubicBezTo>
                    <a:pt x="199" y="603"/>
                    <a:pt x="199" y="603"/>
                    <a:pt x="199" y="603"/>
                  </a:cubicBezTo>
                  <a:cubicBezTo>
                    <a:pt x="197" y="597"/>
                    <a:pt x="197" y="597"/>
                    <a:pt x="197" y="597"/>
                  </a:cubicBezTo>
                  <a:cubicBezTo>
                    <a:pt x="202" y="592"/>
                    <a:pt x="202" y="592"/>
                    <a:pt x="202" y="592"/>
                  </a:cubicBezTo>
                  <a:cubicBezTo>
                    <a:pt x="203" y="591"/>
                    <a:pt x="203" y="591"/>
                    <a:pt x="203" y="591"/>
                  </a:cubicBezTo>
                  <a:cubicBezTo>
                    <a:pt x="203" y="591"/>
                    <a:pt x="203" y="591"/>
                    <a:pt x="203" y="591"/>
                  </a:cubicBezTo>
                  <a:cubicBezTo>
                    <a:pt x="204" y="591"/>
                    <a:pt x="204" y="591"/>
                    <a:pt x="204" y="591"/>
                  </a:cubicBezTo>
                  <a:cubicBezTo>
                    <a:pt x="207" y="591"/>
                    <a:pt x="207" y="591"/>
                    <a:pt x="207" y="591"/>
                  </a:cubicBezTo>
                  <a:cubicBezTo>
                    <a:pt x="207" y="591"/>
                    <a:pt x="212" y="591"/>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89"/>
                    <a:pt x="212" y="589"/>
                    <a:pt x="212" y="589"/>
                  </a:cubicBezTo>
                  <a:cubicBezTo>
                    <a:pt x="212" y="589"/>
                    <a:pt x="212" y="589"/>
                    <a:pt x="212" y="589"/>
                  </a:cubicBezTo>
                  <a:cubicBezTo>
                    <a:pt x="212" y="589"/>
                    <a:pt x="212" y="589"/>
                    <a:pt x="212" y="589"/>
                  </a:cubicBezTo>
                  <a:cubicBezTo>
                    <a:pt x="212" y="589"/>
                    <a:pt x="212" y="589"/>
                    <a:pt x="212"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4" y="583"/>
                    <a:pt x="214" y="583"/>
                    <a:pt x="214" y="583"/>
                  </a:cubicBezTo>
                  <a:cubicBezTo>
                    <a:pt x="214" y="583"/>
                    <a:pt x="214" y="583"/>
                    <a:pt x="214" y="583"/>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3" y="573"/>
                    <a:pt x="213" y="573"/>
                    <a:pt x="213" y="573"/>
                  </a:cubicBezTo>
                  <a:cubicBezTo>
                    <a:pt x="207" y="568"/>
                    <a:pt x="207" y="568"/>
                    <a:pt x="207" y="568"/>
                  </a:cubicBezTo>
                  <a:cubicBezTo>
                    <a:pt x="200" y="563"/>
                    <a:pt x="200" y="563"/>
                    <a:pt x="200" y="563"/>
                  </a:cubicBezTo>
                  <a:cubicBezTo>
                    <a:pt x="197" y="555"/>
                    <a:pt x="197" y="555"/>
                    <a:pt x="197" y="555"/>
                  </a:cubicBezTo>
                  <a:cubicBezTo>
                    <a:pt x="196" y="524"/>
                    <a:pt x="196" y="524"/>
                    <a:pt x="196" y="524"/>
                  </a:cubicBezTo>
                  <a:cubicBezTo>
                    <a:pt x="196" y="524"/>
                    <a:pt x="189" y="511"/>
                    <a:pt x="189" y="510"/>
                  </a:cubicBezTo>
                  <a:cubicBezTo>
                    <a:pt x="188" y="508"/>
                    <a:pt x="188" y="506"/>
                    <a:pt x="190" y="504"/>
                  </a:cubicBezTo>
                  <a:cubicBezTo>
                    <a:pt x="191" y="503"/>
                    <a:pt x="190" y="501"/>
                    <a:pt x="190" y="501"/>
                  </a:cubicBezTo>
                  <a:cubicBezTo>
                    <a:pt x="189" y="494"/>
                    <a:pt x="189" y="494"/>
                    <a:pt x="189" y="494"/>
                  </a:cubicBezTo>
                  <a:cubicBezTo>
                    <a:pt x="191" y="491"/>
                    <a:pt x="191" y="491"/>
                    <a:pt x="191" y="491"/>
                  </a:cubicBezTo>
                  <a:cubicBezTo>
                    <a:pt x="191" y="485"/>
                    <a:pt x="191" y="485"/>
                    <a:pt x="191" y="485"/>
                  </a:cubicBezTo>
                  <a:cubicBezTo>
                    <a:pt x="187" y="477"/>
                    <a:pt x="187" y="477"/>
                    <a:pt x="187" y="477"/>
                  </a:cubicBezTo>
                  <a:cubicBezTo>
                    <a:pt x="187" y="477"/>
                    <a:pt x="187" y="471"/>
                    <a:pt x="187" y="470"/>
                  </a:cubicBezTo>
                  <a:cubicBezTo>
                    <a:pt x="187" y="468"/>
                    <a:pt x="190" y="464"/>
                    <a:pt x="190" y="464"/>
                  </a:cubicBezTo>
                  <a:cubicBezTo>
                    <a:pt x="191" y="457"/>
                    <a:pt x="191" y="457"/>
                    <a:pt x="191" y="457"/>
                  </a:cubicBezTo>
                  <a:cubicBezTo>
                    <a:pt x="193" y="447"/>
                    <a:pt x="193" y="447"/>
                    <a:pt x="193" y="447"/>
                  </a:cubicBezTo>
                  <a:cubicBezTo>
                    <a:pt x="206" y="430"/>
                    <a:pt x="206" y="430"/>
                    <a:pt x="206" y="430"/>
                  </a:cubicBezTo>
                  <a:cubicBezTo>
                    <a:pt x="209" y="430"/>
                    <a:pt x="209" y="430"/>
                    <a:pt x="209" y="430"/>
                  </a:cubicBezTo>
                  <a:cubicBezTo>
                    <a:pt x="230" y="429"/>
                    <a:pt x="230" y="429"/>
                    <a:pt x="230" y="429"/>
                  </a:cubicBezTo>
                  <a:cubicBezTo>
                    <a:pt x="231" y="427"/>
                    <a:pt x="231" y="427"/>
                    <a:pt x="231" y="427"/>
                  </a:cubicBezTo>
                  <a:cubicBezTo>
                    <a:pt x="232" y="426"/>
                    <a:pt x="232" y="426"/>
                    <a:pt x="232" y="426"/>
                  </a:cubicBezTo>
                  <a:cubicBezTo>
                    <a:pt x="234" y="420"/>
                    <a:pt x="234" y="420"/>
                    <a:pt x="234" y="420"/>
                  </a:cubicBezTo>
                  <a:cubicBezTo>
                    <a:pt x="233" y="404"/>
                    <a:pt x="233" y="404"/>
                    <a:pt x="233" y="404"/>
                  </a:cubicBezTo>
                  <a:cubicBezTo>
                    <a:pt x="224" y="402"/>
                    <a:pt x="224" y="402"/>
                    <a:pt x="224" y="402"/>
                  </a:cubicBezTo>
                  <a:cubicBezTo>
                    <a:pt x="222" y="397"/>
                    <a:pt x="222" y="397"/>
                    <a:pt x="222" y="397"/>
                  </a:cubicBezTo>
                  <a:cubicBezTo>
                    <a:pt x="237" y="371"/>
                    <a:pt x="237" y="371"/>
                    <a:pt x="237" y="371"/>
                  </a:cubicBezTo>
                  <a:cubicBezTo>
                    <a:pt x="236" y="365"/>
                    <a:pt x="236" y="365"/>
                    <a:pt x="236" y="365"/>
                  </a:cubicBezTo>
                  <a:cubicBezTo>
                    <a:pt x="240" y="362"/>
                    <a:pt x="240" y="362"/>
                    <a:pt x="240" y="362"/>
                  </a:cubicBezTo>
                  <a:cubicBezTo>
                    <a:pt x="240" y="362"/>
                    <a:pt x="239" y="358"/>
                    <a:pt x="238" y="356"/>
                  </a:cubicBezTo>
                  <a:cubicBezTo>
                    <a:pt x="237" y="355"/>
                    <a:pt x="239" y="349"/>
                    <a:pt x="239" y="349"/>
                  </a:cubicBezTo>
                  <a:cubicBezTo>
                    <a:pt x="240" y="342"/>
                    <a:pt x="240" y="342"/>
                    <a:pt x="240" y="342"/>
                  </a:cubicBezTo>
                  <a:cubicBezTo>
                    <a:pt x="242" y="334"/>
                    <a:pt x="242" y="334"/>
                    <a:pt x="242" y="334"/>
                  </a:cubicBezTo>
                  <a:cubicBezTo>
                    <a:pt x="237" y="317"/>
                    <a:pt x="237" y="317"/>
                    <a:pt x="237" y="317"/>
                  </a:cubicBezTo>
                  <a:cubicBezTo>
                    <a:pt x="240" y="314"/>
                    <a:pt x="240" y="314"/>
                    <a:pt x="240" y="314"/>
                  </a:cubicBezTo>
                  <a:cubicBezTo>
                    <a:pt x="244" y="314"/>
                    <a:pt x="244" y="314"/>
                    <a:pt x="244" y="314"/>
                  </a:cubicBezTo>
                  <a:cubicBezTo>
                    <a:pt x="245" y="314"/>
                    <a:pt x="247" y="313"/>
                    <a:pt x="249" y="313"/>
                  </a:cubicBezTo>
                  <a:cubicBezTo>
                    <a:pt x="251" y="312"/>
                    <a:pt x="252" y="311"/>
                    <a:pt x="255" y="308"/>
                  </a:cubicBezTo>
                  <a:cubicBezTo>
                    <a:pt x="256" y="306"/>
                    <a:pt x="256" y="306"/>
                    <a:pt x="256" y="306"/>
                  </a:cubicBezTo>
                  <a:cubicBezTo>
                    <a:pt x="257" y="301"/>
                    <a:pt x="257" y="301"/>
                    <a:pt x="257" y="301"/>
                  </a:cubicBezTo>
                  <a:cubicBezTo>
                    <a:pt x="257" y="292"/>
                    <a:pt x="257" y="292"/>
                    <a:pt x="257" y="292"/>
                  </a:cubicBezTo>
                  <a:cubicBezTo>
                    <a:pt x="262" y="279"/>
                    <a:pt x="262" y="279"/>
                    <a:pt x="262" y="279"/>
                  </a:cubicBezTo>
                  <a:cubicBezTo>
                    <a:pt x="262" y="279"/>
                    <a:pt x="270" y="269"/>
                    <a:pt x="271" y="267"/>
                  </a:cubicBezTo>
                  <a:cubicBezTo>
                    <a:pt x="272" y="265"/>
                    <a:pt x="275" y="258"/>
                    <a:pt x="275" y="258"/>
                  </a:cubicBezTo>
                  <a:cubicBezTo>
                    <a:pt x="275" y="258"/>
                    <a:pt x="273" y="250"/>
                    <a:pt x="272" y="248"/>
                  </a:cubicBezTo>
                  <a:cubicBezTo>
                    <a:pt x="270" y="247"/>
                    <a:pt x="267" y="241"/>
                    <a:pt x="267" y="241"/>
                  </a:cubicBezTo>
                  <a:cubicBezTo>
                    <a:pt x="267" y="236"/>
                    <a:pt x="267" y="236"/>
                    <a:pt x="267" y="236"/>
                  </a:cubicBezTo>
                  <a:cubicBezTo>
                    <a:pt x="273" y="232"/>
                    <a:pt x="273" y="232"/>
                    <a:pt x="273" y="232"/>
                  </a:cubicBezTo>
                  <a:cubicBezTo>
                    <a:pt x="275" y="228"/>
                    <a:pt x="275" y="228"/>
                    <a:pt x="275" y="228"/>
                  </a:cubicBezTo>
                  <a:cubicBezTo>
                    <a:pt x="275" y="228"/>
                    <a:pt x="275" y="221"/>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8"/>
                    <a:pt x="275" y="218"/>
                    <a:pt x="275" y="218"/>
                  </a:cubicBezTo>
                  <a:cubicBezTo>
                    <a:pt x="275" y="218"/>
                    <a:pt x="275" y="218"/>
                    <a:pt x="275" y="218"/>
                  </a:cubicBezTo>
                  <a:cubicBezTo>
                    <a:pt x="275" y="218"/>
                    <a:pt x="275" y="218"/>
                    <a:pt x="275" y="218"/>
                  </a:cubicBezTo>
                  <a:cubicBezTo>
                    <a:pt x="275" y="218"/>
                    <a:pt x="275" y="218"/>
                    <a:pt x="275"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7" y="216"/>
                    <a:pt x="277" y="216"/>
                    <a:pt x="277" y="216"/>
                  </a:cubicBezTo>
                  <a:cubicBezTo>
                    <a:pt x="277" y="216"/>
                    <a:pt x="277" y="216"/>
                    <a:pt x="277" y="216"/>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3"/>
                    <a:pt x="281" y="209"/>
                    <a:pt x="281" y="209"/>
                  </a:cubicBezTo>
                  <a:cubicBezTo>
                    <a:pt x="285" y="201"/>
                    <a:pt x="285" y="201"/>
                    <a:pt x="285" y="201"/>
                  </a:cubicBezTo>
                  <a:cubicBezTo>
                    <a:pt x="295" y="206"/>
                    <a:pt x="295" y="206"/>
                    <a:pt x="295" y="206"/>
                  </a:cubicBezTo>
                  <a:cubicBezTo>
                    <a:pt x="300" y="206"/>
                    <a:pt x="300" y="206"/>
                    <a:pt x="300" y="206"/>
                  </a:cubicBezTo>
                  <a:cubicBezTo>
                    <a:pt x="302" y="202"/>
                    <a:pt x="302" y="202"/>
                    <a:pt x="302" y="202"/>
                  </a:cubicBezTo>
                  <a:cubicBezTo>
                    <a:pt x="301" y="199"/>
                    <a:pt x="300" y="178"/>
                    <a:pt x="303" y="174"/>
                  </a:cubicBezTo>
                  <a:cubicBezTo>
                    <a:pt x="303" y="174"/>
                    <a:pt x="317" y="175"/>
                    <a:pt x="319" y="174"/>
                  </a:cubicBezTo>
                  <a:cubicBezTo>
                    <a:pt x="320" y="174"/>
                    <a:pt x="325" y="176"/>
                    <a:pt x="326" y="177"/>
                  </a:cubicBezTo>
                  <a:cubicBezTo>
                    <a:pt x="326" y="177"/>
                    <a:pt x="326" y="177"/>
                    <a:pt x="326" y="177"/>
                  </a:cubicBezTo>
                  <a:cubicBezTo>
                    <a:pt x="326" y="177"/>
                    <a:pt x="326" y="177"/>
                    <a:pt x="326" y="177"/>
                  </a:cubicBezTo>
                  <a:cubicBezTo>
                    <a:pt x="327" y="178"/>
                    <a:pt x="328" y="178"/>
                    <a:pt x="329" y="178"/>
                  </a:cubicBezTo>
                  <a:cubicBezTo>
                    <a:pt x="331" y="179"/>
                    <a:pt x="333" y="179"/>
                    <a:pt x="333" y="179"/>
                  </a:cubicBezTo>
                  <a:cubicBezTo>
                    <a:pt x="339" y="178"/>
                    <a:pt x="339" y="178"/>
                    <a:pt x="339" y="178"/>
                  </a:cubicBezTo>
                  <a:cubicBezTo>
                    <a:pt x="343" y="173"/>
                    <a:pt x="343" y="173"/>
                    <a:pt x="343" y="173"/>
                  </a:cubicBezTo>
                  <a:cubicBezTo>
                    <a:pt x="339" y="169"/>
                    <a:pt x="339" y="169"/>
                    <a:pt x="339" y="169"/>
                  </a:cubicBezTo>
                  <a:cubicBezTo>
                    <a:pt x="343" y="164"/>
                    <a:pt x="343" y="157"/>
                    <a:pt x="342" y="156"/>
                  </a:cubicBezTo>
                  <a:cubicBezTo>
                    <a:pt x="341" y="154"/>
                    <a:pt x="339" y="145"/>
                    <a:pt x="338" y="144"/>
                  </a:cubicBezTo>
                  <a:cubicBezTo>
                    <a:pt x="338" y="143"/>
                    <a:pt x="340" y="142"/>
                    <a:pt x="340" y="142"/>
                  </a:cubicBezTo>
                  <a:cubicBezTo>
                    <a:pt x="342" y="142"/>
                    <a:pt x="342" y="142"/>
                    <a:pt x="342" y="142"/>
                  </a:cubicBezTo>
                  <a:cubicBezTo>
                    <a:pt x="342" y="142"/>
                    <a:pt x="343" y="141"/>
                    <a:pt x="344" y="141"/>
                  </a:cubicBezTo>
                  <a:cubicBezTo>
                    <a:pt x="349" y="137"/>
                    <a:pt x="349" y="137"/>
                    <a:pt x="349" y="137"/>
                  </a:cubicBezTo>
                  <a:cubicBezTo>
                    <a:pt x="354" y="138"/>
                    <a:pt x="354" y="138"/>
                    <a:pt x="354" y="138"/>
                  </a:cubicBezTo>
                  <a:cubicBezTo>
                    <a:pt x="354" y="138"/>
                    <a:pt x="354" y="137"/>
                    <a:pt x="355" y="137"/>
                  </a:cubicBezTo>
                  <a:cubicBezTo>
                    <a:pt x="356" y="137"/>
                    <a:pt x="356" y="136"/>
                    <a:pt x="356" y="136"/>
                  </a:cubicBezTo>
                  <a:cubicBezTo>
                    <a:pt x="356" y="136"/>
                    <a:pt x="353" y="130"/>
                    <a:pt x="355" y="127"/>
                  </a:cubicBezTo>
                  <a:cubicBezTo>
                    <a:pt x="356" y="125"/>
                    <a:pt x="357"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2" y="125"/>
                    <a:pt x="362" y="125"/>
                    <a:pt x="362" y="125"/>
                  </a:cubicBezTo>
                  <a:cubicBezTo>
                    <a:pt x="362" y="125"/>
                    <a:pt x="362" y="125"/>
                    <a:pt x="362" y="125"/>
                  </a:cubicBezTo>
                  <a:cubicBezTo>
                    <a:pt x="362" y="125"/>
                    <a:pt x="362" y="125"/>
                    <a:pt x="362" y="125"/>
                  </a:cubicBezTo>
                  <a:cubicBezTo>
                    <a:pt x="362" y="125"/>
                    <a:pt x="362" y="125"/>
                    <a:pt x="362" y="125"/>
                  </a:cubicBezTo>
                  <a:cubicBezTo>
                    <a:pt x="363" y="125"/>
                    <a:pt x="363" y="125"/>
                    <a:pt x="363" y="125"/>
                  </a:cubicBezTo>
                  <a:cubicBezTo>
                    <a:pt x="363" y="125"/>
                    <a:pt x="363" y="125"/>
                    <a:pt x="363" y="125"/>
                  </a:cubicBezTo>
                  <a:cubicBezTo>
                    <a:pt x="363" y="125"/>
                    <a:pt x="363" y="125"/>
                    <a:pt x="363" y="125"/>
                  </a:cubicBezTo>
                  <a:cubicBezTo>
                    <a:pt x="363" y="125"/>
                    <a:pt x="363" y="125"/>
                    <a:pt x="363" y="125"/>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510" name="Google Shape;510;p12"/>
            <p:cNvSpPr/>
            <p:nvPr/>
          </p:nvSpPr>
          <p:spPr>
            <a:xfrm>
              <a:off x="5828550" y="-33603"/>
              <a:ext cx="3373052" cy="3300666"/>
            </a:xfrm>
            <a:custGeom>
              <a:rect b="b" l="l" r="r" t="t"/>
              <a:pathLst>
                <a:path extrusionOk="0" h="1493" w="1479">
                  <a:moveTo>
                    <a:pt x="460" y="1096"/>
                  </a:moveTo>
                  <a:cubicBezTo>
                    <a:pt x="452" y="1098"/>
                    <a:pt x="452" y="1098"/>
                    <a:pt x="452" y="1098"/>
                  </a:cubicBezTo>
                  <a:cubicBezTo>
                    <a:pt x="452" y="1098"/>
                    <a:pt x="447" y="1103"/>
                    <a:pt x="447" y="1101"/>
                  </a:cubicBezTo>
                  <a:cubicBezTo>
                    <a:pt x="446" y="1099"/>
                    <a:pt x="448" y="1095"/>
                    <a:pt x="448" y="1093"/>
                  </a:cubicBezTo>
                  <a:cubicBezTo>
                    <a:pt x="447" y="1092"/>
                    <a:pt x="442" y="1095"/>
                    <a:pt x="443" y="1091"/>
                  </a:cubicBezTo>
                  <a:cubicBezTo>
                    <a:pt x="444" y="1089"/>
                    <a:pt x="443" y="1086"/>
                    <a:pt x="442" y="1085"/>
                  </a:cubicBezTo>
                  <a:cubicBezTo>
                    <a:pt x="440" y="1083"/>
                    <a:pt x="434" y="1083"/>
                    <a:pt x="436" y="1079"/>
                  </a:cubicBezTo>
                  <a:cubicBezTo>
                    <a:pt x="438" y="1076"/>
                    <a:pt x="443" y="1074"/>
                    <a:pt x="443" y="1074"/>
                  </a:cubicBezTo>
                  <a:cubicBezTo>
                    <a:pt x="443" y="1072"/>
                    <a:pt x="443" y="1072"/>
                    <a:pt x="443" y="1072"/>
                  </a:cubicBezTo>
                  <a:cubicBezTo>
                    <a:pt x="439" y="1068"/>
                    <a:pt x="439" y="1068"/>
                    <a:pt x="439" y="1068"/>
                  </a:cubicBezTo>
                  <a:cubicBezTo>
                    <a:pt x="428" y="1063"/>
                    <a:pt x="428" y="1063"/>
                    <a:pt x="428" y="1063"/>
                  </a:cubicBezTo>
                  <a:cubicBezTo>
                    <a:pt x="428" y="1063"/>
                    <a:pt x="427" y="1057"/>
                    <a:pt x="425" y="1057"/>
                  </a:cubicBezTo>
                  <a:cubicBezTo>
                    <a:pt x="424" y="1056"/>
                    <a:pt x="421" y="1053"/>
                    <a:pt x="421" y="1053"/>
                  </a:cubicBezTo>
                  <a:cubicBezTo>
                    <a:pt x="421" y="1053"/>
                    <a:pt x="418" y="1049"/>
                    <a:pt x="414" y="1048"/>
                  </a:cubicBezTo>
                  <a:cubicBezTo>
                    <a:pt x="410" y="1046"/>
                    <a:pt x="407" y="1055"/>
                    <a:pt x="407" y="1055"/>
                  </a:cubicBezTo>
                  <a:cubicBezTo>
                    <a:pt x="403" y="1051"/>
                    <a:pt x="403" y="1051"/>
                    <a:pt x="403" y="1051"/>
                  </a:cubicBezTo>
                  <a:cubicBezTo>
                    <a:pt x="395" y="1054"/>
                    <a:pt x="395" y="1054"/>
                    <a:pt x="395" y="1054"/>
                  </a:cubicBezTo>
                  <a:cubicBezTo>
                    <a:pt x="389" y="1063"/>
                    <a:pt x="389" y="1063"/>
                    <a:pt x="389" y="1063"/>
                  </a:cubicBezTo>
                  <a:cubicBezTo>
                    <a:pt x="385" y="1064"/>
                    <a:pt x="385" y="1064"/>
                    <a:pt x="385" y="1064"/>
                  </a:cubicBezTo>
                  <a:cubicBezTo>
                    <a:pt x="379" y="1065"/>
                    <a:pt x="379" y="1065"/>
                    <a:pt x="379" y="1065"/>
                  </a:cubicBezTo>
                  <a:cubicBezTo>
                    <a:pt x="370" y="1067"/>
                    <a:pt x="370" y="1067"/>
                    <a:pt x="370" y="1067"/>
                  </a:cubicBezTo>
                  <a:cubicBezTo>
                    <a:pt x="368" y="1073"/>
                    <a:pt x="368" y="1073"/>
                    <a:pt x="368" y="1073"/>
                  </a:cubicBezTo>
                  <a:cubicBezTo>
                    <a:pt x="369" y="1079"/>
                    <a:pt x="369" y="1079"/>
                    <a:pt x="369" y="1079"/>
                  </a:cubicBezTo>
                  <a:cubicBezTo>
                    <a:pt x="364" y="1083"/>
                    <a:pt x="364" y="1083"/>
                    <a:pt x="364" y="1083"/>
                  </a:cubicBezTo>
                  <a:cubicBezTo>
                    <a:pt x="352" y="1082"/>
                    <a:pt x="352" y="1082"/>
                    <a:pt x="352" y="1082"/>
                  </a:cubicBezTo>
                  <a:cubicBezTo>
                    <a:pt x="354" y="1082"/>
                    <a:pt x="354" y="1082"/>
                    <a:pt x="354" y="1082"/>
                  </a:cubicBezTo>
                  <a:cubicBezTo>
                    <a:pt x="347" y="1078"/>
                    <a:pt x="347" y="1078"/>
                    <a:pt x="347" y="1078"/>
                  </a:cubicBezTo>
                  <a:cubicBezTo>
                    <a:pt x="347" y="1075"/>
                    <a:pt x="347" y="1075"/>
                    <a:pt x="347" y="1075"/>
                  </a:cubicBezTo>
                  <a:cubicBezTo>
                    <a:pt x="343" y="1075"/>
                    <a:pt x="343" y="1075"/>
                    <a:pt x="343" y="1075"/>
                  </a:cubicBezTo>
                  <a:cubicBezTo>
                    <a:pt x="340" y="1074"/>
                    <a:pt x="340" y="1074"/>
                    <a:pt x="340" y="1074"/>
                  </a:cubicBezTo>
                  <a:cubicBezTo>
                    <a:pt x="342" y="1072"/>
                    <a:pt x="342" y="1072"/>
                    <a:pt x="342" y="1072"/>
                  </a:cubicBezTo>
                  <a:cubicBezTo>
                    <a:pt x="340" y="1069"/>
                    <a:pt x="340" y="1069"/>
                    <a:pt x="340" y="1069"/>
                  </a:cubicBezTo>
                  <a:cubicBezTo>
                    <a:pt x="337" y="1063"/>
                    <a:pt x="337" y="1063"/>
                    <a:pt x="337" y="1063"/>
                  </a:cubicBezTo>
                  <a:cubicBezTo>
                    <a:pt x="339" y="1061"/>
                    <a:pt x="339" y="1061"/>
                    <a:pt x="339" y="1061"/>
                  </a:cubicBezTo>
                  <a:cubicBezTo>
                    <a:pt x="335" y="1059"/>
                    <a:pt x="335" y="1059"/>
                    <a:pt x="335" y="1059"/>
                  </a:cubicBezTo>
                  <a:cubicBezTo>
                    <a:pt x="333" y="1057"/>
                    <a:pt x="333" y="1057"/>
                    <a:pt x="333" y="1057"/>
                  </a:cubicBezTo>
                  <a:cubicBezTo>
                    <a:pt x="335" y="1053"/>
                    <a:pt x="335" y="1053"/>
                    <a:pt x="335" y="1053"/>
                  </a:cubicBezTo>
                  <a:cubicBezTo>
                    <a:pt x="333" y="1050"/>
                    <a:pt x="333" y="1050"/>
                    <a:pt x="333" y="1050"/>
                  </a:cubicBezTo>
                  <a:cubicBezTo>
                    <a:pt x="330" y="1046"/>
                    <a:pt x="330" y="1046"/>
                    <a:pt x="330" y="1046"/>
                  </a:cubicBezTo>
                  <a:cubicBezTo>
                    <a:pt x="325" y="1045"/>
                    <a:pt x="325" y="1045"/>
                    <a:pt x="325" y="1045"/>
                  </a:cubicBezTo>
                  <a:cubicBezTo>
                    <a:pt x="321" y="1042"/>
                    <a:pt x="321" y="1042"/>
                    <a:pt x="321" y="1042"/>
                  </a:cubicBezTo>
                  <a:cubicBezTo>
                    <a:pt x="321" y="1039"/>
                    <a:pt x="321" y="1039"/>
                    <a:pt x="321" y="1039"/>
                  </a:cubicBezTo>
                  <a:cubicBezTo>
                    <a:pt x="323" y="1032"/>
                    <a:pt x="323" y="1032"/>
                    <a:pt x="323" y="1032"/>
                  </a:cubicBezTo>
                  <a:cubicBezTo>
                    <a:pt x="323" y="1032"/>
                    <a:pt x="323" y="1031"/>
                    <a:pt x="327" y="1029"/>
                  </a:cubicBezTo>
                  <a:cubicBezTo>
                    <a:pt x="331" y="1028"/>
                    <a:pt x="332" y="1029"/>
                    <a:pt x="332" y="1029"/>
                  </a:cubicBezTo>
                  <a:cubicBezTo>
                    <a:pt x="338" y="1031"/>
                    <a:pt x="338" y="1031"/>
                    <a:pt x="338" y="1031"/>
                  </a:cubicBezTo>
                  <a:cubicBezTo>
                    <a:pt x="345" y="1029"/>
                    <a:pt x="345" y="1029"/>
                    <a:pt x="345" y="1029"/>
                  </a:cubicBezTo>
                  <a:cubicBezTo>
                    <a:pt x="345" y="1029"/>
                    <a:pt x="352" y="1023"/>
                    <a:pt x="353" y="1022"/>
                  </a:cubicBezTo>
                  <a:cubicBezTo>
                    <a:pt x="355" y="1021"/>
                    <a:pt x="353" y="1016"/>
                    <a:pt x="353" y="1016"/>
                  </a:cubicBezTo>
                  <a:cubicBezTo>
                    <a:pt x="357" y="1015"/>
                    <a:pt x="357" y="1015"/>
                    <a:pt x="357" y="1015"/>
                  </a:cubicBezTo>
                  <a:cubicBezTo>
                    <a:pt x="359" y="1012"/>
                    <a:pt x="359" y="1012"/>
                    <a:pt x="359" y="1012"/>
                  </a:cubicBezTo>
                  <a:cubicBezTo>
                    <a:pt x="359" y="1006"/>
                    <a:pt x="359" y="1006"/>
                    <a:pt x="359" y="1006"/>
                  </a:cubicBezTo>
                  <a:cubicBezTo>
                    <a:pt x="354" y="1004"/>
                    <a:pt x="354" y="1004"/>
                    <a:pt x="354" y="1004"/>
                  </a:cubicBezTo>
                  <a:cubicBezTo>
                    <a:pt x="350" y="1003"/>
                    <a:pt x="350" y="1003"/>
                    <a:pt x="350" y="1003"/>
                  </a:cubicBezTo>
                  <a:cubicBezTo>
                    <a:pt x="346" y="1000"/>
                    <a:pt x="346" y="1000"/>
                    <a:pt x="346" y="1000"/>
                  </a:cubicBezTo>
                  <a:cubicBezTo>
                    <a:pt x="348" y="995"/>
                    <a:pt x="348" y="995"/>
                    <a:pt x="348" y="995"/>
                  </a:cubicBezTo>
                  <a:cubicBezTo>
                    <a:pt x="343" y="995"/>
                    <a:pt x="343" y="995"/>
                    <a:pt x="343" y="995"/>
                  </a:cubicBezTo>
                  <a:cubicBezTo>
                    <a:pt x="338" y="994"/>
                    <a:pt x="338" y="994"/>
                    <a:pt x="338" y="994"/>
                  </a:cubicBezTo>
                  <a:cubicBezTo>
                    <a:pt x="334" y="993"/>
                    <a:pt x="334" y="993"/>
                    <a:pt x="334" y="993"/>
                  </a:cubicBezTo>
                  <a:cubicBezTo>
                    <a:pt x="331" y="994"/>
                    <a:pt x="331" y="994"/>
                    <a:pt x="331" y="994"/>
                  </a:cubicBezTo>
                  <a:cubicBezTo>
                    <a:pt x="328" y="997"/>
                    <a:pt x="328" y="997"/>
                    <a:pt x="328" y="997"/>
                  </a:cubicBezTo>
                  <a:cubicBezTo>
                    <a:pt x="323" y="997"/>
                    <a:pt x="323" y="997"/>
                    <a:pt x="323" y="997"/>
                  </a:cubicBezTo>
                  <a:cubicBezTo>
                    <a:pt x="322" y="988"/>
                    <a:pt x="322" y="988"/>
                    <a:pt x="322" y="988"/>
                  </a:cubicBezTo>
                  <a:cubicBezTo>
                    <a:pt x="320" y="984"/>
                    <a:pt x="320" y="984"/>
                    <a:pt x="320" y="984"/>
                  </a:cubicBezTo>
                  <a:cubicBezTo>
                    <a:pt x="315" y="982"/>
                    <a:pt x="315" y="982"/>
                    <a:pt x="315" y="982"/>
                  </a:cubicBezTo>
                  <a:cubicBezTo>
                    <a:pt x="304" y="980"/>
                    <a:pt x="304" y="980"/>
                    <a:pt x="304" y="980"/>
                  </a:cubicBezTo>
                  <a:cubicBezTo>
                    <a:pt x="299" y="973"/>
                    <a:pt x="299" y="973"/>
                    <a:pt x="299" y="973"/>
                  </a:cubicBezTo>
                  <a:cubicBezTo>
                    <a:pt x="298" y="970"/>
                    <a:pt x="298" y="970"/>
                    <a:pt x="298" y="970"/>
                  </a:cubicBezTo>
                  <a:cubicBezTo>
                    <a:pt x="298" y="970"/>
                    <a:pt x="297" y="970"/>
                    <a:pt x="294" y="969"/>
                  </a:cubicBezTo>
                  <a:cubicBezTo>
                    <a:pt x="291" y="969"/>
                    <a:pt x="293" y="966"/>
                    <a:pt x="293" y="966"/>
                  </a:cubicBezTo>
                  <a:cubicBezTo>
                    <a:pt x="293" y="961"/>
                    <a:pt x="293" y="961"/>
                    <a:pt x="293" y="961"/>
                  </a:cubicBezTo>
                  <a:cubicBezTo>
                    <a:pt x="289" y="961"/>
                    <a:pt x="289" y="961"/>
                    <a:pt x="289" y="961"/>
                  </a:cubicBezTo>
                  <a:cubicBezTo>
                    <a:pt x="285" y="957"/>
                    <a:pt x="285" y="957"/>
                    <a:pt x="285" y="957"/>
                  </a:cubicBezTo>
                  <a:cubicBezTo>
                    <a:pt x="278" y="955"/>
                    <a:pt x="278" y="955"/>
                    <a:pt x="278" y="955"/>
                  </a:cubicBezTo>
                  <a:cubicBezTo>
                    <a:pt x="281" y="947"/>
                    <a:pt x="281" y="947"/>
                    <a:pt x="281" y="947"/>
                  </a:cubicBezTo>
                  <a:cubicBezTo>
                    <a:pt x="281" y="944"/>
                    <a:pt x="281" y="944"/>
                    <a:pt x="281" y="944"/>
                  </a:cubicBezTo>
                  <a:cubicBezTo>
                    <a:pt x="282" y="939"/>
                    <a:pt x="282" y="939"/>
                    <a:pt x="282" y="939"/>
                  </a:cubicBezTo>
                  <a:cubicBezTo>
                    <a:pt x="279" y="936"/>
                    <a:pt x="279" y="936"/>
                    <a:pt x="279" y="936"/>
                  </a:cubicBezTo>
                  <a:cubicBezTo>
                    <a:pt x="273" y="932"/>
                    <a:pt x="273" y="932"/>
                    <a:pt x="273" y="932"/>
                  </a:cubicBezTo>
                  <a:cubicBezTo>
                    <a:pt x="273" y="929"/>
                    <a:pt x="273" y="929"/>
                    <a:pt x="273" y="929"/>
                  </a:cubicBezTo>
                  <a:cubicBezTo>
                    <a:pt x="273" y="926"/>
                    <a:pt x="273" y="926"/>
                    <a:pt x="273" y="926"/>
                  </a:cubicBezTo>
                  <a:cubicBezTo>
                    <a:pt x="273" y="918"/>
                    <a:pt x="273" y="918"/>
                    <a:pt x="273" y="918"/>
                  </a:cubicBezTo>
                  <a:cubicBezTo>
                    <a:pt x="271" y="914"/>
                    <a:pt x="271" y="914"/>
                    <a:pt x="271" y="914"/>
                  </a:cubicBezTo>
                  <a:cubicBezTo>
                    <a:pt x="267" y="916"/>
                    <a:pt x="267" y="916"/>
                    <a:pt x="267" y="916"/>
                  </a:cubicBezTo>
                  <a:cubicBezTo>
                    <a:pt x="266" y="914"/>
                    <a:pt x="266" y="914"/>
                    <a:pt x="266" y="914"/>
                  </a:cubicBezTo>
                  <a:cubicBezTo>
                    <a:pt x="263" y="915"/>
                    <a:pt x="263" y="915"/>
                    <a:pt x="263" y="915"/>
                  </a:cubicBezTo>
                  <a:cubicBezTo>
                    <a:pt x="260" y="913"/>
                    <a:pt x="260" y="913"/>
                    <a:pt x="260" y="913"/>
                  </a:cubicBezTo>
                  <a:cubicBezTo>
                    <a:pt x="257" y="910"/>
                    <a:pt x="257" y="910"/>
                    <a:pt x="257" y="910"/>
                  </a:cubicBezTo>
                  <a:cubicBezTo>
                    <a:pt x="248" y="908"/>
                    <a:pt x="248" y="908"/>
                    <a:pt x="248" y="908"/>
                  </a:cubicBezTo>
                  <a:cubicBezTo>
                    <a:pt x="248" y="908"/>
                    <a:pt x="245" y="909"/>
                    <a:pt x="241" y="910"/>
                  </a:cubicBezTo>
                  <a:cubicBezTo>
                    <a:pt x="238" y="911"/>
                    <a:pt x="239" y="912"/>
                    <a:pt x="237" y="912"/>
                  </a:cubicBezTo>
                  <a:cubicBezTo>
                    <a:pt x="235" y="913"/>
                    <a:pt x="234" y="915"/>
                    <a:pt x="234" y="917"/>
                  </a:cubicBezTo>
                  <a:cubicBezTo>
                    <a:pt x="233" y="919"/>
                    <a:pt x="229" y="920"/>
                    <a:pt x="228" y="920"/>
                  </a:cubicBezTo>
                  <a:cubicBezTo>
                    <a:pt x="226" y="921"/>
                    <a:pt x="224" y="918"/>
                    <a:pt x="224" y="918"/>
                  </a:cubicBezTo>
                  <a:cubicBezTo>
                    <a:pt x="224" y="915"/>
                    <a:pt x="224" y="915"/>
                    <a:pt x="224" y="915"/>
                  </a:cubicBezTo>
                  <a:cubicBezTo>
                    <a:pt x="223" y="909"/>
                    <a:pt x="223" y="909"/>
                    <a:pt x="223" y="909"/>
                  </a:cubicBezTo>
                  <a:cubicBezTo>
                    <a:pt x="215" y="909"/>
                    <a:pt x="215" y="909"/>
                    <a:pt x="215" y="909"/>
                  </a:cubicBezTo>
                  <a:cubicBezTo>
                    <a:pt x="208" y="911"/>
                    <a:pt x="208" y="911"/>
                    <a:pt x="208" y="911"/>
                  </a:cubicBezTo>
                  <a:cubicBezTo>
                    <a:pt x="207" y="913"/>
                    <a:pt x="207" y="913"/>
                    <a:pt x="207" y="913"/>
                  </a:cubicBezTo>
                  <a:cubicBezTo>
                    <a:pt x="202" y="913"/>
                    <a:pt x="202" y="913"/>
                    <a:pt x="202" y="913"/>
                  </a:cubicBezTo>
                  <a:cubicBezTo>
                    <a:pt x="200" y="909"/>
                    <a:pt x="200" y="909"/>
                    <a:pt x="200" y="909"/>
                  </a:cubicBezTo>
                  <a:cubicBezTo>
                    <a:pt x="197" y="908"/>
                    <a:pt x="197" y="908"/>
                    <a:pt x="197" y="908"/>
                  </a:cubicBezTo>
                  <a:cubicBezTo>
                    <a:pt x="192" y="910"/>
                    <a:pt x="192" y="910"/>
                    <a:pt x="192" y="910"/>
                  </a:cubicBezTo>
                  <a:cubicBezTo>
                    <a:pt x="192" y="910"/>
                    <a:pt x="191" y="912"/>
                    <a:pt x="190" y="912"/>
                  </a:cubicBezTo>
                  <a:cubicBezTo>
                    <a:pt x="189" y="913"/>
                    <a:pt x="188" y="912"/>
                    <a:pt x="187" y="912"/>
                  </a:cubicBezTo>
                  <a:cubicBezTo>
                    <a:pt x="186" y="912"/>
                    <a:pt x="184" y="911"/>
                    <a:pt x="183" y="910"/>
                  </a:cubicBezTo>
                  <a:cubicBezTo>
                    <a:pt x="183" y="909"/>
                    <a:pt x="183" y="908"/>
                    <a:pt x="183" y="907"/>
                  </a:cubicBezTo>
                  <a:cubicBezTo>
                    <a:pt x="183" y="906"/>
                    <a:pt x="183" y="904"/>
                    <a:pt x="183" y="904"/>
                  </a:cubicBezTo>
                  <a:cubicBezTo>
                    <a:pt x="184" y="899"/>
                    <a:pt x="184" y="899"/>
                    <a:pt x="184" y="899"/>
                  </a:cubicBezTo>
                  <a:cubicBezTo>
                    <a:pt x="184" y="899"/>
                    <a:pt x="180" y="896"/>
                    <a:pt x="179" y="895"/>
                  </a:cubicBezTo>
                  <a:cubicBezTo>
                    <a:pt x="179" y="893"/>
                    <a:pt x="178" y="890"/>
                    <a:pt x="178" y="890"/>
                  </a:cubicBezTo>
                  <a:cubicBezTo>
                    <a:pt x="178" y="890"/>
                    <a:pt x="176" y="889"/>
                    <a:pt x="175" y="888"/>
                  </a:cubicBezTo>
                  <a:cubicBezTo>
                    <a:pt x="174" y="888"/>
                    <a:pt x="173" y="887"/>
                    <a:pt x="173" y="887"/>
                  </a:cubicBezTo>
                  <a:cubicBezTo>
                    <a:pt x="174" y="884"/>
                    <a:pt x="174" y="884"/>
                    <a:pt x="174" y="884"/>
                  </a:cubicBezTo>
                  <a:cubicBezTo>
                    <a:pt x="170" y="882"/>
                    <a:pt x="170" y="882"/>
                    <a:pt x="170" y="882"/>
                  </a:cubicBezTo>
                  <a:cubicBezTo>
                    <a:pt x="165" y="878"/>
                    <a:pt x="165" y="878"/>
                    <a:pt x="165" y="878"/>
                  </a:cubicBezTo>
                  <a:cubicBezTo>
                    <a:pt x="167" y="875"/>
                    <a:pt x="167" y="875"/>
                    <a:pt x="167" y="875"/>
                  </a:cubicBezTo>
                  <a:cubicBezTo>
                    <a:pt x="163" y="872"/>
                    <a:pt x="163" y="872"/>
                    <a:pt x="163" y="872"/>
                  </a:cubicBezTo>
                  <a:cubicBezTo>
                    <a:pt x="159" y="875"/>
                    <a:pt x="159" y="875"/>
                    <a:pt x="159" y="875"/>
                  </a:cubicBezTo>
                  <a:cubicBezTo>
                    <a:pt x="159" y="871"/>
                    <a:pt x="159" y="871"/>
                    <a:pt x="159" y="871"/>
                  </a:cubicBezTo>
                  <a:cubicBezTo>
                    <a:pt x="157" y="863"/>
                    <a:pt x="157" y="863"/>
                    <a:pt x="157" y="863"/>
                  </a:cubicBezTo>
                  <a:cubicBezTo>
                    <a:pt x="159" y="860"/>
                    <a:pt x="159" y="860"/>
                    <a:pt x="159" y="860"/>
                  </a:cubicBezTo>
                  <a:cubicBezTo>
                    <a:pt x="158" y="850"/>
                    <a:pt x="158" y="850"/>
                    <a:pt x="158" y="850"/>
                  </a:cubicBezTo>
                  <a:cubicBezTo>
                    <a:pt x="158" y="850"/>
                    <a:pt x="156" y="849"/>
                    <a:pt x="155" y="849"/>
                  </a:cubicBezTo>
                  <a:cubicBezTo>
                    <a:pt x="154" y="849"/>
                    <a:pt x="151" y="847"/>
                    <a:pt x="151" y="847"/>
                  </a:cubicBezTo>
                  <a:cubicBezTo>
                    <a:pt x="147" y="846"/>
                    <a:pt x="147" y="846"/>
                    <a:pt x="147" y="846"/>
                  </a:cubicBezTo>
                  <a:cubicBezTo>
                    <a:pt x="147" y="843"/>
                    <a:pt x="147" y="843"/>
                    <a:pt x="147" y="843"/>
                  </a:cubicBezTo>
                  <a:cubicBezTo>
                    <a:pt x="144" y="840"/>
                    <a:pt x="144" y="840"/>
                    <a:pt x="144" y="840"/>
                  </a:cubicBezTo>
                  <a:cubicBezTo>
                    <a:pt x="141" y="841"/>
                    <a:pt x="141" y="841"/>
                    <a:pt x="141" y="841"/>
                  </a:cubicBezTo>
                  <a:cubicBezTo>
                    <a:pt x="141" y="841"/>
                    <a:pt x="140" y="841"/>
                    <a:pt x="140" y="840"/>
                  </a:cubicBezTo>
                  <a:cubicBezTo>
                    <a:pt x="140" y="839"/>
                    <a:pt x="138" y="835"/>
                    <a:pt x="138" y="835"/>
                  </a:cubicBezTo>
                  <a:cubicBezTo>
                    <a:pt x="141" y="832"/>
                    <a:pt x="141" y="832"/>
                    <a:pt x="141" y="832"/>
                  </a:cubicBezTo>
                  <a:cubicBezTo>
                    <a:pt x="141" y="832"/>
                    <a:pt x="141" y="828"/>
                    <a:pt x="141" y="827"/>
                  </a:cubicBezTo>
                  <a:cubicBezTo>
                    <a:pt x="141" y="825"/>
                    <a:pt x="146" y="825"/>
                    <a:pt x="146" y="825"/>
                  </a:cubicBezTo>
                  <a:cubicBezTo>
                    <a:pt x="148" y="824"/>
                    <a:pt x="148" y="824"/>
                    <a:pt x="148" y="824"/>
                  </a:cubicBezTo>
                  <a:cubicBezTo>
                    <a:pt x="149" y="820"/>
                    <a:pt x="149" y="820"/>
                    <a:pt x="149" y="820"/>
                  </a:cubicBezTo>
                  <a:cubicBezTo>
                    <a:pt x="149" y="820"/>
                    <a:pt x="146" y="820"/>
                    <a:pt x="144" y="818"/>
                  </a:cubicBezTo>
                  <a:cubicBezTo>
                    <a:pt x="143" y="816"/>
                    <a:pt x="144" y="818"/>
                    <a:pt x="144" y="817"/>
                  </a:cubicBezTo>
                  <a:cubicBezTo>
                    <a:pt x="144" y="816"/>
                    <a:pt x="143" y="817"/>
                    <a:pt x="143" y="817"/>
                  </a:cubicBezTo>
                  <a:cubicBezTo>
                    <a:pt x="143" y="817"/>
                    <a:pt x="142" y="816"/>
                    <a:pt x="142" y="815"/>
                  </a:cubicBezTo>
                  <a:cubicBezTo>
                    <a:pt x="142" y="814"/>
                    <a:pt x="142" y="812"/>
                    <a:pt x="141" y="811"/>
                  </a:cubicBezTo>
                  <a:cubicBezTo>
                    <a:pt x="140" y="810"/>
                    <a:pt x="138" y="809"/>
                    <a:pt x="138" y="809"/>
                  </a:cubicBezTo>
                  <a:cubicBezTo>
                    <a:pt x="137" y="808"/>
                    <a:pt x="137" y="809"/>
                    <a:pt x="135" y="807"/>
                  </a:cubicBezTo>
                  <a:cubicBezTo>
                    <a:pt x="134" y="805"/>
                    <a:pt x="134" y="804"/>
                    <a:pt x="134" y="804"/>
                  </a:cubicBezTo>
                  <a:cubicBezTo>
                    <a:pt x="131" y="802"/>
                    <a:pt x="133" y="797"/>
                    <a:pt x="131" y="795"/>
                  </a:cubicBezTo>
                  <a:cubicBezTo>
                    <a:pt x="127" y="791"/>
                    <a:pt x="127" y="784"/>
                    <a:pt x="125" y="782"/>
                  </a:cubicBezTo>
                  <a:cubicBezTo>
                    <a:pt x="122" y="777"/>
                    <a:pt x="124" y="776"/>
                    <a:pt x="125" y="773"/>
                  </a:cubicBezTo>
                  <a:cubicBezTo>
                    <a:pt x="126" y="767"/>
                    <a:pt x="129" y="762"/>
                    <a:pt x="130" y="752"/>
                  </a:cubicBezTo>
                  <a:cubicBezTo>
                    <a:pt x="130" y="745"/>
                    <a:pt x="130" y="745"/>
                    <a:pt x="130" y="745"/>
                  </a:cubicBezTo>
                  <a:cubicBezTo>
                    <a:pt x="135" y="741"/>
                    <a:pt x="135" y="741"/>
                    <a:pt x="135" y="741"/>
                  </a:cubicBezTo>
                  <a:cubicBezTo>
                    <a:pt x="135" y="739"/>
                    <a:pt x="135" y="739"/>
                    <a:pt x="135" y="739"/>
                  </a:cubicBezTo>
                  <a:cubicBezTo>
                    <a:pt x="130" y="737"/>
                    <a:pt x="130" y="737"/>
                    <a:pt x="130" y="737"/>
                  </a:cubicBezTo>
                  <a:cubicBezTo>
                    <a:pt x="130" y="737"/>
                    <a:pt x="130" y="737"/>
                    <a:pt x="130" y="737"/>
                  </a:cubicBezTo>
                  <a:cubicBezTo>
                    <a:pt x="130" y="735"/>
                    <a:pt x="130" y="735"/>
                    <a:pt x="130" y="735"/>
                  </a:cubicBezTo>
                  <a:cubicBezTo>
                    <a:pt x="127" y="724"/>
                    <a:pt x="127" y="724"/>
                    <a:pt x="127" y="724"/>
                  </a:cubicBezTo>
                  <a:cubicBezTo>
                    <a:pt x="128" y="719"/>
                    <a:pt x="128" y="719"/>
                    <a:pt x="128" y="719"/>
                  </a:cubicBezTo>
                  <a:cubicBezTo>
                    <a:pt x="131" y="722"/>
                    <a:pt x="131" y="722"/>
                    <a:pt x="131" y="722"/>
                  </a:cubicBezTo>
                  <a:cubicBezTo>
                    <a:pt x="134" y="723"/>
                    <a:pt x="134" y="723"/>
                    <a:pt x="134" y="723"/>
                  </a:cubicBezTo>
                  <a:cubicBezTo>
                    <a:pt x="137" y="720"/>
                    <a:pt x="137" y="720"/>
                    <a:pt x="137" y="720"/>
                  </a:cubicBezTo>
                  <a:cubicBezTo>
                    <a:pt x="136" y="715"/>
                    <a:pt x="136" y="715"/>
                    <a:pt x="136" y="715"/>
                  </a:cubicBezTo>
                  <a:cubicBezTo>
                    <a:pt x="136" y="715"/>
                    <a:pt x="137" y="712"/>
                    <a:pt x="138" y="712"/>
                  </a:cubicBezTo>
                  <a:cubicBezTo>
                    <a:pt x="139" y="713"/>
                    <a:pt x="145" y="713"/>
                    <a:pt x="145" y="713"/>
                  </a:cubicBezTo>
                  <a:cubicBezTo>
                    <a:pt x="148" y="710"/>
                    <a:pt x="148" y="710"/>
                    <a:pt x="148" y="710"/>
                  </a:cubicBezTo>
                  <a:cubicBezTo>
                    <a:pt x="148" y="704"/>
                    <a:pt x="148" y="704"/>
                    <a:pt x="148" y="704"/>
                  </a:cubicBezTo>
                  <a:cubicBezTo>
                    <a:pt x="151" y="700"/>
                    <a:pt x="151" y="700"/>
                    <a:pt x="151" y="700"/>
                  </a:cubicBezTo>
                  <a:cubicBezTo>
                    <a:pt x="157" y="699"/>
                    <a:pt x="157" y="699"/>
                    <a:pt x="157" y="699"/>
                  </a:cubicBezTo>
                  <a:cubicBezTo>
                    <a:pt x="157" y="699"/>
                    <a:pt x="168" y="699"/>
                    <a:pt x="169" y="700"/>
                  </a:cubicBezTo>
                  <a:cubicBezTo>
                    <a:pt x="170" y="700"/>
                    <a:pt x="175" y="700"/>
                    <a:pt x="176" y="700"/>
                  </a:cubicBezTo>
                  <a:cubicBezTo>
                    <a:pt x="177" y="700"/>
                    <a:pt x="183" y="700"/>
                    <a:pt x="183" y="700"/>
                  </a:cubicBezTo>
                  <a:cubicBezTo>
                    <a:pt x="185" y="696"/>
                    <a:pt x="185" y="696"/>
                    <a:pt x="185" y="696"/>
                  </a:cubicBezTo>
                  <a:cubicBezTo>
                    <a:pt x="177" y="694"/>
                    <a:pt x="177" y="694"/>
                    <a:pt x="177" y="694"/>
                  </a:cubicBezTo>
                  <a:cubicBezTo>
                    <a:pt x="171" y="693"/>
                    <a:pt x="171" y="693"/>
                    <a:pt x="171" y="693"/>
                  </a:cubicBezTo>
                  <a:cubicBezTo>
                    <a:pt x="168" y="688"/>
                    <a:pt x="168" y="688"/>
                    <a:pt x="168" y="688"/>
                  </a:cubicBezTo>
                  <a:cubicBezTo>
                    <a:pt x="162" y="688"/>
                    <a:pt x="162" y="688"/>
                    <a:pt x="162" y="688"/>
                  </a:cubicBezTo>
                  <a:cubicBezTo>
                    <a:pt x="154" y="690"/>
                    <a:pt x="154" y="690"/>
                    <a:pt x="154" y="690"/>
                  </a:cubicBezTo>
                  <a:cubicBezTo>
                    <a:pt x="149" y="691"/>
                    <a:pt x="149" y="691"/>
                    <a:pt x="149" y="691"/>
                  </a:cubicBezTo>
                  <a:cubicBezTo>
                    <a:pt x="142" y="690"/>
                    <a:pt x="142" y="690"/>
                    <a:pt x="142" y="690"/>
                  </a:cubicBezTo>
                  <a:cubicBezTo>
                    <a:pt x="140" y="687"/>
                    <a:pt x="140" y="687"/>
                    <a:pt x="140" y="687"/>
                  </a:cubicBezTo>
                  <a:cubicBezTo>
                    <a:pt x="140" y="687"/>
                    <a:pt x="135" y="686"/>
                    <a:pt x="134" y="686"/>
                  </a:cubicBezTo>
                  <a:cubicBezTo>
                    <a:pt x="133" y="686"/>
                    <a:pt x="132" y="686"/>
                    <a:pt x="131" y="685"/>
                  </a:cubicBezTo>
                  <a:cubicBezTo>
                    <a:pt x="129" y="685"/>
                    <a:pt x="126" y="678"/>
                    <a:pt x="126" y="678"/>
                  </a:cubicBezTo>
                  <a:cubicBezTo>
                    <a:pt x="126" y="674"/>
                    <a:pt x="126" y="674"/>
                    <a:pt x="126" y="674"/>
                  </a:cubicBezTo>
                  <a:cubicBezTo>
                    <a:pt x="129" y="678"/>
                    <a:pt x="129" y="678"/>
                    <a:pt x="129" y="678"/>
                  </a:cubicBezTo>
                  <a:cubicBezTo>
                    <a:pt x="129" y="678"/>
                    <a:pt x="131" y="679"/>
                    <a:pt x="131" y="678"/>
                  </a:cubicBezTo>
                  <a:cubicBezTo>
                    <a:pt x="131" y="677"/>
                    <a:pt x="130" y="671"/>
                    <a:pt x="130" y="671"/>
                  </a:cubicBezTo>
                  <a:cubicBezTo>
                    <a:pt x="130" y="671"/>
                    <a:pt x="131" y="665"/>
                    <a:pt x="128" y="666"/>
                  </a:cubicBezTo>
                  <a:cubicBezTo>
                    <a:pt x="125" y="667"/>
                    <a:pt x="122" y="669"/>
                    <a:pt x="122" y="671"/>
                  </a:cubicBezTo>
                  <a:cubicBezTo>
                    <a:pt x="122" y="672"/>
                    <a:pt x="120" y="675"/>
                    <a:pt x="120" y="677"/>
                  </a:cubicBezTo>
                  <a:cubicBezTo>
                    <a:pt x="119" y="678"/>
                    <a:pt x="118" y="679"/>
                    <a:pt x="117" y="680"/>
                  </a:cubicBezTo>
                  <a:cubicBezTo>
                    <a:pt x="116" y="681"/>
                    <a:pt x="111" y="682"/>
                    <a:pt x="111" y="682"/>
                  </a:cubicBezTo>
                  <a:cubicBezTo>
                    <a:pt x="107" y="682"/>
                    <a:pt x="107" y="682"/>
                    <a:pt x="107" y="682"/>
                  </a:cubicBezTo>
                  <a:cubicBezTo>
                    <a:pt x="110" y="678"/>
                    <a:pt x="110" y="678"/>
                    <a:pt x="110" y="678"/>
                  </a:cubicBezTo>
                  <a:cubicBezTo>
                    <a:pt x="112" y="673"/>
                    <a:pt x="112" y="673"/>
                    <a:pt x="112" y="673"/>
                  </a:cubicBezTo>
                  <a:cubicBezTo>
                    <a:pt x="112" y="673"/>
                    <a:pt x="117" y="664"/>
                    <a:pt x="117" y="662"/>
                  </a:cubicBezTo>
                  <a:cubicBezTo>
                    <a:pt x="118" y="659"/>
                    <a:pt x="119" y="657"/>
                    <a:pt x="120" y="654"/>
                  </a:cubicBezTo>
                  <a:cubicBezTo>
                    <a:pt x="121" y="652"/>
                    <a:pt x="124" y="651"/>
                    <a:pt x="124" y="651"/>
                  </a:cubicBezTo>
                  <a:cubicBezTo>
                    <a:pt x="127" y="641"/>
                    <a:pt x="127" y="641"/>
                    <a:pt x="127" y="641"/>
                  </a:cubicBezTo>
                  <a:cubicBezTo>
                    <a:pt x="140" y="615"/>
                    <a:pt x="140" y="615"/>
                    <a:pt x="140" y="615"/>
                  </a:cubicBezTo>
                  <a:cubicBezTo>
                    <a:pt x="140" y="615"/>
                    <a:pt x="142" y="607"/>
                    <a:pt x="143" y="606"/>
                  </a:cubicBezTo>
                  <a:cubicBezTo>
                    <a:pt x="143" y="604"/>
                    <a:pt x="146" y="598"/>
                    <a:pt x="146" y="596"/>
                  </a:cubicBezTo>
                  <a:cubicBezTo>
                    <a:pt x="146" y="594"/>
                    <a:pt x="149" y="587"/>
                    <a:pt x="149" y="587"/>
                  </a:cubicBezTo>
                  <a:cubicBezTo>
                    <a:pt x="149" y="587"/>
                    <a:pt x="152" y="576"/>
                    <a:pt x="152" y="574"/>
                  </a:cubicBezTo>
                  <a:cubicBezTo>
                    <a:pt x="152" y="572"/>
                    <a:pt x="154" y="571"/>
                    <a:pt x="156" y="570"/>
                  </a:cubicBezTo>
                  <a:cubicBezTo>
                    <a:pt x="157" y="569"/>
                    <a:pt x="160" y="560"/>
                    <a:pt x="160" y="558"/>
                  </a:cubicBezTo>
                  <a:cubicBezTo>
                    <a:pt x="161" y="556"/>
                    <a:pt x="163" y="538"/>
                    <a:pt x="163" y="538"/>
                  </a:cubicBezTo>
                  <a:cubicBezTo>
                    <a:pt x="161" y="526"/>
                    <a:pt x="161" y="526"/>
                    <a:pt x="161" y="526"/>
                  </a:cubicBezTo>
                  <a:cubicBezTo>
                    <a:pt x="155" y="521"/>
                    <a:pt x="155" y="521"/>
                    <a:pt x="155" y="521"/>
                  </a:cubicBezTo>
                  <a:cubicBezTo>
                    <a:pt x="149" y="518"/>
                    <a:pt x="149" y="518"/>
                    <a:pt x="149" y="518"/>
                  </a:cubicBezTo>
                  <a:cubicBezTo>
                    <a:pt x="149" y="518"/>
                    <a:pt x="142" y="514"/>
                    <a:pt x="141" y="513"/>
                  </a:cubicBezTo>
                  <a:cubicBezTo>
                    <a:pt x="140" y="512"/>
                    <a:pt x="136" y="510"/>
                    <a:pt x="135" y="510"/>
                  </a:cubicBezTo>
                  <a:cubicBezTo>
                    <a:pt x="133" y="509"/>
                    <a:pt x="128" y="508"/>
                    <a:pt x="127" y="508"/>
                  </a:cubicBezTo>
                  <a:cubicBezTo>
                    <a:pt x="126" y="508"/>
                    <a:pt x="122" y="505"/>
                    <a:pt x="119" y="503"/>
                  </a:cubicBezTo>
                  <a:cubicBezTo>
                    <a:pt x="116" y="501"/>
                    <a:pt x="112" y="496"/>
                    <a:pt x="112" y="496"/>
                  </a:cubicBezTo>
                  <a:cubicBezTo>
                    <a:pt x="117" y="488"/>
                    <a:pt x="117" y="488"/>
                    <a:pt x="117" y="488"/>
                  </a:cubicBezTo>
                  <a:cubicBezTo>
                    <a:pt x="117" y="488"/>
                    <a:pt x="118" y="482"/>
                    <a:pt x="118" y="480"/>
                  </a:cubicBezTo>
                  <a:cubicBezTo>
                    <a:pt x="118" y="479"/>
                    <a:pt x="118" y="476"/>
                    <a:pt x="118" y="476"/>
                  </a:cubicBezTo>
                  <a:cubicBezTo>
                    <a:pt x="116" y="472"/>
                    <a:pt x="116" y="472"/>
                    <a:pt x="116" y="472"/>
                  </a:cubicBezTo>
                  <a:cubicBezTo>
                    <a:pt x="113" y="467"/>
                    <a:pt x="113" y="467"/>
                    <a:pt x="113" y="467"/>
                  </a:cubicBezTo>
                  <a:cubicBezTo>
                    <a:pt x="113" y="467"/>
                    <a:pt x="109" y="466"/>
                    <a:pt x="107" y="466"/>
                  </a:cubicBezTo>
                  <a:cubicBezTo>
                    <a:pt x="106" y="467"/>
                    <a:pt x="106" y="464"/>
                    <a:pt x="105" y="462"/>
                  </a:cubicBezTo>
                  <a:cubicBezTo>
                    <a:pt x="105" y="460"/>
                    <a:pt x="103" y="460"/>
                    <a:pt x="101" y="459"/>
                  </a:cubicBezTo>
                  <a:cubicBezTo>
                    <a:pt x="98" y="457"/>
                    <a:pt x="97" y="454"/>
                    <a:pt x="97" y="454"/>
                  </a:cubicBezTo>
                  <a:cubicBezTo>
                    <a:pt x="100" y="448"/>
                    <a:pt x="100" y="448"/>
                    <a:pt x="100" y="448"/>
                  </a:cubicBezTo>
                  <a:cubicBezTo>
                    <a:pt x="100" y="448"/>
                    <a:pt x="99" y="445"/>
                    <a:pt x="98" y="444"/>
                  </a:cubicBezTo>
                  <a:cubicBezTo>
                    <a:pt x="98" y="443"/>
                    <a:pt x="94" y="443"/>
                    <a:pt x="94" y="443"/>
                  </a:cubicBezTo>
                  <a:cubicBezTo>
                    <a:pt x="87" y="442"/>
                    <a:pt x="87" y="442"/>
                    <a:pt x="87" y="442"/>
                  </a:cubicBezTo>
                  <a:cubicBezTo>
                    <a:pt x="82" y="434"/>
                    <a:pt x="82" y="434"/>
                    <a:pt x="82" y="434"/>
                  </a:cubicBezTo>
                  <a:cubicBezTo>
                    <a:pt x="82" y="434"/>
                    <a:pt x="83" y="427"/>
                    <a:pt x="84" y="426"/>
                  </a:cubicBezTo>
                  <a:cubicBezTo>
                    <a:pt x="85" y="424"/>
                    <a:pt x="84" y="423"/>
                    <a:pt x="84" y="423"/>
                  </a:cubicBezTo>
                  <a:cubicBezTo>
                    <a:pt x="79" y="421"/>
                    <a:pt x="79" y="421"/>
                    <a:pt x="79" y="421"/>
                  </a:cubicBezTo>
                  <a:cubicBezTo>
                    <a:pt x="81" y="417"/>
                    <a:pt x="81" y="417"/>
                    <a:pt x="81" y="417"/>
                  </a:cubicBezTo>
                  <a:cubicBezTo>
                    <a:pt x="78" y="411"/>
                    <a:pt x="78" y="411"/>
                    <a:pt x="78" y="411"/>
                  </a:cubicBezTo>
                  <a:cubicBezTo>
                    <a:pt x="79" y="407"/>
                    <a:pt x="79" y="407"/>
                    <a:pt x="79" y="407"/>
                  </a:cubicBezTo>
                  <a:cubicBezTo>
                    <a:pt x="76" y="403"/>
                    <a:pt x="76" y="403"/>
                    <a:pt x="76" y="403"/>
                  </a:cubicBezTo>
                  <a:cubicBezTo>
                    <a:pt x="76" y="400"/>
                    <a:pt x="76" y="400"/>
                    <a:pt x="76" y="400"/>
                  </a:cubicBezTo>
                  <a:cubicBezTo>
                    <a:pt x="79" y="395"/>
                    <a:pt x="79" y="395"/>
                    <a:pt x="79" y="395"/>
                  </a:cubicBezTo>
                  <a:cubicBezTo>
                    <a:pt x="80" y="390"/>
                    <a:pt x="80" y="390"/>
                    <a:pt x="80" y="390"/>
                  </a:cubicBezTo>
                  <a:cubicBezTo>
                    <a:pt x="76" y="383"/>
                    <a:pt x="76" y="383"/>
                    <a:pt x="76" y="383"/>
                  </a:cubicBezTo>
                  <a:cubicBezTo>
                    <a:pt x="76" y="383"/>
                    <a:pt x="73" y="378"/>
                    <a:pt x="73" y="377"/>
                  </a:cubicBezTo>
                  <a:cubicBezTo>
                    <a:pt x="73" y="376"/>
                    <a:pt x="65" y="371"/>
                    <a:pt x="65" y="371"/>
                  </a:cubicBezTo>
                  <a:cubicBezTo>
                    <a:pt x="62" y="364"/>
                    <a:pt x="62" y="364"/>
                    <a:pt x="62" y="364"/>
                  </a:cubicBezTo>
                  <a:cubicBezTo>
                    <a:pt x="54" y="355"/>
                    <a:pt x="54" y="355"/>
                    <a:pt x="54" y="355"/>
                  </a:cubicBezTo>
                  <a:cubicBezTo>
                    <a:pt x="48" y="348"/>
                    <a:pt x="48" y="348"/>
                    <a:pt x="48" y="348"/>
                  </a:cubicBezTo>
                  <a:cubicBezTo>
                    <a:pt x="44" y="344"/>
                    <a:pt x="44" y="344"/>
                    <a:pt x="44" y="344"/>
                  </a:cubicBezTo>
                  <a:cubicBezTo>
                    <a:pt x="41" y="337"/>
                    <a:pt x="41" y="337"/>
                    <a:pt x="41" y="337"/>
                  </a:cubicBezTo>
                  <a:cubicBezTo>
                    <a:pt x="41" y="337"/>
                    <a:pt x="43" y="329"/>
                    <a:pt x="43" y="328"/>
                  </a:cubicBezTo>
                  <a:cubicBezTo>
                    <a:pt x="43" y="326"/>
                    <a:pt x="46" y="319"/>
                    <a:pt x="46" y="314"/>
                  </a:cubicBezTo>
                  <a:cubicBezTo>
                    <a:pt x="45" y="310"/>
                    <a:pt x="48" y="305"/>
                    <a:pt x="48" y="305"/>
                  </a:cubicBezTo>
                  <a:cubicBezTo>
                    <a:pt x="49" y="296"/>
                    <a:pt x="49" y="296"/>
                    <a:pt x="49" y="296"/>
                  </a:cubicBezTo>
                  <a:cubicBezTo>
                    <a:pt x="46" y="293"/>
                    <a:pt x="46" y="293"/>
                    <a:pt x="46" y="293"/>
                  </a:cubicBezTo>
                  <a:cubicBezTo>
                    <a:pt x="40" y="289"/>
                    <a:pt x="40" y="289"/>
                    <a:pt x="40" y="289"/>
                  </a:cubicBezTo>
                  <a:cubicBezTo>
                    <a:pt x="36" y="284"/>
                    <a:pt x="36" y="284"/>
                    <a:pt x="36" y="284"/>
                  </a:cubicBezTo>
                  <a:cubicBezTo>
                    <a:pt x="36" y="284"/>
                    <a:pt x="34" y="278"/>
                    <a:pt x="27" y="276"/>
                  </a:cubicBezTo>
                  <a:cubicBezTo>
                    <a:pt x="20" y="275"/>
                    <a:pt x="19" y="276"/>
                    <a:pt x="19" y="276"/>
                  </a:cubicBezTo>
                  <a:cubicBezTo>
                    <a:pt x="12" y="272"/>
                    <a:pt x="12" y="272"/>
                    <a:pt x="12" y="272"/>
                  </a:cubicBezTo>
                  <a:cubicBezTo>
                    <a:pt x="7" y="264"/>
                    <a:pt x="7" y="264"/>
                    <a:pt x="7" y="264"/>
                  </a:cubicBezTo>
                  <a:cubicBezTo>
                    <a:pt x="3" y="258"/>
                    <a:pt x="3" y="258"/>
                    <a:pt x="3" y="258"/>
                  </a:cubicBezTo>
                  <a:cubicBezTo>
                    <a:pt x="6" y="254"/>
                    <a:pt x="6" y="254"/>
                    <a:pt x="6" y="254"/>
                  </a:cubicBezTo>
                  <a:cubicBezTo>
                    <a:pt x="7" y="248"/>
                    <a:pt x="7" y="248"/>
                    <a:pt x="7" y="248"/>
                  </a:cubicBezTo>
                  <a:cubicBezTo>
                    <a:pt x="7" y="244"/>
                    <a:pt x="7" y="244"/>
                    <a:pt x="7" y="244"/>
                  </a:cubicBezTo>
                  <a:cubicBezTo>
                    <a:pt x="7" y="239"/>
                    <a:pt x="7" y="239"/>
                    <a:pt x="7" y="239"/>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6"/>
                    <a:pt x="0" y="236"/>
                    <a:pt x="0" y="236"/>
                  </a:cubicBezTo>
                  <a:cubicBezTo>
                    <a:pt x="0" y="236"/>
                    <a:pt x="0" y="236"/>
                    <a:pt x="0" y="236"/>
                  </a:cubicBezTo>
                  <a:cubicBezTo>
                    <a:pt x="0" y="236"/>
                    <a:pt x="0" y="236"/>
                    <a:pt x="0" y="236"/>
                  </a:cubicBezTo>
                  <a:cubicBezTo>
                    <a:pt x="0" y="236"/>
                    <a:pt x="0" y="236"/>
                    <a:pt x="0"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5"/>
                    <a:pt x="1" y="235"/>
                    <a:pt x="1" y="235"/>
                  </a:cubicBezTo>
                  <a:cubicBezTo>
                    <a:pt x="1" y="235"/>
                    <a:pt x="1" y="235"/>
                    <a:pt x="1" y="235"/>
                  </a:cubicBezTo>
                  <a:cubicBezTo>
                    <a:pt x="1" y="235"/>
                    <a:pt x="1" y="235"/>
                    <a:pt x="1"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4"/>
                    <a:pt x="2" y="234"/>
                    <a:pt x="2" y="234"/>
                  </a:cubicBezTo>
                  <a:cubicBezTo>
                    <a:pt x="2" y="234"/>
                    <a:pt x="2" y="234"/>
                    <a:pt x="2" y="234"/>
                  </a:cubicBezTo>
                  <a:cubicBezTo>
                    <a:pt x="2" y="234"/>
                    <a:pt x="2" y="234"/>
                    <a:pt x="2" y="234"/>
                  </a:cubicBezTo>
                  <a:cubicBezTo>
                    <a:pt x="3" y="234"/>
                    <a:pt x="3" y="234"/>
                    <a:pt x="3" y="234"/>
                  </a:cubicBezTo>
                  <a:cubicBezTo>
                    <a:pt x="3" y="234"/>
                    <a:pt x="3" y="234"/>
                    <a:pt x="3" y="234"/>
                  </a:cubicBezTo>
                  <a:cubicBezTo>
                    <a:pt x="3" y="234"/>
                    <a:pt x="3" y="234"/>
                    <a:pt x="3" y="234"/>
                  </a:cubicBezTo>
                  <a:cubicBezTo>
                    <a:pt x="3" y="234"/>
                    <a:pt x="3" y="234"/>
                    <a:pt x="3" y="234"/>
                  </a:cubicBezTo>
                  <a:cubicBezTo>
                    <a:pt x="3" y="233"/>
                    <a:pt x="3" y="233"/>
                    <a:pt x="3" y="233"/>
                  </a:cubicBezTo>
                  <a:cubicBezTo>
                    <a:pt x="4" y="233"/>
                    <a:pt x="4" y="233"/>
                    <a:pt x="4" y="233"/>
                  </a:cubicBezTo>
                  <a:cubicBezTo>
                    <a:pt x="4" y="233"/>
                    <a:pt x="4" y="233"/>
                    <a:pt x="4" y="233"/>
                  </a:cubicBezTo>
                  <a:cubicBezTo>
                    <a:pt x="4" y="233"/>
                    <a:pt x="4" y="233"/>
                    <a:pt x="4" y="233"/>
                  </a:cubicBezTo>
                  <a:cubicBezTo>
                    <a:pt x="4" y="233"/>
                    <a:pt x="4" y="233"/>
                    <a:pt x="4" y="233"/>
                  </a:cubicBezTo>
                  <a:cubicBezTo>
                    <a:pt x="4" y="232"/>
                    <a:pt x="4" y="232"/>
                    <a:pt x="4" y="232"/>
                  </a:cubicBezTo>
                  <a:cubicBezTo>
                    <a:pt x="4" y="232"/>
                    <a:pt x="4" y="232"/>
                    <a:pt x="4"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6" y="230"/>
                    <a:pt x="7" y="229"/>
                    <a:pt x="8" y="229"/>
                  </a:cubicBezTo>
                  <a:cubicBezTo>
                    <a:pt x="8" y="229"/>
                    <a:pt x="8" y="228"/>
                    <a:pt x="8" y="228"/>
                  </a:cubicBezTo>
                  <a:cubicBezTo>
                    <a:pt x="9" y="228"/>
                    <a:pt x="10" y="228"/>
                    <a:pt x="12" y="228"/>
                  </a:cubicBezTo>
                  <a:cubicBezTo>
                    <a:pt x="12" y="228"/>
                    <a:pt x="14" y="219"/>
                    <a:pt x="13" y="216"/>
                  </a:cubicBezTo>
                  <a:cubicBezTo>
                    <a:pt x="12" y="212"/>
                    <a:pt x="17" y="208"/>
                    <a:pt x="17" y="208"/>
                  </a:cubicBezTo>
                  <a:cubicBezTo>
                    <a:pt x="24" y="201"/>
                    <a:pt x="24" y="201"/>
                    <a:pt x="24" y="201"/>
                  </a:cubicBezTo>
                  <a:cubicBezTo>
                    <a:pt x="23" y="193"/>
                    <a:pt x="23" y="193"/>
                    <a:pt x="23" y="193"/>
                  </a:cubicBezTo>
                  <a:cubicBezTo>
                    <a:pt x="31" y="194"/>
                    <a:pt x="31" y="194"/>
                    <a:pt x="31" y="194"/>
                  </a:cubicBezTo>
                  <a:cubicBezTo>
                    <a:pt x="31" y="194"/>
                    <a:pt x="37" y="191"/>
                    <a:pt x="35" y="187"/>
                  </a:cubicBezTo>
                  <a:cubicBezTo>
                    <a:pt x="34" y="185"/>
                    <a:pt x="33" y="182"/>
                    <a:pt x="32" y="180"/>
                  </a:cubicBezTo>
                  <a:cubicBezTo>
                    <a:pt x="33" y="179"/>
                    <a:pt x="33" y="179"/>
                    <a:pt x="33" y="178"/>
                  </a:cubicBezTo>
                  <a:cubicBezTo>
                    <a:pt x="33" y="178"/>
                    <a:pt x="35" y="175"/>
                    <a:pt x="35" y="175"/>
                  </a:cubicBezTo>
                  <a:cubicBezTo>
                    <a:pt x="38" y="175"/>
                    <a:pt x="38" y="175"/>
                    <a:pt x="38" y="175"/>
                  </a:cubicBezTo>
                  <a:cubicBezTo>
                    <a:pt x="41" y="176"/>
                    <a:pt x="41" y="176"/>
                    <a:pt x="41" y="176"/>
                  </a:cubicBezTo>
                  <a:cubicBezTo>
                    <a:pt x="41" y="176"/>
                    <a:pt x="43" y="177"/>
                    <a:pt x="44" y="177"/>
                  </a:cubicBezTo>
                  <a:cubicBezTo>
                    <a:pt x="46" y="177"/>
                    <a:pt x="49" y="175"/>
                    <a:pt x="49" y="175"/>
                  </a:cubicBezTo>
                  <a:cubicBezTo>
                    <a:pt x="46" y="171"/>
                    <a:pt x="46" y="171"/>
                    <a:pt x="46" y="171"/>
                  </a:cubicBezTo>
                  <a:cubicBezTo>
                    <a:pt x="47" y="167"/>
                    <a:pt x="47" y="167"/>
                    <a:pt x="47" y="167"/>
                  </a:cubicBezTo>
                  <a:cubicBezTo>
                    <a:pt x="51" y="167"/>
                    <a:pt x="51" y="167"/>
                    <a:pt x="51" y="167"/>
                  </a:cubicBezTo>
                  <a:cubicBezTo>
                    <a:pt x="53" y="167"/>
                    <a:pt x="53" y="167"/>
                    <a:pt x="53" y="167"/>
                  </a:cubicBezTo>
                  <a:cubicBezTo>
                    <a:pt x="49" y="161"/>
                    <a:pt x="49" y="161"/>
                    <a:pt x="49" y="161"/>
                  </a:cubicBezTo>
                  <a:cubicBezTo>
                    <a:pt x="49" y="161"/>
                    <a:pt x="50" y="158"/>
                    <a:pt x="52" y="159"/>
                  </a:cubicBezTo>
                  <a:cubicBezTo>
                    <a:pt x="53" y="159"/>
                    <a:pt x="54" y="161"/>
                    <a:pt x="55" y="161"/>
                  </a:cubicBezTo>
                  <a:cubicBezTo>
                    <a:pt x="56" y="161"/>
                    <a:pt x="59" y="162"/>
                    <a:pt x="59" y="162"/>
                  </a:cubicBezTo>
                  <a:cubicBezTo>
                    <a:pt x="63" y="163"/>
                    <a:pt x="63" y="163"/>
                    <a:pt x="63" y="163"/>
                  </a:cubicBezTo>
                  <a:cubicBezTo>
                    <a:pt x="67" y="163"/>
                    <a:pt x="67" y="163"/>
                    <a:pt x="67" y="163"/>
                  </a:cubicBezTo>
                  <a:cubicBezTo>
                    <a:pt x="72" y="163"/>
                    <a:pt x="72" y="163"/>
                    <a:pt x="72" y="163"/>
                  </a:cubicBezTo>
                  <a:cubicBezTo>
                    <a:pt x="74" y="166"/>
                    <a:pt x="74" y="166"/>
                    <a:pt x="74" y="166"/>
                  </a:cubicBezTo>
                  <a:cubicBezTo>
                    <a:pt x="74" y="166"/>
                    <a:pt x="75" y="168"/>
                    <a:pt x="74" y="169"/>
                  </a:cubicBezTo>
                  <a:cubicBezTo>
                    <a:pt x="74" y="170"/>
                    <a:pt x="73" y="173"/>
                    <a:pt x="73" y="173"/>
                  </a:cubicBezTo>
                  <a:cubicBezTo>
                    <a:pt x="72" y="173"/>
                    <a:pt x="71" y="173"/>
                    <a:pt x="70" y="174"/>
                  </a:cubicBezTo>
                  <a:cubicBezTo>
                    <a:pt x="69" y="174"/>
                    <a:pt x="64" y="174"/>
                    <a:pt x="64" y="174"/>
                  </a:cubicBezTo>
                  <a:cubicBezTo>
                    <a:pt x="60" y="174"/>
                    <a:pt x="60" y="174"/>
                    <a:pt x="60" y="174"/>
                  </a:cubicBezTo>
                  <a:cubicBezTo>
                    <a:pt x="57" y="174"/>
                    <a:pt x="57" y="174"/>
                    <a:pt x="57" y="174"/>
                  </a:cubicBezTo>
                  <a:cubicBezTo>
                    <a:pt x="56" y="176"/>
                    <a:pt x="56" y="176"/>
                    <a:pt x="56" y="176"/>
                  </a:cubicBezTo>
                  <a:cubicBezTo>
                    <a:pt x="56" y="176"/>
                    <a:pt x="59" y="177"/>
                    <a:pt x="60" y="178"/>
                  </a:cubicBezTo>
                  <a:cubicBezTo>
                    <a:pt x="62" y="178"/>
                    <a:pt x="62" y="178"/>
                    <a:pt x="62" y="178"/>
                  </a:cubicBezTo>
                  <a:cubicBezTo>
                    <a:pt x="63" y="179"/>
                    <a:pt x="65" y="181"/>
                    <a:pt x="65" y="181"/>
                  </a:cubicBezTo>
                  <a:cubicBezTo>
                    <a:pt x="64" y="184"/>
                    <a:pt x="64" y="184"/>
                    <a:pt x="64" y="184"/>
                  </a:cubicBezTo>
                  <a:cubicBezTo>
                    <a:pt x="64" y="184"/>
                    <a:pt x="67" y="180"/>
                    <a:pt x="67" y="180"/>
                  </a:cubicBezTo>
                  <a:cubicBezTo>
                    <a:pt x="68" y="180"/>
                    <a:pt x="73" y="180"/>
                    <a:pt x="73" y="180"/>
                  </a:cubicBezTo>
                  <a:cubicBezTo>
                    <a:pt x="73" y="180"/>
                    <a:pt x="77" y="178"/>
                    <a:pt x="78" y="178"/>
                  </a:cubicBezTo>
                  <a:cubicBezTo>
                    <a:pt x="78" y="178"/>
                    <a:pt x="77" y="181"/>
                    <a:pt x="77" y="181"/>
                  </a:cubicBezTo>
                  <a:cubicBezTo>
                    <a:pt x="81" y="179"/>
                    <a:pt x="81" y="179"/>
                    <a:pt x="81" y="179"/>
                  </a:cubicBezTo>
                  <a:cubicBezTo>
                    <a:pt x="85" y="177"/>
                    <a:pt x="85" y="177"/>
                    <a:pt x="85" y="177"/>
                  </a:cubicBezTo>
                  <a:cubicBezTo>
                    <a:pt x="87" y="177"/>
                    <a:pt x="87" y="177"/>
                    <a:pt x="87" y="177"/>
                  </a:cubicBezTo>
                  <a:cubicBezTo>
                    <a:pt x="87" y="177"/>
                    <a:pt x="88" y="180"/>
                    <a:pt x="88" y="181"/>
                  </a:cubicBezTo>
                  <a:cubicBezTo>
                    <a:pt x="87" y="182"/>
                    <a:pt x="87" y="182"/>
                    <a:pt x="87" y="184"/>
                  </a:cubicBezTo>
                  <a:cubicBezTo>
                    <a:pt x="87" y="185"/>
                    <a:pt x="86" y="186"/>
                    <a:pt x="87" y="187"/>
                  </a:cubicBezTo>
                  <a:cubicBezTo>
                    <a:pt x="87" y="187"/>
                    <a:pt x="87" y="188"/>
                    <a:pt x="88" y="188"/>
                  </a:cubicBezTo>
                  <a:cubicBezTo>
                    <a:pt x="89" y="189"/>
                    <a:pt x="90" y="188"/>
                    <a:pt x="90" y="188"/>
                  </a:cubicBezTo>
                  <a:cubicBezTo>
                    <a:pt x="92" y="183"/>
                    <a:pt x="92" y="183"/>
                    <a:pt x="92" y="183"/>
                  </a:cubicBezTo>
                  <a:cubicBezTo>
                    <a:pt x="92" y="183"/>
                    <a:pt x="94" y="181"/>
                    <a:pt x="94" y="181"/>
                  </a:cubicBezTo>
                  <a:cubicBezTo>
                    <a:pt x="95" y="181"/>
                    <a:pt x="98" y="179"/>
                    <a:pt x="98" y="179"/>
                  </a:cubicBezTo>
                  <a:cubicBezTo>
                    <a:pt x="103" y="179"/>
                    <a:pt x="103" y="179"/>
                    <a:pt x="103" y="179"/>
                  </a:cubicBezTo>
                  <a:cubicBezTo>
                    <a:pt x="103" y="179"/>
                    <a:pt x="108" y="178"/>
                    <a:pt x="109" y="178"/>
                  </a:cubicBezTo>
                  <a:cubicBezTo>
                    <a:pt x="109" y="179"/>
                    <a:pt x="111" y="179"/>
                    <a:pt x="112" y="179"/>
                  </a:cubicBezTo>
                  <a:cubicBezTo>
                    <a:pt x="114" y="179"/>
                    <a:pt x="115" y="179"/>
                    <a:pt x="117" y="179"/>
                  </a:cubicBezTo>
                  <a:cubicBezTo>
                    <a:pt x="118" y="179"/>
                    <a:pt x="119" y="179"/>
                    <a:pt x="119" y="179"/>
                  </a:cubicBezTo>
                  <a:cubicBezTo>
                    <a:pt x="119" y="179"/>
                    <a:pt x="121" y="177"/>
                    <a:pt x="121" y="177"/>
                  </a:cubicBezTo>
                  <a:cubicBezTo>
                    <a:pt x="121" y="176"/>
                    <a:pt x="121" y="175"/>
                    <a:pt x="121" y="175"/>
                  </a:cubicBezTo>
                  <a:cubicBezTo>
                    <a:pt x="122" y="174"/>
                    <a:pt x="123" y="172"/>
                    <a:pt x="124" y="172"/>
                  </a:cubicBezTo>
                  <a:cubicBezTo>
                    <a:pt x="125" y="172"/>
                    <a:pt x="140" y="174"/>
                    <a:pt x="140" y="174"/>
                  </a:cubicBezTo>
                  <a:cubicBezTo>
                    <a:pt x="153" y="178"/>
                    <a:pt x="153" y="178"/>
                    <a:pt x="153" y="178"/>
                  </a:cubicBezTo>
                  <a:cubicBezTo>
                    <a:pt x="162" y="180"/>
                    <a:pt x="162" y="180"/>
                    <a:pt x="162" y="180"/>
                  </a:cubicBezTo>
                  <a:cubicBezTo>
                    <a:pt x="162" y="180"/>
                    <a:pt x="169" y="184"/>
                    <a:pt x="170" y="184"/>
                  </a:cubicBezTo>
                  <a:cubicBezTo>
                    <a:pt x="171" y="185"/>
                    <a:pt x="184" y="187"/>
                    <a:pt x="184" y="187"/>
                  </a:cubicBezTo>
                  <a:cubicBezTo>
                    <a:pt x="190" y="191"/>
                    <a:pt x="190" y="191"/>
                    <a:pt x="190" y="191"/>
                  </a:cubicBezTo>
                  <a:cubicBezTo>
                    <a:pt x="190" y="191"/>
                    <a:pt x="196" y="193"/>
                    <a:pt x="196" y="194"/>
                  </a:cubicBezTo>
                  <a:cubicBezTo>
                    <a:pt x="196" y="195"/>
                    <a:pt x="200" y="197"/>
                    <a:pt x="200" y="197"/>
                  </a:cubicBezTo>
                  <a:cubicBezTo>
                    <a:pt x="204" y="195"/>
                    <a:pt x="204" y="195"/>
                    <a:pt x="204" y="195"/>
                  </a:cubicBezTo>
                  <a:cubicBezTo>
                    <a:pt x="204" y="195"/>
                    <a:pt x="209" y="196"/>
                    <a:pt x="209" y="196"/>
                  </a:cubicBezTo>
                  <a:cubicBezTo>
                    <a:pt x="210" y="197"/>
                    <a:pt x="220" y="200"/>
                    <a:pt x="220" y="200"/>
                  </a:cubicBezTo>
                  <a:cubicBezTo>
                    <a:pt x="220" y="200"/>
                    <a:pt x="227" y="202"/>
                    <a:pt x="228" y="202"/>
                  </a:cubicBezTo>
                  <a:cubicBezTo>
                    <a:pt x="229" y="202"/>
                    <a:pt x="233" y="201"/>
                    <a:pt x="233" y="201"/>
                  </a:cubicBezTo>
                  <a:cubicBezTo>
                    <a:pt x="233" y="198"/>
                    <a:pt x="233" y="198"/>
                    <a:pt x="233" y="198"/>
                  </a:cubicBezTo>
                  <a:cubicBezTo>
                    <a:pt x="233" y="198"/>
                    <a:pt x="232" y="196"/>
                    <a:pt x="234" y="197"/>
                  </a:cubicBezTo>
                  <a:cubicBezTo>
                    <a:pt x="236" y="197"/>
                    <a:pt x="237" y="197"/>
                    <a:pt x="238" y="198"/>
                  </a:cubicBezTo>
                  <a:cubicBezTo>
                    <a:pt x="238" y="199"/>
                    <a:pt x="240" y="199"/>
                    <a:pt x="241" y="200"/>
                  </a:cubicBezTo>
                  <a:cubicBezTo>
                    <a:pt x="242" y="202"/>
                    <a:pt x="246" y="203"/>
                    <a:pt x="246" y="203"/>
                  </a:cubicBezTo>
                  <a:cubicBezTo>
                    <a:pt x="251" y="205"/>
                    <a:pt x="251" y="205"/>
                    <a:pt x="251" y="205"/>
                  </a:cubicBezTo>
                  <a:cubicBezTo>
                    <a:pt x="252" y="208"/>
                    <a:pt x="252" y="208"/>
                    <a:pt x="252" y="208"/>
                  </a:cubicBezTo>
                  <a:cubicBezTo>
                    <a:pt x="253" y="209"/>
                    <a:pt x="253" y="209"/>
                    <a:pt x="253" y="209"/>
                  </a:cubicBezTo>
                  <a:cubicBezTo>
                    <a:pt x="254" y="207"/>
                    <a:pt x="254" y="207"/>
                    <a:pt x="254" y="207"/>
                  </a:cubicBezTo>
                  <a:cubicBezTo>
                    <a:pt x="255" y="206"/>
                    <a:pt x="256" y="206"/>
                    <a:pt x="256" y="206"/>
                  </a:cubicBezTo>
                  <a:cubicBezTo>
                    <a:pt x="258" y="207"/>
                    <a:pt x="258" y="207"/>
                    <a:pt x="258" y="207"/>
                  </a:cubicBezTo>
                  <a:cubicBezTo>
                    <a:pt x="258" y="207"/>
                    <a:pt x="260" y="207"/>
                    <a:pt x="260" y="207"/>
                  </a:cubicBezTo>
                  <a:cubicBezTo>
                    <a:pt x="261" y="207"/>
                    <a:pt x="264" y="206"/>
                    <a:pt x="264" y="206"/>
                  </a:cubicBezTo>
                  <a:cubicBezTo>
                    <a:pt x="264" y="207"/>
                    <a:pt x="266" y="209"/>
                    <a:pt x="267" y="209"/>
                  </a:cubicBezTo>
                  <a:cubicBezTo>
                    <a:pt x="267" y="210"/>
                    <a:pt x="269" y="213"/>
                    <a:pt x="269" y="213"/>
                  </a:cubicBezTo>
                  <a:cubicBezTo>
                    <a:pt x="269" y="213"/>
                    <a:pt x="269" y="214"/>
                    <a:pt x="269" y="216"/>
                  </a:cubicBezTo>
                  <a:cubicBezTo>
                    <a:pt x="269" y="217"/>
                    <a:pt x="270" y="218"/>
                    <a:pt x="270" y="218"/>
                  </a:cubicBezTo>
                  <a:cubicBezTo>
                    <a:pt x="272" y="220"/>
                    <a:pt x="272" y="220"/>
                    <a:pt x="272" y="220"/>
                  </a:cubicBezTo>
                  <a:cubicBezTo>
                    <a:pt x="277" y="228"/>
                    <a:pt x="277" y="228"/>
                    <a:pt x="277" y="228"/>
                  </a:cubicBezTo>
                  <a:cubicBezTo>
                    <a:pt x="279" y="230"/>
                    <a:pt x="279" y="230"/>
                    <a:pt x="279" y="230"/>
                  </a:cubicBezTo>
                  <a:cubicBezTo>
                    <a:pt x="281" y="228"/>
                    <a:pt x="281" y="228"/>
                    <a:pt x="281" y="228"/>
                  </a:cubicBezTo>
                  <a:cubicBezTo>
                    <a:pt x="284" y="228"/>
                    <a:pt x="284" y="228"/>
                    <a:pt x="284" y="228"/>
                  </a:cubicBezTo>
                  <a:cubicBezTo>
                    <a:pt x="287" y="235"/>
                    <a:pt x="287" y="235"/>
                    <a:pt x="287" y="235"/>
                  </a:cubicBezTo>
                  <a:cubicBezTo>
                    <a:pt x="290" y="244"/>
                    <a:pt x="290" y="244"/>
                    <a:pt x="290" y="244"/>
                  </a:cubicBezTo>
                  <a:cubicBezTo>
                    <a:pt x="288" y="256"/>
                    <a:pt x="288" y="256"/>
                    <a:pt x="288" y="256"/>
                  </a:cubicBezTo>
                  <a:cubicBezTo>
                    <a:pt x="288" y="264"/>
                    <a:pt x="288" y="264"/>
                    <a:pt x="288" y="264"/>
                  </a:cubicBezTo>
                  <a:cubicBezTo>
                    <a:pt x="288" y="264"/>
                    <a:pt x="286" y="270"/>
                    <a:pt x="286" y="271"/>
                  </a:cubicBezTo>
                  <a:cubicBezTo>
                    <a:pt x="286" y="273"/>
                    <a:pt x="281" y="280"/>
                    <a:pt x="281" y="280"/>
                  </a:cubicBezTo>
                  <a:cubicBezTo>
                    <a:pt x="281" y="280"/>
                    <a:pt x="278" y="286"/>
                    <a:pt x="277" y="287"/>
                  </a:cubicBezTo>
                  <a:cubicBezTo>
                    <a:pt x="276" y="289"/>
                    <a:pt x="272" y="297"/>
                    <a:pt x="272" y="297"/>
                  </a:cubicBezTo>
                  <a:cubicBezTo>
                    <a:pt x="260" y="309"/>
                    <a:pt x="260" y="309"/>
                    <a:pt x="260" y="309"/>
                  </a:cubicBezTo>
                  <a:cubicBezTo>
                    <a:pt x="260" y="309"/>
                    <a:pt x="254" y="312"/>
                    <a:pt x="252" y="313"/>
                  </a:cubicBezTo>
                  <a:cubicBezTo>
                    <a:pt x="251" y="315"/>
                    <a:pt x="241" y="316"/>
                    <a:pt x="241" y="316"/>
                  </a:cubicBezTo>
                  <a:cubicBezTo>
                    <a:pt x="233" y="316"/>
                    <a:pt x="233" y="316"/>
                    <a:pt x="233" y="316"/>
                  </a:cubicBezTo>
                  <a:cubicBezTo>
                    <a:pt x="221" y="313"/>
                    <a:pt x="221" y="313"/>
                    <a:pt x="221" y="313"/>
                  </a:cubicBezTo>
                  <a:cubicBezTo>
                    <a:pt x="214" y="315"/>
                    <a:pt x="214" y="315"/>
                    <a:pt x="214" y="315"/>
                  </a:cubicBezTo>
                  <a:cubicBezTo>
                    <a:pt x="205" y="318"/>
                    <a:pt x="205" y="318"/>
                    <a:pt x="205" y="318"/>
                  </a:cubicBezTo>
                  <a:cubicBezTo>
                    <a:pt x="197" y="318"/>
                    <a:pt x="197" y="318"/>
                    <a:pt x="197" y="318"/>
                  </a:cubicBezTo>
                  <a:cubicBezTo>
                    <a:pt x="187" y="320"/>
                    <a:pt x="187" y="320"/>
                    <a:pt x="187" y="320"/>
                  </a:cubicBezTo>
                  <a:cubicBezTo>
                    <a:pt x="187" y="320"/>
                    <a:pt x="185" y="320"/>
                    <a:pt x="183" y="320"/>
                  </a:cubicBezTo>
                  <a:cubicBezTo>
                    <a:pt x="182" y="320"/>
                    <a:pt x="176" y="318"/>
                    <a:pt x="176" y="318"/>
                  </a:cubicBezTo>
                  <a:cubicBezTo>
                    <a:pt x="169" y="316"/>
                    <a:pt x="169" y="316"/>
                    <a:pt x="169" y="316"/>
                  </a:cubicBezTo>
                  <a:cubicBezTo>
                    <a:pt x="164" y="316"/>
                    <a:pt x="164" y="316"/>
                    <a:pt x="164" y="316"/>
                  </a:cubicBezTo>
                  <a:cubicBezTo>
                    <a:pt x="163" y="320"/>
                    <a:pt x="163" y="320"/>
                    <a:pt x="163" y="320"/>
                  </a:cubicBezTo>
                  <a:cubicBezTo>
                    <a:pt x="163" y="320"/>
                    <a:pt x="163" y="320"/>
                    <a:pt x="161" y="320"/>
                  </a:cubicBezTo>
                  <a:cubicBezTo>
                    <a:pt x="159" y="320"/>
                    <a:pt x="157" y="320"/>
                    <a:pt x="157" y="320"/>
                  </a:cubicBezTo>
                  <a:cubicBezTo>
                    <a:pt x="157" y="316"/>
                    <a:pt x="157" y="316"/>
                    <a:pt x="157" y="316"/>
                  </a:cubicBezTo>
                  <a:cubicBezTo>
                    <a:pt x="150" y="316"/>
                    <a:pt x="150" y="316"/>
                    <a:pt x="150" y="316"/>
                  </a:cubicBezTo>
                  <a:cubicBezTo>
                    <a:pt x="150" y="316"/>
                    <a:pt x="147" y="317"/>
                    <a:pt x="145" y="317"/>
                  </a:cubicBezTo>
                  <a:cubicBezTo>
                    <a:pt x="142" y="317"/>
                    <a:pt x="139" y="314"/>
                    <a:pt x="138" y="314"/>
                  </a:cubicBezTo>
                  <a:cubicBezTo>
                    <a:pt x="137" y="314"/>
                    <a:pt x="137" y="315"/>
                    <a:pt x="137" y="315"/>
                  </a:cubicBezTo>
                  <a:cubicBezTo>
                    <a:pt x="137" y="318"/>
                    <a:pt x="137" y="318"/>
                    <a:pt x="137" y="318"/>
                  </a:cubicBezTo>
                  <a:cubicBezTo>
                    <a:pt x="132" y="318"/>
                    <a:pt x="132" y="318"/>
                    <a:pt x="132" y="318"/>
                  </a:cubicBezTo>
                  <a:cubicBezTo>
                    <a:pt x="126" y="316"/>
                    <a:pt x="126" y="316"/>
                    <a:pt x="126" y="316"/>
                  </a:cubicBezTo>
                  <a:cubicBezTo>
                    <a:pt x="121" y="312"/>
                    <a:pt x="121" y="312"/>
                    <a:pt x="121" y="312"/>
                  </a:cubicBezTo>
                  <a:cubicBezTo>
                    <a:pt x="117" y="308"/>
                    <a:pt x="117" y="308"/>
                    <a:pt x="117" y="308"/>
                  </a:cubicBezTo>
                  <a:cubicBezTo>
                    <a:pt x="117" y="306"/>
                    <a:pt x="117" y="306"/>
                    <a:pt x="117" y="306"/>
                  </a:cubicBezTo>
                  <a:cubicBezTo>
                    <a:pt x="112" y="306"/>
                    <a:pt x="112" y="306"/>
                    <a:pt x="112" y="306"/>
                  </a:cubicBezTo>
                  <a:cubicBezTo>
                    <a:pt x="105" y="306"/>
                    <a:pt x="105" y="306"/>
                    <a:pt x="105" y="306"/>
                  </a:cubicBezTo>
                  <a:cubicBezTo>
                    <a:pt x="101" y="308"/>
                    <a:pt x="101" y="308"/>
                    <a:pt x="101" y="308"/>
                  </a:cubicBezTo>
                  <a:cubicBezTo>
                    <a:pt x="106" y="309"/>
                    <a:pt x="106" y="309"/>
                    <a:pt x="106" y="309"/>
                  </a:cubicBezTo>
                  <a:cubicBezTo>
                    <a:pt x="109" y="310"/>
                    <a:pt x="109" y="310"/>
                    <a:pt x="109" y="310"/>
                  </a:cubicBezTo>
                  <a:cubicBezTo>
                    <a:pt x="109" y="310"/>
                    <a:pt x="113" y="309"/>
                    <a:pt x="113" y="312"/>
                  </a:cubicBezTo>
                  <a:cubicBezTo>
                    <a:pt x="113" y="314"/>
                    <a:pt x="111" y="314"/>
                    <a:pt x="113" y="316"/>
                  </a:cubicBezTo>
                  <a:cubicBezTo>
                    <a:pt x="114" y="318"/>
                    <a:pt x="118" y="320"/>
                    <a:pt x="118" y="320"/>
                  </a:cubicBezTo>
                  <a:cubicBezTo>
                    <a:pt x="118" y="320"/>
                    <a:pt x="120" y="320"/>
                    <a:pt x="121" y="320"/>
                  </a:cubicBezTo>
                  <a:cubicBezTo>
                    <a:pt x="122" y="320"/>
                    <a:pt x="123" y="320"/>
                    <a:pt x="123" y="320"/>
                  </a:cubicBezTo>
                  <a:cubicBezTo>
                    <a:pt x="125" y="323"/>
                    <a:pt x="125" y="323"/>
                    <a:pt x="125" y="323"/>
                  </a:cubicBezTo>
                  <a:cubicBezTo>
                    <a:pt x="125" y="323"/>
                    <a:pt x="124" y="324"/>
                    <a:pt x="126" y="324"/>
                  </a:cubicBezTo>
                  <a:cubicBezTo>
                    <a:pt x="127" y="324"/>
                    <a:pt x="132" y="324"/>
                    <a:pt x="132" y="324"/>
                  </a:cubicBezTo>
                  <a:cubicBezTo>
                    <a:pt x="137" y="326"/>
                    <a:pt x="137" y="326"/>
                    <a:pt x="137" y="326"/>
                  </a:cubicBezTo>
                  <a:cubicBezTo>
                    <a:pt x="137" y="329"/>
                    <a:pt x="137" y="329"/>
                    <a:pt x="137" y="329"/>
                  </a:cubicBezTo>
                  <a:cubicBezTo>
                    <a:pt x="137" y="329"/>
                    <a:pt x="136" y="331"/>
                    <a:pt x="138" y="331"/>
                  </a:cubicBezTo>
                  <a:cubicBezTo>
                    <a:pt x="139" y="332"/>
                    <a:pt x="143" y="331"/>
                    <a:pt x="143" y="331"/>
                  </a:cubicBezTo>
                  <a:cubicBezTo>
                    <a:pt x="143" y="331"/>
                    <a:pt x="142" y="330"/>
                    <a:pt x="144" y="331"/>
                  </a:cubicBezTo>
                  <a:cubicBezTo>
                    <a:pt x="145" y="332"/>
                    <a:pt x="146" y="333"/>
                    <a:pt x="146" y="333"/>
                  </a:cubicBezTo>
                  <a:cubicBezTo>
                    <a:pt x="146" y="333"/>
                    <a:pt x="147" y="335"/>
                    <a:pt x="147" y="336"/>
                  </a:cubicBezTo>
                  <a:cubicBezTo>
                    <a:pt x="147" y="337"/>
                    <a:pt x="148" y="339"/>
                    <a:pt x="148" y="339"/>
                  </a:cubicBezTo>
                  <a:cubicBezTo>
                    <a:pt x="148" y="339"/>
                    <a:pt x="145" y="340"/>
                    <a:pt x="150" y="340"/>
                  </a:cubicBezTo>
                  <a:cubicBezTo>
                    <a:pt x="155" y="340"/>
                    <a:pt x="155" y="340"/>
                    <a:pt x="155" y="340"/>
                  </a:cubicBezTo>
                  <a:cubicBezTo>
                    <a:pt x="159" y="340"/>
                    <a:pt x="159" y="340"/>
                    <a:pt x="159" y="340"/>
                  </a:cubicBezTo>
                  <a:cubicBezTo>
                    <a:pt x="163" y="341"/>
                    <a:pt x="163" y="341"/>
                    <a:pt x="163" y="341"/>
                  </a:cubicBezTo>
                  <a:cubicBezTo>
                    <a:pt x="170" y="344"/>
                    <a:pt x="170" y="344"/>
                    <a:pt x="170" y="344"/>
                  </a:cubicBezTo>
                  <a:cubicBezTo>
                    <a:pt x="177" y="348"/>
                    <a:pt x="177" y="348"/>
                    <a:pt x="177" y="348"/>
                  </a:cubicBezTo>
                  <a:cubicBezTo>
                    <a:pt x="177" y="348"/>
                    <a:pt x="176" y="351"/>
                    <a:pt x="178" y="351"/>
                  </a:cubicBezTo>
                  <a:cubicBezTo>
                    <a:pt x="179" y="351"/>
                    <a:pt x="183" y="351"/>
                    <a:pt x="183" y="351"/>
                  </a:cubicBezTo>
                  <a:cubicBezTo>
                    <a:pt x="186" y="359"/>
                    <a:pt x="186" y="359"/>
                    <a:pt x="186" y="359"/>
                  </a:cubicBezTo>
                  <a:cubicBezTo>
                    <a:pt x="181" y="359"/>
                    <a:pt x="181" y="359"/>
                    <a:pt x="181" y="359"/>
                  </a:cubicBezTo>
                  <a:cubicBezTo>
                    <a:pt x="184" y="367"/>
                    <a:pt x="184" y="367"/>
                    <a:pt x="184" y="367"/>
                  </a:cubicBezTo>
                  <a:cubicBezTo>
                    <a:pt x="186" y="371"/>
                    <a:pt x="186" y="371"/>
                    <a:pt x="186" y="371"/>
                  </a:cubicBezTo>
                  <a:cubicBezTo>
                    <a:pt x="185" y="376"/>
                    <a:pt x="185" y="376"/>
                    <a:pt x="185" y="376"/>
                  </a:cubicBezTo>
                  <a:cubicBezTo>
                    <a:pt x="182" y="379"/>
                    <a:pt x="182" y="379"/>
                    <a:pt x="182" y="379"/>
                  </a:cubicBezTo>
                  <a:cubicBezTo>
                    <a:pt x="182" y="379"/>
                    <a:pt x="182" y="381"/>
                    <a:pt x="182" y="381"/>
                  </a:cubicBezTo>
                  <a:cubicBezTo>
                    <a:pt x="182" y="382"/>
                    <a:pt x="184" y="382"/>
                    <a:pt x="184" y="382"/>
                  </a:cubicBezTo>
                  <a:cubicBezTo>
                    <a:pt x="184" y="382"/>
                    <a:pt x="186" y="384"/>
                    <a:pt x="186" y="385"/>
                  </a:cubicBezTo>
                  <a:cubicBezTo>
                    <a:pt x="186" y="386"/>
                    <a:pt x="189" y="387"/>
                    <a:pt x="189" y="388"/>
                  </a:cubicBezTo>
                  <a:cubicBezTo>
                    <a:pt x="190" y="389"/>
                    <a:pt x="193" y="392"/>
                    <a:pt x="193" y="392"/>
                  </a:cubicBezTo>
                  <a:cubicBezTo>
                    <a:pt x="194" y="394"/>
                    <a:pt x="194" y="394"/>
                    <a:pt x="194" y="394"/>
                  </a:cubicBezTo>
                  <a:cubicBezTo>
                    <a:pt x="198" y="396"/>
                    <a:pt x="198" y="396"/>
                    <a:pt x="198" y="396"/>
                  </a:cubicBezTo>
                  <a:cubicBezTo>
                    <a:pt x="198" y="396"/>
                    <a:pt x="198" y="396"/>
                    <a:pt x="198" y="397"/>
                  </a:cubicBezTo>
                  <a:cubicBezTo>
                    <a:pt x="198" y="399"/>
                    <a:pt x="200" y="401"/>
                    <a:pt x="200" y="401"/>
                  </a:cubicBezTo>
                  <a:cubicBezTo>
                    <a:pt x="204" y="404"/>
                    <a:pt x="204" y="404"/>
                    <a:pt x="204" y="404"/>
                  </a:cubicBezTo>
                  <a:cubicBezTo>
                    <a:pt x="204" y="404"/>
                    <a:pt x="204" y="403"/>
                    <a:pt x="204" y="405"/>
                  </a:cubicBezTo>
                  <a:cubicBezTo>
                    <a:pt x="204" y="407"/>
                    <a:pt x="204" y="410"/>
                    <a:pt x="204" y="410"/>
                  </a:cubicBezTo>
                  <a:cubicBezTo>
                    <a:pt x="208" y="410"/>
                    <a:pt x="208" y="410"/>
                    <a:pt x="208" y="410"/>
                  </a:cubicBezTo>
                  <a:cubicBezTo>
                    <a:pt x="207" y="414"/>
                    <a:pt x="207" y="414"/>
                    <a:pt x="207" y="414"/>
                  </a:cubicBezTo>
                  <a:cubicBezTo>
                    <a:pt x="207" y="414"/>
                    <a:pt x="205" y="414"/>
                    <a:pt x="207" y="417"/>
                  </a:cubicBezTo>
                  <a:cubicBezTo>
                    <a:pt x="209" y="419"/>
                    <a:pt x="209" y="421"/>
                    <a:pt x="209" y="421"/>
                  </a:cubicBezTo>
                  <a:cubicBezTo>
                    <a:pt x="216" y="426"/>
                    <a:pt x="216" y="426"/>
                    <a:pt x="216" y="426"/>
                  </a:cubicBezTo>
                  <a:cubicBezTo>
                    <a:pt x="220" y="426"/>
                    <a:pt x="220" y="426"/>
                    <a:pt x="220" y="426"/>
                  </a:cubicBezTo>
                  <a:cubicBezTo>
                    <a:pt x="224" y="425"/>
                    <a:pt x="224" y="425"/>
                    <a:pt x="224" y="425"/>
                  </a:cubicBezTo>
                  <a:cubicBezTo>
                    <a:pt x="226" y="421"/>
                    <a:pt x="226" y="421"/>
                    <a:pt x="226" y="421"/>
                  </a:cubicBezTo>
                  <a:cubicBezTo>
                    <a:pt x="226" y="421"/>
                    <a:pt x="229" y="421"/>
                    <a:pt x="232" y="422"/>
                  </a:cubicBezTo>
                  <a:cubicBezTo>
                    <a:pt x="234" y="423"/>
                    <a:pt x="238" y="422"/>
                    <a:pt x="238" y="422"/>
                  </a:cubicBezTo>
                  <a:cubicBezTo>
                    <a:pt x="238" y="422"/>
                    <a:pt x="238" y="422"/>
                    <a:pt x="238" y="424"/>
                  </a:cubicBezTo>
                  <a:cubicBezTo>
                    <a:pt x="239" y="426"/>
                    <a:pt x="241" y="425"/>
                    <a:pt x="241" y="425"/>
                  </a:cubicBezTo>
                  <a:cubicBezTo>
                    <a:pt x="241" y="425"/>
                    <a:pt x="244" y="425"/>
                    <a:pt x="244" y="426"/>
                  </a:cubicBezTo>
                  <a:cubicBezTo>
                    <a:pt x="244" y="427"/>
                    <a:pt x="246" y="428"/>
                    <a:pt x="247" y="430"/>
                  </a:cubicBezTo>
                  <a:cubicBezTo>
                    <a:pt x="248" y="432"/>
                    <a:pt x="248" y="431"/>
                    <a:pt x="249" y="432"/>
                  </a:cubicBezTo>
                  <a:cubicBezTo>
                    <a:pt x="249" y="433"/>
                    <a:pt x="245" y="434"/>
                    <a:pt x="250" y="434"/>
                  </a:cubicBezTo>
                  <a:cubicBezTo>
                    <a:pt x="254" y="435"/>
                    <a:pt x="264" y="436"/>
                    <a:pt x="264" y="436"/>
                  </a:cubicBezTo>
                  <a:cubicBezTo>
                    <a:pt x="264" y="436"/>
                    <a:pt x="270" y="434"/>
                    <a:pt x="273" y="434"/>
                  </a:cubicBezTo>
                  <a:cubicBezTo>
                    <a:pt x="276" y="434"/>
                    <a:pt x="276" y="435"/>
                    <a:pt x="276" y="435"/>
                  </a:cubicBezTo>
                  <a:cubicBezTo>
                    <a:pt x="279" y="435"/>
                    <a:pt x="279" y="435"/>
                    <a:pt x="279" y="435"/>
                  </a:cubicBezTo>
                  <a:cubicBezTo>
                    <a:pt x="279" y="435"/>
                    <a:pt x="281" y="434"/>
                    <a:pt x="281" y="433"/>
                  </a:cubicBezTo>
                  <a:cubicBezTo>
                    <a:pt x="281" y="432"/>
                    <a:pt x="282" y="429"/>
                    <a:pt x="282" y="429"/>
                  </a:cubicBezTo>
                  <a:cubicBezTo>
                    <a:pt x="282" y="429"/>
                    <a:pt x="281" y="427"/>
                    <a:pt x="283" y="427"/>
                  </a:cubicBezTo>
                  <a:cubicBezTo>
                    <a:pt x="285" y="427"/>
                    <a:pt x="286" y="426"/>
                    <a:pt x="286" y="426"/>
                  </a:cubicBezTo>
                  <a:cubicBezTo>
                    <a:pt x="289" y="424"/>
                    <a:pt x="289" y="424"/>
                    <a:pt x="289" y="424"/>
                  </a:cubicBezTo>
                  <a:cubicBezTo>
                    <a:pt x="288" y="416"/>
                    <a:pt x="288" y="416"/>
                    <a:pt x="288" y="416"/>
                  </a:cubicBezTo>
                  <a:cubicBezTo>
                    <a:pt x="288" y="416"/>
                    <a:pt x="288" y="413"/>
                    <a:pt x="287" y="412"/>
                  </a:cubicBezTo>
                  <a:cubicBezTo>
                    <a:pt x="285" y="411"/>
                    <a:pt x="282" y="408"/>
                    <a:pt x="282" y="408"/>
                  </a:cubicBezTo>
                  <a:cubicBezTo>
                    <a:pt x="281" y="405"/>
                    <a:pt x="281" y="405"/>
                    <a:pt x="281" y="405"/>
                  </a:cubicBezTo>
                  <a:cubicBezTo>
                    <a:pt x="277" y="402"/>
                    <a:pt x="277" y="402"/>
                    <a:pt x="277" y="402"/>
                  </a:cubicBezTo>
                  <a:cubicBezTo>
                    <a:pt x="277" y="402"/>
                    <a:pt x="276" y="400"/>
                    <a:pt x="275" y="400"/>
                  </a:cubicBezTo>
                  <a:cubicBezTo>
                    <a:pt x="274" y="401"/>
                    <a:pt x="275" y="401"/>
                    <a:pt x="273" y="404"/>
                  </a:cubicBezTo>
                  <a:cubicBezTo>
                    <a:pt x="271" y="406"/>
                    <a:pt x="268" y="407"/>
                    <a:pt x="268" y="407"/>
                  </a:cubicBezTo>
                  <a:cubicBezTo>
                    <a:pt x="262" y="409"/>
                    <a:pt x="262" y="409"/>
                    <a:pt x="262" y="409"/>
                  </a:cubicBezTo>
                  <a:cubicBezTo>
                    <a:pt x="262" y="409"/>
                    <a:pt x="258" y="407"/>
                    <a:pt x="257" y="405"/>
                  </a:cubicBezTo>
                  <a:cubicBezTo>
                    <a:pt x="256" y="404"/>
                    <a:pt x="249" y="398"/>
                    <a:pt x="249" y="398"/>
                  </a:cubicBezTo>
                  <a:cubicBezTo>
                    <a:pt x="249" y="398"/>
                    <a:pt x="245" y="395"/>
                    <a:pt x="244" y="395"/>
                  </a:cubicBezTo>
                  <a:cubicBezTo>
                    <a:pt x="242" y="395"/>
                    <a:pt x="240" y="395"/>
                    <a:pt x="240" y="395"/>
                  </a:cubicBezTo>
                  <a:cubicBezTo>
                    <a:pt x="237" y="390"/>
                    <a:pt x="237" y="390"/>
                    <a:pt x="237" y="390"/>
                  </a:cubicBezTo>
                  <a:cubicBezTo>
                    <a:pt x="236" y="389"/>
                    <a:pt x="236" y="389"/>
                    <a:pt x="236" y="389"/>
                  </a:cubicBezTo>
                  <a:cubicBezTo>
                    <a:pt x="236" y="389"/>
                    <a:pt x="233" y="386"/>
                    <a:pt x="235" y="386"/>
                  </a:cubicBezTo>
                  <a:cubicBezTo>
                    <a:pt x="238" y="386"/>
                    <a:pt x="239" y="383"/>
                    <a:pt x="239" y="383"/>
                  </a:cubicBezTo>
                  <a:cubicBezTo>
                    <a:pt x="239" y="380"/>
                    <a:pt x="239" y="380"/>
                    <a:pt x="239" y="380"/>
                  </a:cubicBezTo>
                  <a:cubicBezTo>
                    <a:pt x="239" y="378"/>
                    <a:pt x="239" y="378"/>
                    <a:pt x="239" y="378"/>
                  </a:cubicBezTo>
                  <a:cubicBezTo>
                    <a:pt x="238" y="373"/>
                    <a:pt x="238" y="373"/>
                    <a:pt x="238" y="373"/>
                  </a:cubicBezTo>
                  <a:cubicBezTo>
                    <a:pt x="238" y="373"/>
                    <a:pt x="237" y="368"/>
                    <a:pt x="238" y="367"/>
                  </a:cubicBezTo>
                  <a:cubicBezTo>
                    <a:pt x="240" y="367"/>
                    <a:pt x="246" y="366"/>
                    <a:pt x="246" y="366"/>
                  </a:cubicBezTo>
                  <a:cubicBezTo>
                    <a:pt x="246" y="366"/>
                    <a:pt x="249" y="367"/>
                    <a:pt x="252" y="368"/>
                  </a:cubicBezTo>
                  <a:cubicBezTo>
                    <a:pt x="254" y="368"/>
                    <a:pt x="256" y="369"/>
                    <a:pt x="256" y="369"/>
                  </a:cubicBezTo>
                  <a:cubicBezTo>
                    <a:pt x="256" y="369"/>
                    <a:pt x="262" y="372"/>
                    <a:pt x="263" y="373"/>
                  </a:cubicBezTo>
                  <a:cubicBezTo>
                    <a:pt x="263" y="374"/>
                    <a:pt x="265" y="375"/>
                    <a:pt x="267" y="376"/>
                  </a:cubicBezTo>
                  <a:cubicBezTo>
                    <a:pt x="270" y="378"/>
                    <a:pt x="276" y="376"/>
                    <a:pt x="276" y="376"/>
                  </a:cubicBezTo>
                  <a:cubicBezTo>
                    <a:pt x="276" y="376"/>
                    <a:pt x="279" y="375"/>
                    <a:pt x="281" y="375"/>
                  </a:cubicBezTo>
                  <a:cubicBezTo>
                    <a:pt x="282" y="375"/>
                    <a:pt x="291" y="375"/>
                    <a:pt x="291" y="375"/>
                  </a:cubicBezTo>
                  <a:cubicBezTo>
                    <a:pt x="291" y="375"/>
                    <a:pt x="295" y="375"/>
                    <a:pt x="296" y="375"/>
                  </a:cubicBezTo>
                  <a:cubicBezTo>
                    <a:pt x="297" y="375"/>
                    <a:pt x="301" y="375"/>
                    <a:pt x="301" y="375"/>
                  </a:cubicBezTo>
                  <a:cubicBezTo>
                    <a:pt x="309" y="377"/>
                    <a:pt x="309" y="377"/>
                    <a:pt x="309" y="377"/>
                  </a:cubicBezTo>
                  <a:cubicBezTo>
                    <a:pt x="315" y="374"/>
                    <a:pt x="315" y="374"/>
                    <a:pt x="315" y="374"/>
                  </a:cubicBezTo>
                  <a:cubicBezTo>
                    <a:pt x="315" y="374"/>
                    <a:pt x="315" y="369"/>
                    <a:pt x="317" y="369"/>
                  </a:cubicBezTo>
                  <a:cubicBezTo>
                    <a:pt x="318" y="369"/>
                    <a:pt x="320" y="369"/>
                    <a:pt x="322" y="369"/>
                  </a:cubicBezTo>
                  <a:cubicBezTo>
                    <a:pt x="324" y="370"/>
                    <a:pt x="330" y="368"/>
                    <a:pt x="330" y="368"/>
                  </a:cubicBezTo>
                  <a:cubicBezTo>
                    <a:pt x="324" y="360"/>
                    <a:pt x="324" y="360"/>
                    <a:pt x="324" y="360"/>
                  </a:cubicBezTo>
                  <a:cubicBezTo>
                    <a:pt x="324" y="360"/>
                    <a:pt x="324" y="360"/>
                    <a:pt x="322" y="356"/>
                  </a:cubicBezTo>
                  <a:cubicBezTo>
                    <a:pt x="321" y="352"/>
                    <a:pt x="318" y="348"/>
                    <a:pt x="318" y="348"/>
                  </a:cubicBezTo>
                  <a:cubicBezTo>
                    <a:pt x="318" y="348"/>
                    <a:pt x="314" y="347"/>
                    <a:pt x="311" y="346"/>
                  </a:cubicBezTo>
                  <a:cubicBezTo>
                    <a:pt x="308" y="345"/>
                    <a:pt x="310" y="346"/>
                    <a:pt x="308" y="344"/>
                  </a:cubicBezTo>
                  <a:cubicBezTo>
                    <a:pt x="306" y="343"/>
                    <a:pt x="297" y="338"/>
                    <a:pt x="297" y="338"/>
                  </a:cubicBezTo>
                  <a:cubicBezTo>
                    <a:pt x="297" y="338"/>
                    <a:pt x="293" y="337"/>
                    <a:pt x="292" y="335"/>
                  </a:cubicBezTo>
                  <a:cubicBezTo>
                    <a:pt x="291" y="332"/>
                    <a:pt x="292" y="323"/>
                    <a:pt x="292" y="323"/>
                  </a:cubicBezTo>
                  <a:cubicBezTo>
                    <a:pt x="293" y="318"/>
                    <a:pt x="293" y="318"/>
                    <a:pt x="293" y="318"/>
                  </a:cubicBezTo>
                  <a:cubicBezTo>
                    <a:pt x="298" y="308"/>
                    <a:pt x="298" y="308"/>
                    <a:pt x="298" y="308"/>
                  </a:cubicBezTo>
                  <a:cubicBezTo>
                    <a:pt x="300" y="299"/>
                    <a:pt x="300" y="299"/>
                    <a:pt x="300" y="299"/>
                  </a:cubicBezTo>
                  <a:cubicBezTo>
                    <a:pt x="310" y="287"/>
                    <a:pt x="310" y="287"/>
                    <a:pt x="310" y="287"/>
                  </a:cubicBezTo>
                  <a:cubicBezTo>
                    <a:pt x="313" y="278"/>
                    <a:pt x="313" y="278"/>
                    <a:pt x="313" y="278"/>
                  </a:cubicBezTo>
                  <a:cubicBezTo>
                    <a:pt x="315" y="269"/>
                    <a:pt x="315" y="269"/>
                    <a:pt x="315" y="269"/>
                  </a:cubicBezTo>
                  <a:cubicBezTo>
                    <a:pt x="315" y="260"/>
                    <a:pt x="315" y="260"/>
                    <a:pt x="315" y="260"/>
                  </a:cubicBezTo>
                  <a:cubicBezTo>
                    <a:pt x="315" y="253"/>
                    <a:pt x="315" y="253"/>
                    <a:pt x="315" y="253"/>
                  </a:cubicBezTo>
                  <a:cubicBezTo>
                    <a:pt x="328" y="253"/>
                    <a:pt x="328" y="253"/>
                    <a:pt x="328" y="253"/>
                  </a:cubicBezTo>
                  <a:cubicBezTo>
                    <a:pt x="328" y="256"/>
                    <a:pt x="328" y="256"/>
                    <a:pt x="328" y="256"/>
                  </a:cubicBezTo>
                  <a:cubicBezTo>
                    <a:pt x="328" y="256"/>
                    <a:pt x="330" y="252"/>
                    <a:pt x="331" y="252"/>
                  </a:cubicBezTo>
                  <a:cubicBezTo>
                    <a:pt x="332" y="252"/>
                    <a:pt x="340" y="247"/>
                    <a:pt x="340" y="247"/>
                  </a:cubicBezTo>
                  <a:cubicBezTo>
                    <a:pt x="343" y="249"/>
                    <a:pt x="343" y="249"/>
                    <a:pt x="343" y="249"/>
                  </a:cubicBezTo>
                  <a:cubicBezTo>
                    <a:pt x="351" y="251"/>
                    <a:pt x="351" y="251"/>
                    <a:pt x="351" y="251"/>
                  </a:cubicBezTo>
                  <a:cubicBezTo>
                    <a:pt x="351" y="251"/>
                    <a:pt x="354" y="252"/>
                    <a:pt x="353" y="254"/>
                  </a:cubicBezTo>
                  <a:cubicBezTo>
                    <a:pt x="352" y="256"/>
                    <a:pt x="352" y="256"/>
                    <a:pt x="353" y="256"/>
                  </a:cubicBezTo>
                  <a:cubicBezTo>
                    <a:pt x="354" y="256"/>
                    <a:pt x="358" y="253"/>
                    <a:pt x="358" y="253"/>
                  </a:cubicBezTo>
                  <a:cubicBezTo>
                    <a:pt x="365" y="256"/>
                    <a:pt x="365" y="256"/>
                    <a:pt x="365" y="256"/>
                  </a:cubicBezTo>
                  <a:cubicBezTo>
                    <a:pt x="359" y="249"/>
                    <a:pt x="359" y="249"/>
                    <a:pt x="359" y="249"/>
                  </a:cubicBezTo>
                  <a:cubicBezTo>
                    <a:pt x="359" y="249"/>
                    <a:pt x="358" y="244"/>
                    <a:pt x="358" y="242"/>
                  </a:cubicBezTo>
                  <a:cubicBezTo>
                    <a:pt x="358" y="240"/>
                    <a:pt x="357" y="232"/>
                    <a:pt x="357" y="232"/>
                  </a:cubicBezTo>
                  <a:cubicBezTo>
                    <a:pt x="356" y="226"/>
                    <a:pt x="356" y="226"/>
                    <a:pt x="356" y="226"/>
                  </a:cubicBezTo>
                  <a:cubicBezTo>
                    <a:pt x="354" y="221"/>
                    <a:pt x="354" y="221"/>
                    <a:pt x="354" y="221"/>
                  </a:cubicBezTo>
                  <a:cubicBezTo>
                    <a:pt x="351" y="218"/>
                    <a:pt x="351" y="218"/>
                    <a:pt x="351" y="218"/>
                  </a:cubicBezTo>
                  <a:cubicBezTo>
                    <a:pt x="350" y="213"/>
                    <a:pt x="350" y="213"/>
                    <a:pt x="350" y="213"/>
                  </a:cubicBezTo>
                  <a:cubicBezTo>
                    <a:pt x="348" y="209"/>
                    <a:pt x="348" y="209"/>
                    <a:pt x="348" y="209"/>
                  </a:cubicBezTo>
                  <a:cubicBezTo>
                    <a:pt x="341" y="205"/>
                    <a:pt x="341" y="205"/>
                    <a:pt x="341" y="205"/>
                  </a:cubicBezTo>
                  <a:cubicBezTo>
                    <a:pt x="336" y="204"/>
                    <a:pt x="336" y="204"/>
                    <a:pt x="336" y="204"/>
                  </a:cubicBezTo>
                  <a:cubicBezTo>
                    <a:pt x="332" y="205"/>
                    <a:pt x="332" y="205"/>
                    <a:pt x="332" y="205"/>
                  </a:cubicBezTo>
                  <a:cubicBezTo>
                    <a:pt x="328" y="205"/>
                    <a:pt x="328" y="205"/>
                    <a:pt x="328" y="205"/>
                  </a:cubicBezTo>
                  <a:cubicBezTo>
                    <a:pt x="325" y="200"/>
                    <a:pt x="325" y="200"/>
                    <a:pt x="325" y="200"/>
                  </a:cubicBezTo>
                  <a:cubicBezTo>
                    <a:pt x="325" y="200"/>
                    <a:pt x="324" y="193"/>
                    <a:pt x="324" y="192"/>
                  </a:cubicBezTo>
                  <a:cubicBezTo>
                    <a:pt x="324" y="191"/>
                    <a:pt x="322" y="184"/>
                    <a:pt x="322" y="184"/>
                  </a:cubicBezTo>
                  <a:cubicBezTo>
                    <a:pt x="321" y="176"/>
                    <a:pt x="321" y="176"/>
                    <a:pt x="321" y="176"/>
                  </a:cubicBezTo>
                  <a:cubicBezTo>
                    <a:pt x="318" y="168"/>
                    <a:pt x="318" y="168"/>
                    <a:pt x="318" y="168"/>
                  </a:cubicBezTo>
                  <a:cubicBezTo>
                    <a:pt x="318" y="168"/>
                    <a:pt x="316" y="163"/>
                    <a:pt x="315" y="161"/>
                  </a:cubicBezTo>
                  <a:cubicBezTo>
                    <a:pt x="314" y="159"/>
                    <a:pt x="312" y="155"/>
                    <a:pt x="312" y="155"/>
                  </a:cubicBezTo>
                  <a:cubicBezTo>
                    <a:pt x="310" y="148"/>
                    <a:pt x="310" y="148"/>
                    <a:pt x="310" y="148"/>
                  </a:cubicBezTo>
                  <a:cubicBezTo>
                    <a:pt x="302" y="146"/>
                    <a:pt x="302" y="146"/>
                    <a:pt x="302" y="146"/>
                  </a:cubicBezTo>
                  <a:cubicBezTo>
                    <a:pt x="289" y="142"/>
                    <a:pt x="289" y="142"/>
                    <a:pt x="289" y="142"/>
                  </a:cubicBezTo>
                  <a:cubicBezTo>
                    <a:pt x="282" y="139"/>
                    <a:pt x="282" y="139"/>
                    <a:pt x="282" y="139"/>
                  </a:cubicBezTo>
                  <a:cubicBezTo>
                    <a:pt x="283" y="136"/>
                    <a:pt x="283" y="136"/>
                    <a:pt x="283" y="136"/>
                  </a:cubicBezTo>
                  <a:cubicBezTo>
                    <a:pt x="287" y="135"/>
                    <a:pt x="287" y="135"/>
                    <a:pt x="287" y="135"/>
                  </a:cubicBezTo>
                  <a:cubicBezTo>
                    <a:pt x="287" y="135"/>
                    <a:pt x="289" y="135"/>
                    <a:pt x="291" y="135"/>
                  </a:cubicBezTo>
                  <a:cubicBezTo>
                    <a:pt x="294" y="135"/>
                    <a:pt x="296" y="135"/>
                    <a:pt x="298" y="135"/>
                  </a:cubicBezTo>
                  <a:cubicBezTo>
                    <a:pt x="300" y="135"/>
                    <a:pt x="303" y="135"/>
                    <a:pt x="303" y="135"/>
                  </a:cubicBezTo>
                  <a:cubicBezTo>
                    <a:pt x="307" y="130"/>
                    <a:pt x="307" y="130"/>
                    <a:pt x="307" y="130"/>
                  </a:cubicBezTo>
                  <a:cubicBezTo>
                    <a:pt x="322" y="122"/>
                    <a:pt x="322" y="122"/>
                    <a:pt x="322" y="122"/>
                  </a:cubicBezTo>
                  <a:cubicBezTo>
                    <a:pt x="329" y="121"/>
                    <a:pt x="329" y="121"/>
                    <a:pt x="329" y="121"/>
                  </a:cubicBezTo>
                  <a:cubicBezTo>
                    <a:pt x="336" y="121"/>
                    <a:pt x="336" y="121"/>
                    <a:pt x="336" y="121"/>
                  </a:cubicBezTo>
                  <a:cubicBezTo>
                    <a:pt x="336" y="121"/>
                    <a:pt x="336" y="125"/>
                    <a:pt x="338" y="126"/>
                  </a:cubicBezTo>
                  <a:cubicBezTo>
                    <a:pt x="340" y="127"/>
                    <a:pt x="341" y="127"/>
                    <a:pt x="342" y="128"/>
                  </a:cubicBezTo>
                  <a:cubicBezTo>
                    <a:pt x="344" y="128"/>
                    <a:pt x="350" y="129"/>
                    <a:pt x="350" y="129"/>
                  </a:cubicBezTo>
                  <a:cubicBezTo>
                    <a:pt x="354" y="131"/>
                    <a:pt x="354" y="131"/>
                    <a:pt x="354" y="131"/>
                  </a:cubicBezTo>
                  <a:cubicBezTo>
                    <a:pt x="358" y="137"/>
                    <a:pt x="358" y="137"/>
                    <a:pt x="358" y="137"/>
                  </a:cubicBezTo>
                  <a:cubicBezTo>
                    <a:pt x="365" y="141"/>
                    <a:pt x="365" y="141"/>
                    <a:pt x="365" y="141"/>
                  </a:cubicBezTo>
                  <a:cubicBezTo>
                    <a:pt x="365" y="141"/>
                    <a:pt x="366" y="144"/>
                    <a:pt x="365" y="145"/>
                  </a:cubicBezTo>
                  <a:cubicBezTo>
                    <a:pt x="364" y="146"/>
                    <a:pt x="365" y="149"/>
                    <a:pt x="361" y="151"/>
                  </a:cubicBezTo>
                  <a:cubicBezTo>
                    <a:pt x="357" y="153"/>
                    <a:pt x="352" y="157"/>
                    <a:pt x="351" y="157"/>
                  </a:cubicBezTo>
                  <a:cubicBezTo>
                    <a:pt x="350" y="158"/>
                    <a:pt x="347" y="162"/>
                    <a:pt x="347" y="162"/>
                  </a:cubicBezTo>
                  <a:cubicBezTo>
                    <a:pt x="345" y="166"/>
                    <a:pt x="345" y="166"/>
                    <a:pt x="345" y="166"/>
                  </a:cubicBezTo>
                  <a:cubicBezTo>
                    <a:pt x="346" y="169"/>
                    <a:pt x="346" y="169"/>
                    <a:pt x="346" y="169"/>
                  </a:cubicBezTo>
                  <a:cubicBezTo>
                    <a:pt x="346" y="169"/>
                    <a:pt x="346" y="170"/>
                    <a:pt x="346" y="171"/>
                  </a:cubicBezTo>
                  <a:cubicBezTo>
                    <a:pt x="345" y="173"/>
                    <a:pt x="344" y="176"/>
                    <a:pt x="344" y="176"/>
                  </a:cubicBezTo>
                  <a:cubicBezTo>
                    <a:pt x="345" y="181"/>
                    <a:pt x="345" y="181"/>
                    <a:pt x="345" y="181"/>
                  </a:cubicBezTo>
                  <a:cubicBezTo>
                    <a:pt x="345" y="181"/>
                    <a:pt x="346" y="183"/>
                    <a:pt x="347" y="185"/>
                  </a:cubicBezTo>
                  <a:cubicBezTo>
                    <a:pt x="347" y="186"/>
                    <a:pt x="356" y="188"/>
                    <a:pt x="356" y="188"/>
                  </a:cubicBezTo>
                  <a:cubicBezTo>
                    <a:pt x="365" y="189"/>
                    <a:pt x="365" y="189"/>
                    <a:pt x="365" y="189"/>
                  </a:cubicBezTo>
                  <a:cubicBezTo>
                    <a:pt x="372" y="196"/>
                    <a:pt x="372" y="196"/>
                    <a:pt x="372" y="196"/>
                  </a:cubicBezTo>
                  <a:cubicBezTo>
                    <a:pt x="378" y="199"/>
                    <a:pt x="378" y="199"/>
                    <a:pt x="378" y="199"/>
                  </a:cubicBezTo>
                  <a:cubicBezTo>
                    <a:pt x="385" y="198"/>
                    <a:pt x="385" y="198"/>
                    <a:pt x="385" y="198"/>
                  </a:cubicBezTo>
                  <a:cubicBezTo>
                    <a:pt x="392" y="193"/>
                    <a:pt x="392" y="193"/>
                    <a:pt x="392" y="193"/>
                  </a:cubicBezTo>
                  <a:cubicBezTo>
                    <a:pt x="397" y="190"/>
                    <a:pt x="397" y="190"/>
                    <a:pt x="397" y="190"/>
                  </a:cubicBezTo>
                  <a:cubicBezTo>
                    <a:pt x="397" y="190"/>
                    <a:pt x="400" y="186"/>
                    <a:pt x="401" y="185"/>
                  </a:cubicBezTo>
                  <a:cubicBezTo>
                    <a:pt x="402" y="184"/>
                    <a:pt x="405" y="181"/>
                    <a:pt x="405" y="181"/>
                  </a:cubicBezTo>
                  <a:cubicBezTo>
                    <a:pt x="405" y="181"/>
                    <a:pt x="407" y="179"/>
                    <a:pt x="407" y="178"/>
                  </a:cubicBezTo>
                  <a:cubicBezTo>
                    <a:pt x="407" y="177"/>
                    <a:pt x="406" y="169"/>
                    <a:pt x="406" y="169"/>
                  </a:cubicBezTo>
                  <a:cubicBezTo>
                    <a:pt x="404" y="163"/>
                    <a:pt x="404" y="163"/>
                    <a:pt x="404" y="163"/>
                  </a:cubicBezTo>
                  <a:cubicBezTo>
                    <a:pt x="401" y="156"/>
                    <a:pt x="401" y="156"/>
                    <a:pt x="401" y="156"/>
                  </a:cubicBezTo>
                  <a:cubicBezTo>
                    <a:pt x="401" y="156"/>
                    <a:pt x="399" y="153"/>
                    <a:pt x="399" y="151"/>
                  </a:cubicBezTo>
                  <a:cubicBezTo>
                    <a:pt x="399" y="150"/>
                    <a:pt x="398" y="146"/>
                    <a:pt x="398" y="146"/>
                  </a:cubicBezTo>
                  <a:cubicBezTo>
                    <a:pt x="394" y="142"/>
                    <a:pt x="394" y="142"/>
                    <a:pt x="394" y="142"/>
                  </a:cubicBezTo>
                  <a:cubicBezTo>
                    <a:pt x="396" y="138"/>
                    <a:pt x="396" y="138"/>
                    <a:pt x="396" y="138"/>
                  </a:cubicBezTo>
                  <a:cubicBezTo>
                    <a:pt x="398" y="135"/>
                    <a:pt x="398" y="135"/>
                    <a:pt x="398" y="135"/>
                  </a:cubicBezTo>
                  <a:cubicBezTo>
                    <a:pt x="403" y="129"/>
                    <a:pt x="403" y="129"/>
                    <a:pt x="403" y="129"/>
                  </a:cubicBezTo>
                  <a:cubicBezTo>
                    <a:pt x="405" y="125"/>
                    <a:pt x="405" y="125"/>
                    <a:pt x="405" y="125"/>
                  </a:cubicBezTo>
                  <a:cubicBezTo>
                    <a:pt x="401" y="120"/>
                    <a:pt x="401" y="120"/>
                    <a:pt x="401" y="120"/>
                  </a:cubicBezTo>
                  <a:cubicBezTo>
                    <a:pt x="398" y="119"/>
                    <a:pt x="398" y="119"/>
                    <a:pt x="398" y="119"/>
                  </a:cubicBezTo>
                  <a:cubicBezTo>
                    <a:pt x="404" y="116"/>
                    <a:pt x="404" y="116"/>
                    <a:pt x="404" y="116"/>
                  </a:cubicBezTo>
                  <a:cubicBezTo>
                    <a:pt x="408" y="114"/>
                    <a:pt x="408" y="114"/>
                    <a:pt x="408" y="114"/>
                  </a:cubicBezTo>
                  <a:cubicBezTo>
                    <a:pt x="413" y="102"/>
                    <a:pt x="413" y="102"/>
                    <a:pt x="413" y="102"/>
                  </a:cubicBezTo>
                  <a:cubicBezTo>
                    <a:pt x="416" y="95"/>
                    <a:pt x="416" y="95"/>
                    <a:pt x="416" y="95"/>
                  </a:cubicBezTo>
                  <a:cubicBezTo>
                    <a:pt x="420" y="84"/>
                    <a:pt x="420" y="84"/>
                    <a:pt x="420" y="84"/>
                  </a:cubicBezTo>
                  <a:cubicBezTo>
                    <a:pt x="420" y="84"/>
                    <a:pt x="422" y="76"/>
                    <a:pt x="422" y="75"/>
                  </a:cubicBezTo>
                  <a:cubicBezTo>
                    <a:pt x="422" y="74"/>
                    <a:pt x="425" y="72"/>
                    <a:pt x="425" y="72"/>
                  </a:cubicBezTo>
                  <a:cubicBezTo>
                    <a:pt x="429" y="67"/>
                    <a:pt x="429" y="67"/>
                    <a:pt x="429" y="67"/>
                  </a:cubicBezTo>
                  <a:cubicBezTo>
                    <a:pt x="432" y="61"/>
                    <a:pt x="432" y="61"/>
                    <a:pt x="432" y="61"/>
                  </a:cubicBezTo>
                  <a:cubicBezTo>
                    <a:pt x="434" y="57"/>
                    <a:pt x="434" y="57"/>
                    <a:pt x="434" y="57"/>
                  </a:cubicBezTo>
                  <a:cubicBezTo>
                    <a:pt x="439" y="49"/>
                    <a:pt x="439" y="49"/>
                    <a:pt x="439" y="49"/>
                  </a:cubicBezTo>
                  <a:cubicBezTo>
                    <a:pt x="443" y="51"/>
                    <a:pt x="443" y="51"/>
                    <a:pt x="443" y="51"/>
                  </a:cubicBezTo>
                  <a:cubicBezTo>
                    <a:pt x="443" y="51"/>
                    <a:pt x="445" y="53"/>
                    <a:pt x="445" y="55"/>
                  </a:cubicBezTo>
                  <a:cubicBezTo>
                    <a:pt x="445" y="57"/>
                    <a:pt x="444" y="58"/>
                    <a:pt x="445" y="58"/>
                  </a:cubicBezTo>
                  <a:cubicBezTo>
                    <a:pt x="447" y="58"/>
                    <a:pt x="446" y="58"/>
                    <a:pt x="447" y="57"/>
                  </a:cubicBezTo>
                  <a:cubicBezTo>
                    <a:pt x="449" y="55"/>
                    <a:pt x="450" y="51"/>
                    <a:pt x="450" y="50"/>
                  </a:cubicBezTo>
                  <a:cubicBezTo>
                    <a:pt x="450" y="49"/>
                    <a:pt x="452" y="49"/>
                    <a:pt x="450" y="48"/>
                  </a:cubicBezTo>
                  <a:cubicBezTo>
                    <a:pt x="447" y="47"/>
                    <a:pt x="443" y="45"/>
                    <a:pt x="443" y="45"/>
                  </a:cubicBezTo>
                  <a:cubicBezTo>
                    <a:pt x="443" y="45"/>
                    <a:pt x="439" y="44"/>
                    <a:pt x="439" y="43"/>
                  </a:cubicBezTo>
                  <a:cubicBezTo>
                    <a:pt x="440" y="42"/>
                    <a:pt x="443" y="33"/>
                    <a:pt x="443" y="33"/>
                  </a:cubicBezTo>
                  <a:cubicBezTo>
                    <a:pt x="447" y="23"/>
                    <a:pt x="447" y="23"/>
                    <a:pt x="447" y="23"/>
                  </a:cubicBezTo>
                  <a:cubicBezTo>
                    <a:pt x="447" y="17"/>
                    <a:pt x="447" y="17"/>
                    <a:pt x="447" y="17"/>
                  </a:cubicBezTo>
                  <a:cubicBezTo>
                    <a:pt x="450" y="12"/>
                    <a:pt x="450" y="12"/>
                    <a:pt x="450" y="12"/>
                  </a:cubicBezTo>
                  <a:cubicBezTo>
                    <a:pt x="453" y="8"/>
                    <a:pt x="455" y="2"/>
                    <a:pt x="460" y="0"/>
                  </a:cubicBezTo>
                  <a:cubicBezTo>
                    <a:pt x="1479" y="0"/>
                    <a:pt x="1479" y="0"/>
                    <a:pt x="1479" y="0"/>
                  </a:cubicBezTo>
                  <a:cubicBezTo>
                    <a:pt x="1479" y="736"/>
                    <a:pt x="1479" y="736"/>
                    <a:pt x="1479" y="736"/>
                  </a:cubicBezTo>
                  <a:cubicBezTo>
                    <a:pt x="1465" y="741"/>
                    <a:pt x="1465" y="741"/>
                    <a:pt x="1465" y="741"/>
                  </a:cubicBezTo>
                  <a:cubicBezTo>
                    <a:pt x="1463" y="741"/>
                    <a:pt x="1435" y="737"/>
                    <a:pt x="1436" y="746"/>
                  </a:cubicBezTo>
                  <a:cubicBezTo>
                    <a:pt x="1437" y="751"/>
                    <a:pt x="1442" y="752"/>
                    <a:pt x="1442" y="752"/>
                  </a:cubicBezTo>
                  <a:cubicBezTo>
                    <a:pt x="1455" y="764"/>
                    <a:pt x="1455" y="764"/>
                    <a:pt x="1455" y="764"/>
                  </a:cubicBezTo>
                  <a:cubicBezTo>
                    <a:pt x="1454" y="771"/>
                    <a:pt x="1454" y="771"/>
                    <a:pt x="1454" y="771"/>
                  </a:cubicBezTo>
                  <a:cubicBezTo>
                    <a:pt x="1462" y="773"/>
                    <a:pt x="1462" y="773"/>
                    <a:pt x="1462" y="773"/>
                  </a:cubicBezTo>
                  <a:cubicBezTo>
                    <a:pt x="1479" y="773"/>
                    <a:pt x="1479" y="773"/>
                    <a:pt x="1479" y="773"/>
                  </a:cubicBezTo>
                  <a:cubicBezTo>
                    <a:pt x="1479" y="785"/>
                    <a:pt x="1479" y="785"/>
                    <a:pt x="1479" y="785"/>
                  </a:cubicBezTo>
                  <a:cubicBezTo>
                    <a:pt x="1469" y="786"/>
                    <a:pt x="1458" y="788"/>
                    <a:pt x="1456" y="789"/>
                  </a:cubicBezTo>
                  <a:cubicBezTo>
                    <a:pt x="1445" y="801"/>
                    <a:pt x="1445" y="801"/>
                    <a:pt x="1445" y="801"/>
                  </a:cubicBezTo>
                  <a:cubicBezTo>
                    <a:pt x="1458" y="818"/>
                    <a:pt x="1458" y="818"/>
                    <a:pt x="1458" y="818"/>
                  </a:cubicBezTo>
                  <a:cubicBezTo>
                    <a:pt x="1457" y="829"/>
                    <a:pt x="1457" y="829"/>
                    <a:pt x="1457" y="829"/>
                  </a:cubicBezTo>
                  <a:cubicBezTo>
                    <a:pt x="1446" y="837"/>
                    <a:pt x="1446" y="837"/>
                    <a:pt x="1446" y="837"/>
                  </a:cubicBezTo>
                  <a:cubicBezTo>
                    <a:pt x="1455" y="846"/>
                    <a:pt x="1455" y="846"/>
                    <a:pt x="1455" y="846"/>
                  </a:cubicBezTo>
                  <a:cubicBezTo>
                    <a:pt x="1471" y="846"/>
                    <a:pt x="1471" y="846"/>
                    <a:pt x="1471" y="846"/>
                  </a:cubicBezTo>
                  <a:cubicBezTo>
                    <a:pt x="1479" y="852"/>
                    <a:pt x="1479" y="852"/>
                    <a:pt x="1479" y="852"/>
                  </a:cubicBezTo>
                  <a:cubicBezTo>
                    <a:pt x="1479" y="899"/>
                    <a:pt x="1479" y="899"/>
                    <a:pt x="1479" y="899"/>
                  </a:cubicBezTo>
                  <a:cubicBezTo>
                    <a:pt x="1476" y="899"/>
                    <a:pt x="1472" y="900"/>
                    <a:pt x="1467" y="900"/>
                  </a:cubicBezTo>
                  <a:cubicBezTo>
                    <a:pt x="1460" y="912"/>
                    <a:pt x="1460" y="912"/>
                    <a:pt x="1460" y="912"/>
                  </a:cubicBezTo>
                  <a:cubicBezTo>
                    <a:pt x="1409" y="903"/>
                    <a:pt x="1409" y="903"/>
                    <a:pt x="1409" y="903"/>
                  </a:cubicBezTo>
                  <a:cubicBezTo>
                    <a:pt x="1392" y="893"/>
                    <a:pt x="1392" y="893"/>
                    <a:pt x="1392" y="893"/>
                  </a:cubicBezTo>
                  <a:cubicBezTo>
                    <a:pt x="1379" y="902"/>
                    <a:pt x="1382" y="898"/>
                    <a:pt x="1371" y="910"/>
                  </a:cubicBezTo>
                  <a:cubicBezTo>
                    <a:pt x="1341" y="902"/>
                    <a:pt x="1341" y="902"/>
                    <a:pt x="1341" y="902"/>
                  </a:cubicBezTo>
                  <a:cubicBezTo>
                    <a:pt x="1322" y="911"/>
                    <a:pt x="1322" y="911"/>
                    <a:pt x="1322" y="911"/>
                  </a:cubicBezTo>
                  <a:cubicBezTo>
                    <a:pt x="1300" y="933"/>
                    <a:pt x="1300" y="933"/>
                    <a:pt x="1300" y="933"/>
                  </a:cubicBezTo>
                  <a:cubicBezTo>
                    <a:pt x="1263" y="931"/>
                    <a:pt x="1263" y="931"/>
                    <a:pt x="1263" y="931"/>
                  </a:cubicBezTo>
                  <a:cubicBezTo>
                    <a:pt x="1255" y="920"/>
                    <a:pt x="1255" y="920"/>
                    <a:pt x="1255" y="920"/>
                  </a:cubicBezTo>
                  <a:cubicBezTo>
                    <a:pt x="1253" y="930"/>
                    <a:pt x="1253" y="930"/>
                    <a:pt x="1253" y="930"/>
                  </a:cubicBezTo>
                  <a:cubicBezTo>
                    <a:pt x="1261" y="940"/>
                    <a:pt x="1261" y="940"/>
                    <a:pt x="1261" y="940"/>
                  </a:cubicBezTo>
                  <a:cubicBezTo>
                    <a:pt x="1247" y="947"/>
                    <a:pt x="1247" y="947"/>
                    <a:pt x="1247" y="947"/>
                  </a:cubicBezTo>
                  <a:cubicBezTo>
                    <a:pt x="1242" y="933"/>
                    <a:pt x="1242" y="933"/>
                    <a:pt x="1242" y="933"/>
                  </a:cubicBezTo>
                  <a:cubicBezTo>
                    <a:pt x="1230" y="918"/>
                    <a:pt x="1230" y="918"/>
                    <a:pt x="1230" y="918"/>
                  </a:cubicBezTo>
                  <a:cubicBezTo>
                    <a:pt x="1212" y="914"/>
                    <a:pt x="1212" y="914"/>
                    <a:pt x="1212" y="914"/>
                  </a:cubicBezTo>
                  <a:cubicBezTo>
                    <a:pt x="1202" y="907"/>
                    <a:pt x="1202" y="907"/>
                    <a:pt x="1202" y="907"/>
                  </a:cubicBezTo>
                  <a:cubicBezTo>
                    <a:pt x="1200" y="906"/>
                    <a:pt x="1163" y="910"/>
                    <a:pt x="1156" y="911"/>
                  </a:cubicBezTo>
                  <a:cubicBezTo>
                    <a:pt x="1147" y="905"/>
                    <a:pt x="1146" y="905"/>
                    <a:pt x="1136" y="900"/>
                  </a:cubicBezTo>
                  <a:cubicBezTo>
                    <a:pt x="1126" y="908"/>
                    <a:pt x="1126" y="908"/>
                    <a:pt x="1126" y="908"/>
                  </a:cubicBezTo>
                  <a:cubicBezTo>
                    <a:pt x="1126" y="908"/>
                    <a:pt x="1121" y="917"/>
                    <a:pt x="1113" y="917"/>
                  </a:cubicBezTo>
                  <a:cubicBezTo>
                    <a:pt x="1104" y="917"/>
                    <a:pt x="1105" y="905"/>
                    <a:pt x="1105" y="905"/>
                  </a:cubicBezTo>
                  <a:cubicBezTo>
                    <a:pt x="1092" y="907"/>
                    <a:pt x="1092" y="907"/>
                    <a:pt x="1092" y="907"/>
                  </a:cubicBezTo>
                  <a:cubicBezTo>
                    <a:pt x="1075" y="931"/>
                    <a:pt x="1075" y="931"/>
                    <a:pt x="1075" y="931"/>
                  </a:cubicBezTo>
                  <a:cubicBezTo>
                    <a:pt x="1054" y="949"/>
                    <a:pt x="1054" y="949"/>
                    <a:pt x="1054" y="949"/>
                  </a:cubicBezTo>
                  <a:cubicBezTo>
                    <a:pt x="1042" y="967"/>
                    <a:pt x="1042" y="967"/>
                    <a:pt x="1042" y="967"/>
                  </a:cubicBezTo>
                  <a:cubicBezTo>
                    <a:pt x="1019" y="976"/>
                    <a:pt x="1019" y="976"/>
                    <a:pt x="1019" y="976"/>
                  </a:cubicBezTo>
                  <a:cubicBezTo>
                    <a:pt x="1020" y="984"/>
                    <a:pt x="1020" y="984"/>
                    <a:pt x="1020" y="984"/>
                  </a:cubicBezTo>
                  <a:cubicBezTo>
                    <a:pt x="1043" y="1004"/>
                    <a:pt x="1043" y="1004"/>
                    <a:pt x="1043" y="1004"/>
                  </a:cubicBezTo>
                  <a:cubicBezTo>
                    <a:pt x="1027" y="1015"/>
                    <a:pt x="1027" y="1015"/>
                    <a:pt x="1027" y="1015"/>
                  </a:cubicBezTo>
                  <a:cubicBezTo>
                    <a:pt x="1003" y="990"/>
                    <a:pt x="1012" y="1009"/>
                    <a:pt x="982" y="986"/>
                  </a:cubicBezTo>
                  <a:cubicBezTo>
                    <a:pt x="977" y="1004"/>
                    <a:pt x="976" y="999"/>
                    <a:pt x="979" y="1014"/>
                  </a:cubicBezTo>
                  <a:cubicBezTo>
                    <a:pt x="966" y="1023"/>
                    <a:pt x="966" y="1023"/>
                    <a:pt x="966" y="1023"/>
                  </a:cubicBezTo>
                  <a:cubicBezTo>
                    <a:pt x="973" y="1050"/>
                    <a:pt x="968" y="1041"/>
                    <a:pt x="985" y="1059"/>
                  </a:cubicBezTo>
                  <a:cubicBezTo>
                    <a:pt x="975" y="1080"/>
                    <a:pt x="977" y="1071"/>
                    <a:pt x="978" y="1096"/>
                  </a:cubicBezTo>
                  <a:cubicBezTo>
                    <a:pt x="1001" y="1103"/>
                    <a:pt x="1001" y="1103"/>
                    <a:pt x="1001" y="1103"/>
                  </a:cubicBezTo>
                  <a:cubicBezTo>
                    <a:pt x="1007" y="1117"/>
                    <a:pt x="1007" y="1117"/>
                    <a:pt x="1007" y="1117"/>
                  </a:cubicBezTo>
                  <a:cubicBezTo>
                    <a:pt x="1022" y="1124"/>
                    <a:pt x="1022" y="1124"/>
                    <a:pt x="1022" y="1124"/>
                  </a:cubicBezTo>
                  <a:cubicBezTo>
                    <a:pt x="1037" y="1114"/>
                    <a:pt x="1037" y="1114"/>
                    <a:pt x="1037" y="1114"/>
                  </a:cubicBezTo>
                  <a:cubicBezTo>
                    <a:pt x="1059" y="1125"/>
                    <a:pt x="1059" y="1125"/>
                    <a:pt x="1059" y="1125"/>
                  </a:cubicBezTo>
                  <a:cubicBezTo>
                    <a:pt x="1088" y="1147"/>
                    <a:pt x="1088" y="1147"/>
                    <a:pt x="1088" y="1147"/>
                  </a:cubicBezTo>
                  <a:cubicBezTo>
                    <a:pt x="1105" y="1168"/>
                    <a:pt x="1105" y="1168"/>
                    <a:pt x="1105" y="1168"/>
                  </a:cubicBezTo>
                  <a:cubicBezTo>
                    <a:pt x="1095" y="1160"/>
                    <a:pt x="1095" y="1160"/>
                    <a:pt x="1095" y="1160"/>
                  </a:cubicBezTo>
                  <a:cubicBezTo>
                    <a:pt x="1089" y="1163"/>
                    <a:pt x="1089" y="1163"/>
                    <a:pt x="1089" y="1163"/>
                  </a:cubicBezTo>
                  <a:cubicBezTo>
                    <a:pt x="1093" y="1170"/>
                    <a:pt x="1093" y="1170"/>
                    <a:pt x="1093" y="1170"/>
                  </a:cubicBezTo>
                  <a:cubicBezTo>
                    <a:pt x="1114" y="1176"/>
                    <a:pt x="1114" y="1176"/>
                    <a:pt x="1114" y="1176"/>
                  </a:cubicBezTo>
                  <a:cubicBezTo>
                    <a:pt x="1113" y="1192"/>
                    <a:pt x="1113" y="1192"/>
                    <a:pt x="1113" y="1192"/>
                  </a:cubicBezTo>
                  <a:cubicBezTo>
                    <a:pt x="1097" y="1252"/>
                    <a:pt x="1097" y="1252"/>
                    <a:pt x="1097" y="1252"/>
                  </a:cubicBezTo>
                  <a:cubicBezTo>
                    <a:pt x="1084" y="1280"/>
                    <a:pt x="1084" y="1280"/>
                    <a:pt x="1084" y="1280"/>
                  </a:cubicBezTo>
                  <a:cubicBezTo>
                    <a:pt x="1081" y="1297"/>
                    <a:pt x="1081" y="1297"/>
                    <a:pt x="1081" y="1297"/>
                  </a:cubicBezTo>
                  <a:cubicBezTo>
                    <a:pt x="1079" y="1314"/>
                    <a:pt x="1079" y="1314"/>
                    <a:pt x="1079" y="1314"/>
                  </a:cubicBezTo>
                  <a:cubicBezTo>
                    <a:pt x="1083" y="1328"/>
                    <a:pt x="1083" y="1328"/>
                    <a:pt x="1083" y="1328"/>
                  </a:cubicBezTo>
                  <a:cubicBezTo>
                    <a:pt x="1083" y="1328"/>
                    <a:pt x="1083" y="1332"/>
                    <a:pt x="1087" y="1336"/>
                  </a:cubicBezTo>
                  <a:cubicBezTo>
                    <a:pt x="1091" y="1340"/>
                    <a:pt x="1092" y="1344"/>
                    <a:pt x="1097" y="1348"/>
                  </a:cubicBezTo>
                  <a:cubicBezTo>
                    <a:pt x="1102" y="1351"/>
                    <a:pt x="1100" y="1353"/>
                    <a:pt x="1118" y="1354"/>
                  </a:cubicBezTo>
                  <a:cubicBezTo>
                    <a:pt x="1135" y="1356"/>
                    <a:pt x="1119" y="1364"/>
                    <a:pt x="1120" y="1367"/>
                  </a:cubicBezTo>
                  <a:cubicBezTo>
                    <a:pt x="1121" y="1369"/>
                    <a:pt x="1122" y="1383"/>
                    <a:pt x="1129" y="1397"/>
                  </a:cubicBezTo>
                  <a:cubicBezTo>
                    <a:pt x="1136" y="1411"/>
                    <a:pt x="1140" y="1409"/>
                    <a:pt x="1151" y="1415"/>
                  </a:cubicBezTo>
                  <a:cubicBezTo>
                    <a:pt x="1162" y="1420"/>
                    <a:pt x="1157" y="1422"/>
                    <a:pt x="1164" y="1436"/>
                  </a:cubicBezTo>
                  <a:cubicBezTo>
                    <a:pt x="1171" y="1449"/>
                    <a:pt x="1188" y="1443"/>
                    <a:pt x="1191" y="1443"/>
                  </a:cubicBezTo>
                  <a:cubicBezTo>
                    <a:pt x="1193" y="1443"/>
                    <a:pt x="1195" y="1446"/>
                    <a:pt x="1198" y="1450"/>
                  </a:cubicBezTo>
                  <a:cubicBezTo>
                    <a:pt x="1198" y="1450"/>
                    <a:pt x="1198" y="1450"/>
                    <a:pt x="1198" y="1450"/>
                  </a:cubicBezTo>
                  <a:cubicBezTo>
                    <a:pt x="1198" y="1450"/>
                    <a:pt x="1192" y="1456"/>
                    <a:pt x="1190" y="1457"/>
                  </a:cubicBezTo>
                  <a:cubicBezTo>
                    <a:pt x="1189" y="1458"/>
                    <a:pt x="1188" y="1459"/>
                    <a:pt x="1187" y="1460"/>
                  </a:cubicBezTo>
                  <a:cubicBezTo>
                    <a:pt x="1186" y="1462"/>
                    <a:pt x="1189" y="1463"/>
                    <a:pt x="1187" y="1464"/>
                  </a:cubicBezTo>
                  <a:cubicBezTo>
                    <a:pt x="1185" y="1465"/>
                    <a:pt x="1183" y="1469"/>
                    <a:pt x="1183" y="1471"/>
                  </a:cubicBezTo>
                  <a:cubicBezTo>
                    <a:pt x="1184" y="1473"/>
                    <a:pt x="1182" y="1476"/>
                    <a:pt x="1182" y="1476"/>
                  </a:cubicBezTo>
                  <a:cubicBezTo>
                    <a:pt x="1182" y="1476"/>
                    <a:pt x="1178" y="1481"/>
                    <a:pt x="1173" y="1481"/>
                  </a:cubicBezTo>
                  <a:cubicBezTo>
                    <a:pt x="1169" y="1482"/>
                    <a:pt x="1166" y="1480"/>
                    <a:pt x="1162" y="1479"/>
                  </a:cubicBezTo>
                  <a:cubicBezTo>
                    <a:pt x="1158" y="1478"/>
                    <a:pt x="1158" y="1478"/>
                    <a:pt x="1158" y="1478"/>
                  </a:cubicBezTo>
                  <a:cubicBezTo>
                    <a:pt x="1158" y="1478"/>
                    <a:pt x="1155" y="1478"/>
                    <a:pt x="1151" y="1477"/>
                  </a:cubicBezTo>
                  <a:cubicBezTo>
                    <a:pt x="1147" y="1475"/>
                    <a:pt x="1150" y="1475"/>
                    <a:pt x="1150" y="1475"/>
                  </a:cubicBezTo>
                  <a:cubicBezTo>
                    <a:pt x="1146" y="1471"/>
                    <a:pt x="1146" y="1471"/>
                    <a:pt x="1146" y="1471"/>
                  </a:cubicBezTo>
                  <a:cubicBezTo>
                    <a:pt x="1142" y="1466"/>
                    <a:pt x="1142" y="1466"/>
                    <a:pt x="1142" y="1466"/>
                  </a:cubicBezTo>
                  <a:cubicBezTo>
                    <a:pt x="1142" y="1466"/>
                    <a:pt x="1141" y="1465"/>
                    <a:pt x="1141" y="1463"/>
                  </a:cubicBezTo>
                  <a:cubicBezTo>
                    <a:pt x="1140" y="1461"/>
                    <a:pt x="1140" y="1463"/>
                    <a:pt x="1138" y="1463"/>
                  </a:cubicBezTo>
                  <a:cubicBezTo>
                    <a:pt x="1136" y="1463"/>
                    <a:pt x="1135" y="1464"/>
                    <a:pt x="1133" y="1463"/>
                  </a:cubicBezTo>
                  <a:cubicBezTo>
                    <a:pt x="1132" y="1462"/>
                    <a:pt x="1132" y="1461"/>
                    <a:pt x="1132" y="1460"/>
                  </a:cubicBezTo>
                  <a:cubicBezTo>
                    <a:pt x="1132" y="1459"/>
                    <a:pt x="1129" y="1457"/>
                    <a:pt x="1126" y="1457"/>
                  </a:cubicBezTo>
                  <a:cubicBezTo>
                    <a:pt x="1123" y="1456"/>
                    <a:pt x="1124" y="1454"/>
                    <a:pt x="1120" y="1454"/>
                  </a:cubicBezTo>
                  <a:cubicBezTo>
                    <a:pt x="1116" y="1454"/>
                    <a:pt x="1119" y="1451"/>
                    <a:pt x="1119" y="1449"/>
                  </a:cubicBezTo>
                  <a:cubicBezTo>
                    <a:pt x="1118" y="1448"/>
                    <a:pt x="1115" y="1451"/>
                    <a:pt x="1114" y="1452"/>
                  </a:cubicBezTo>
                  <a:cubicBezTo>
                    <a:pt x="1113" y="1453"/>
                    <a:pt x="1112" y="1455"/>
                    <a:pt x="1110" y="1455"/>
                  </a:cubicBezTo>
                  <a:cubicBezTo>
                    <a:pt x="1109" y="1456"/>
                    <a:pt x="1108" y="1450"/>
                    <a:pt x="1108" y="1450"/>
                  </a:cubicBezTo>
                  <a:cubicBezTo>
                    <a:pt x="1108" y="1450"/>
                    <a:pt x="1108" y="1450"/>
                    <a:pt x="1104" y="1450"/>
                  </a:cubicBezTo>
                  <a:cubicBezTo>
                    <a:pt x="1099" y="1450"/>
                    <a:pt x="1102" y="1452"/>
                    <a:pt x="1102" y="1452"/>
                  </a:cubicBezTo>
                  <a:cubicBezTo>
                    <a:pt x="1099" y="1459"/>
                    <a:pt x="1099" y="1459"/>
                    <a:pt x="1099" y="1459"/>
                  </a:cubicBezTo>
                  <a:cubicBezTo>
                    <a:pt x="1094" y="1463"/>
                    <a:pt x="1094" y="1463"/>
                    <a:pt x="1094" y="1463"/>
                  </a:cubicBezTo>
                  <a:cubicBezTo>
                    <a:pt x="1094" y="1463"/>
                    <a:pt x="1095" y="1466"/>
                    <a:pt x="1096" y="1468"/>
                  </a:cubicBezTo>
                  <a:cubicBezTo>
                    <a:pt x="1096" y="1470"/>
                    <a:pt x="1099" y="1471"/>
                    <a:pt x="1099" y="1471"/>
                  </a:cubicBezTo>
                  <a:cubicBezTo>
                    <a:pt x="1099" y="1471"/>
                    <a:pt x="1102" y="1473"/>
                    <a:pt x="1105" y="1475"/>
                  </a:cubicBezTo>
                  <a:cubicBezTo>
                    <a:pt x="1108" y="1477"/>
                    <a:pt x="1107" y="1477"/>
                    <a:pt x="1109" y="1477"/>
                  </a:cubicBezTo>
                  <a:cubicBezTo>
                    <a:pt x="1111" y="1478"/>
                    <a:pt x="1114" y="1479"/>
                    <a:pt x="1118" y="1481"/>
                  </a:cubicBezTo>
                  <a:cubicBezTo>
                    <a:pt x="1122" y="1482"/>
                    <a:pt x="1120" y="1481"/>
                    <a:pt x="1126" y="1486"/>
                  </a:cubicBezTo>
                  <a:cubicBezTo>
                    <a:pt x="1131" y="1490"/>
                    <a:pt x="1125" y="1486"/>
                    <a:pt x="1124" y="1489"/>
                  </a:cubicBezTo>
                  <a:cubicBezTo>
                    <a:pt x="1123" y="1493"/>
                    <a:pt x="1117" y="1485"/>
                    <a:pt x="1113" y="1487"/>
                  </a:cubicBezTo>
                  <a:cubicBezTo>
                    <a:pt x="1109" y="1488"/>
                    <a:pt x="1108" y="1485"/>
                    <a:pt x="1105" y="1486"/>
                  </a:cubicBezTo>
                  <a:cubicBezTo>
                    <a:pt x="1105" y="1486"/>
                    <a:pt x="1105" y="1486"/>
                    <a:pt x="1105" y="1486"/>
                  </a:cubicBezTo>
                  <a:cubicBezTo>
                    <a:pt x="1104" y="1486"/>
                    <a:pt x="1104" y="1486"/>
                    <a:pt x="1104" y="1486"/>
                  </a:cubicBezTo>
                  <a:cubicBezTo>
                    <a:pt x="1104" y="1485"/>
                    <a:pt x="1103" y="1484"/>
                    <a:pt x="1103" y="1483"/>
                  </a:cubicBezTo>
                  <a:cubicBezTo>
                    <a:pt x="1102" y="1482"/>
                    <a:pt x="1097" y="1482"/>
                    <a:pt x="1097" y="1482"/>
                  </a:cubicBezTo>
                  <a:cubicBezTo>
                    <a:pt x="1093" y="1481"/>
                    <a:pt x="1093" y="1481"/>
                    <a:pt x="1093" y="1481"/>
                  </a:cubicBezTo>
                  <a:cubicBezTo>
                    <a:pt x="1090" y="1480"/>
                    <a:pt x="1090" y="1480"/>
                    <a:pt x="1090" y="1480"/>
                  </a:cubicBezTo>
                  <a:cubicBezTo>
                    <a:pt x="1087" y="1475"/>
                    <a:pt x="1087" y="1475"/>
                    <a:pt x="1087" y="1475"/>
                  </a:cubicBezTo>
                  <a:cubicBezTo>
                    <a:pt x="1084" y="1473"/>
                    <a:pt x="1084" y="1473"/>
                    <a:pt x="1084" y="1473"/>
                  </a:cubicBezTo>
                  <a:cubicBezTo>
                    <a:pt x="1081" y="1469"/>
                    <a:pt x="1081" y="1469"/>
                    <a:pt x="1081" y="1469"/>
                  </a:cubicBezTo>
                  <a:cubicBezTo>
                    <a:pt x="1082" y="1467"/>
                    <a:pt x="1082" y="1467"/>
                    <a:pt x="1082" y="1467"/>
                  </a:cubicBezTo>
                  <a:cubicBezTo>
                    <a:pt x="1085" y="1463"/>
                    <a:pt x="1085" y="1463"/>
                    <a:pt x="1085" y="1463"/>
                  </a:cubicBezTo>
                  <a:cubicBezTo>
                    <a:pt x="1085" y="1463"/>
                    <a:pt x="1086" y="1463"/>
                    <a:pt x="1087" y="1461"/>
                  </a:cubicBezTo>
                  <a:cubicBezTo>
                    <a:pt x="1089" y="1458"/>
                    <a:pt x="1087" y="1458"/>
                    <a:pt x="1087" y="1458"/>
                  </a:cubicBezTo>
                  <a:cubicBezTo>
                    <a:pt x="1087" y="1458"/>
                    <a:pt x="1083" y="1456"/>
                    <a:pt x="1081" y="1455"/>
                  </a:cubicBezTo>
                  <a:cubicBezTo>
                    <a:pt x="1079" y="1454"/>
                    <a:pt x="1076" y="1457"/>
                    <a:pt x="1076" y="1457"/>
                  </a:cubicBezTo>
                  <a:cubicBezTo>
                    <a:pt x="1070" y="1456"/>
                    <a:pt x="1070" y="1456"/>
                    <a:pt x="1070" y="1456"/>
                  </a:cubicBezTo>
                  <a:cubicBezTo>
                    <a:pt x="1065" y="1456"/>
                    <a:pt x="1065" y="1456"/>
                    <a:pt x="1065" y="1456"/>
                  </a:cubicBezTo>
                  <a:cubicBezTo>
                    <a:pt x="1061" y="1452"/>
                    <a:pt x="1061" y="1452"/>
                    <a:pt x="1061" y="1452"/>
                  </a:cubicBezTo>
                  <a:cubicBezTo>
                    <a:pt x="1054" y="1450"/>
                    <a:pt x="1054" y="1450"/>
                    <a:pt x="1054" y="1450"/>
                  </a:cubicBezTo>
                  <a:cubicBezTo>
                    <a:pt x="1050" y="1448"/>
                    <a:pt x="1050" y="1448"/>
                    <a:pt x="1050" y="1448"/>
                  </a:cubicBezTo>
                  <a:cubicBezTo>
                    <a:pt x="1050" y="1448"/>
                    <a:pt x="1050" y="1440"/>
                    <a:pt x="1050" y="1439"/>
                  </a:cubicBezTo>
                  <a:cubicBezTo>
                    <a:pt x="1050" y="1437"/>
                    <a:pt x="1050" y="1434"/>
                    <a:pt x="1050" y="1434"/>
                  </a:cubicBezTo>
                  <a:cubicBezTo>
                    <a:pt x="1050" y="1434"/>
                    <a:pt x="1044" y="1433"/>
                    <a:pt x="1041" y="1434"/>
                  </a:cubicBezTo>
                  <a:cubicBezTo>
                    <a:pt x="1039" y="1435"/>
                    <a:pt x="1036" y="1434"/>
                    <a:pt x="1036" y="1434"/>
                  </a:cubicBezTo>
                  <a:cubicBezTo>
                    <a:pt x="1036" y="1434"/>
                    <a:pt x="1028" y="1433"/>
                    <a:pt x="1027" y="1431"/>
                  </a:cubicBezTo>
                  <a:cubicBezTo>
                    <a:pt x="1027" y="1429"/>
                    <a:pt x="1027" y="1430"/>
                    <a:pt x="1026" y="1430"/>
                  </a:cubicBezTo>
                  <a:cubicBezTo>
                    <a:pt x="1024" y="1430"/>
                    <a:pt x="1018" y="1430"/>
                    <a:pt x="1018" y="1430"/>
                  </a:cubicBezTo>
                  <a:cubicBezTo>
                    <a:pt x="1012" y="1428"/>
                    <a:pt x="1012" y="1428"/>
                    <a:pt x="1012" y="1428"/>
                  </a:cubicBezTo>
                  <a:cubicBezTo>
                    <a:pt x="1012" y="1437"/>
                    <a:pt x="1012" y="1437"/>
                    <a:pt x="1012" y="1437"/>
                  </a:cubicBezTo>
                  <a:cubicBezTo>
                    <a:pt x="1011" y="1435"/>
                    <a:pt x="1011" y="1435"/>
                    <a:pt x="1011" y="1435"/>
                  </a:cubicBezTo>
                  <a:cubicBezTo>
                    <a:pt x="1001" y="1434"/>
                    <a:pt x="1001" y="1434"/>
                    <a:pt x="1001" y="1434"/>
                  </a:cubicBezTo>
                  <a:cubicBezTo>
                    <a:pt x="995" y="1437"/>
                    <a:pt x="995" y="1437"/>
                    <a:pt x="995" y="1437"/>
                  </a:cubicBezTo>
                  <a:cubicBezTo>
                    <a:pt x="990" y="1439"/>
                    <a:pt x="990" y="1439"/>
                    <a:pt x="990" y="1439"/>
                  </a:cubicBezTo>
                  <a:cubicBezTo>
                    <a:pt x="990" y="1442"/>
                    <a:pt x="990" y="1442"/>
                    <a:pt x="990" y="1442"/>
                  </a:cubicBezTo>
                  <a:cubicBezTo>
                    <a:pt x="988" y="1445"/>
                    <a:pt x="988" y="1445"/>
                    <a:pt x="988" y="1445"/>
                  </a:cubicBezTo>
                  <a:cubicBezTo>
                    <a:pt x="988" y="1445"/>
                    <a:pt x="985" y="1446"/>
                    <a:pt x="983" y="1446"/>
                  </a:cubicBezTo>
                  <a:cubicBezTo>
                    <a:pt x="983" y="1447"/>
                    <a:pt x="982" y="1449"/>
                    <a:pt x="982" y="1450"/>
                  </a:cubicBezTo>
                  <a:cubicBezTo>
                    <a:pt x="981" y="1451"/>
                    <a:pt x="979" y="1451"/>
                    <a:pt x="979" y="1451"/>
                  </a:cubicBezTo>
                  <a:cubicBezTo>
                    <a:pt x="975" y="1450"/>
                    <a:pt x="975" y="1450"/>
                    <a:pt x="975" y="1450"/>
                  </a:cubicBezTo>
                  <a:cubicBezTo>
                    <a:pt x="972" y="1450"/>
                    <a:pt x="972" y="1450"/>
                    <a:pt x="972" y="1450"/>
                  </a:cubicBezTo>
                  <a:cubicBezTo>
                    <a:pt x="970" y="1448"/>
                    <a:pt x="970" y="1448"/>
                    <a:pt x="970" y="1448"/>
                  </a:cubicBezTo>
                  <a:cubicBezTo>
                    <a:pt x="972" y="1444"/>
                    <a:pt x="972" y="1444"/>
                    <a:pt x="972" y="1444"/>
                  </a:cubicBezTo>
                  <a:cubicBezTo>
                    <a:pt x="972" y="1442"/>
                    <a:pt x="972" y="1442"/>
                    <a:pt x="972" y="1442"/>
                  </a:cubicBezTo>
                  <a:cubicBezTo>
                    <a:pt x="972" y="1442"/>
                    <a:pt x="972" y="1442"/>
                    <a:pt x="972" y="1442"/>
                  </a:cubicBezTo>
                  <a:cubicBezTo>
                    <a:pt x="972" y="1442"/>
                    <a:pt x="972" y="1442"/>
                    <a:pt x="972" y="1442"/>
                  </a:cubicBezTo>
                  <a:cubicBezTo>
                    <a:pt x="966" y="1442"/>
                    <a:pt x="966" y="1442"/>
                    <a:pt x="966" y="1442"/>
                  </a:cubicBezTo>
                  <a:cubicBezTo>
                    <a:pt x="960" y="1440"/>
                    <a:pt x="960" y="1440"/>
                    <a:pt x="960" y="1440"/>
                  </a:cubicBezTo>
                  <a:cubicBezTo>
                    <a:pt x="947" y="1439"/>
                    <a:pt x="947" y="1439"/>
                    <a:pt x="947" y="1439"/>
                  </a:cubicBezTo>
                  <a:cubicBezTo>
                    <a:pt x="939" y="1437"/>
                    <a:pt x="939" y="1437"/>
                    <a:pt x="939" y="1437"/>
                  </a:cubicBezTo>
                  <a:cubicBezTo>
                    <a:pt x="934" y="1432"/>
                    <a:pt x="934" y="1432"/>
                    <a:pt x="934" y="1432"/>
                  </a:cubicBezTo>
                  <a:cubicBezTo>
                    <a:pt x="926" y="1430"/>
                    <a:pt x="926" y="1430"/>
                    <a:pt x="926" y="1430"/>
                  </a:cubicBezTo>
                  <a:cubicBezTo>
                    <a:pt x="919" y="1435"/>
                    <a:pt x="919" y="1435"/>
                    <a:pt x="919" y="1435"/>
                  </a:cubicBezTo>
                  <a:cubicBezTo>
                    <a:pt x="919" y="1435"/>
                    <a:pt x="912" y="1432"/>
                    <a:pt x="909" y="1432"/>
                  </a:cubicBezTo>
                  <a:cubicBezTo>
                    <a:pt x="907" y="1433"/>
                    <a:pt x="903" y="1434"/>
                    <a:pt x="902" y="1435"/>
                  </a:cubicBezTo>
                  <a:cubicBezTo>
                    <a:pt x="901" y="1435"/>
                    <a:pt x="901" y="1436"/>
                    <a:pt x="900" y="1436"/>
                  </a:cubicBezTo>
                  <a:cubicBezTo>
                    <a:pt x="900" y="1436"/>
                    <a:pt x="900" y="1436"/>
                    <a:pt x="900" y="1436"/>
                  </a:cubicBezTo>
                  <a:cubicBezTo>
                    <a:pt x="900" y="1436"/>
                    <a:pt x="900" y="1436"/>
                    <a:pt x="900" y="1436"/>
                  </a:cubicBezTo>
                  <a:cubicBezTo>
                    <a:pt x="900" y="1436"/>
                    <a:pt x="900" y="1436"/>
                    <a:pt x="900" y="1436"/>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6" y="1439"/>
                    <a:pt x="894" y="1438"/>
                    <a:pt x="892" y="1438"/>
                  </a:cubicBezTo>
                  <a:cubicBezTo>
                    <a:pt x="891" y="1439"/>
                    <a:pt x="890" y="1440"/>
                    <a:pt x="888" y="1440"/>
                  </a:cubicBezTo>
                  <a:cubicBezTo>
                    <a:pt x="886" y="1440"/>
                    <a:pt x="885" y="1439"/>
                    <a:pt x="883" y="1439"/>
                  </a:cubicBezTo>
                  <a:cubicBezTo>
                    <a:pt x="882" y="1440"/>
                    <a:pt x="881" y="1441"/>
                    <a:pt x="879" y="1441"/>
                  </a:cubicBezTo>
                  <a:cubicBezTo>
                    <a:pt x="877" y="1441"/>
                    <a:pt x="876" y="1439"/>
                    <a:pt x="876" y="1439"/>
                  </a:cubicBezTo>
                  <a:cubicBezTo>
                    <a:pt x="873" y="1439"/>
                    <a:pt x="873" y="1439"/>
                    <a:pt x="873" y="1439"/>
                  </a:cubicBezTo>
                  <a:cubicBezTo>
                    <a:pt x="870" y="1436"/>
                    <a:pt x="870" y="1436"/>
                    <a:pt x="870" y="1436"/>
                  </a:cubicBezTo>
                  <a:cubicBezTo>
                    <a:pt x="870" y="1436"/>
                    <a:pt x="869" y="1438"/>
                    <a:pt x="866" y="1438"/>
                  </a:cubicBezTo>
                  <a:cubicBezTo>
                    <a:pt x="864" y="1437"/>
                    <a:pt x="862" y="1436"/>
                    <a:pt x="860" y="1437"/>
                  </a:cubicBezTo>
                  <a:cubicBezTo>
                    <a:pt x="858" y="1437"/>
                    <a:pt x="855" y="1438"/>
                    <a:pt x="855" y="1438"/>
                  </a:cubicBezTo>
                  <a:cubicBezTo>
                    <a:pt x="847" y="1435"/>
                    <a:pt x="847" y="1435"/>
                    <a:pt x="847" y="1435"/>
                  </a:cubicBezTo>
                  <a:cubicBezTo>
                    <a:pt x="842" y="1434"/>
                    <a:pt x="842" y="1434"/>
                    <a:pt x="842" y="1434"/>
                  </a:cubicBezTo>
                  <a:cubicBezTo>
                    <a:pt x="838" y="1433"/>
                    <a:pt x="838" y="1433"/>
                    <a:pt x="838" y="1433"/>
                  </a:cubicBezTo>
                  <a:cubicBezTo>
                    <a:pt x="836" y="1436"/>
                    <a:pt x="836" y="1436"/>
                    <a:pt x="836" y="1436"/>
                  </a:cubicBezTo>
                  <a:cubicBezTo>
                    <a:pt x="831" y="1436"/>
                    <a:pt x="831" y="1436"/>
                    <a:pt x="831" y="1436"/>
                  </a:cubicBezTo>
                  <a:cubicBezTo>
                    <a:pt x="831" y="1436"/>
                    <a:pt x="825" y="1434"/>
                    <a:pt x="821" y="1435"/>
                  </a:cubicBezTo>
                  <a:cubicBezTo>
                    <a:pt x="820" y="1435"/>
                    <a:pt x="817" y="1438"/>
                    <a:pt x="816" y="1438"/>
                  </a:cubicBezTo>
                  <a:cubicBezTo>
                    <a:pt x="815" y="1439"/>
                    <a:pt x="819" y="1442"/>
                    <a:pt x="817" y="1442"/>
                  </a:cubicBezTo>
                  <a:cubicBezTo>
                    <a:pt x="787" y="1439"/>
                    <a:pt x="752" y="1427"/>
                    <a:pt x="722" y="1419"/>
                  </a:cubicBezTo>
                  <a:cubicBezTo>
                    <a:pt x="722" y="1419"/>
                    <a:pt x="697" y="1413"/>
                    <a:pt x="693" y="1413"/>
                  </a:cubicBezTo>
                  <a:cubicBezTo>
                    <a:pt x="689" y="1413"/>
                    <a:pt x="681" y="1402"/>
                    <a:pt x="681" y="1399"/>
                  </a:cubicBezTo>
                  <a:cubicBezTo>
                    <a:pt x="681" y="1396"/>
                    <a:pt x="680" y="1387"/>
                    <a:pt x="684" y="1385"/>
                  </a:cubicBezTo>
                  <a:cubicBezTo>
                    <a:pt x="688" y="1383"/>
                    <a:pt x="688" y="1383"/>
                    <a:pt x="695" y="1377"/>
                  </a:cubicBezTo>
                  <a:cubicBezTo>
                    <a:pt x="701" y="1370"/>
                    <a:pt x="701" y="1365"/>
                    <a:pt x="701" y="1365"/>
                  </a:cubicBezTo>
                  <a:cubicBezTo>
                    <a:pt x="686" y="1356"/>
                    <a:pt x="686" y="1356"/>
                    <a:pt x="686" y="1356"/>
                  </a:cubicBezTo>
                  <a:cubicBezTo>
                    <a:pt x="686" y="1356"/>
                    <a:pt x="669" y="1365"/>
                    <a:pt x="666" y="1363"/>
                  </a:cubicBezTo>
                  <a:cubicBezTo>
                    <a:pt x="662" y="1361"/>
                    <a:pt x="646" y="1372"/>
                    <a:pt x="646" y="1372"/>
                  </a:cubicBezTo>
                  <a:cubicBezTo>
                    <a:pt x="630" y="1373"/>
                    <a:pt x="630" y="1373"/>
                    <a:pt x="630" y="1373"/>
                  </a:cubicBezTo>
                  <a:cubicBezTo>
                    <a:pt x="630" y="1371"/>
                    <a:pt x="630" y="1371"/>
                    <a:pt x="630" y="1371"/>
                  </a:cubicBezTo>
                  <a:cubicBezTo>
                    <a:pt x="630" y="1371"/>
                    <a:pt x="633" y="1361"/>
                    <a:pt x="637" y="1363"/>
                  </a:cubicBezTo>
                  <a:cubicBezTo>
                    <a:pt x="641" y="1351"/>
                    <a:pt x="641" y="1351"/>
                    <a:pt x="641" y="1351"/>
                  </a:cubicBezTo>
                  <a:cubicBezTo>
                    <a:pt x="639" y="1337"/>
                    <a:pt x="639" y="1337"/>
                    <a:pt x="639" y="1337"/>
                  </a:cubicBezTo>
                  <a:cubicBezTo>
                    <a:pt x="635" y="1318"/>
                    <a:pt x="635" y="1318"/>
                    <a:pt x="635" y="1318"/>
                  </a:cubicBezTo>
                  <a:cubicBezTo>
                    <a:pt x="655" y="1317"/>
                    <a:pt x="655" y="1317"/>
                    <a:pt x="655" y="1317"/>
                  </a:cubicBezTo>
                  <a:cubicBezTo>
                    <a:pt x="673" y="1307"/>
                    <a:pt x="673" y="1307"/>
                    <a:pt x="673" y="1307"/>
                  </a:cubicBezTo>
                  <a:cubicBezTo>
                    <a:pt x="667" y="1297"/>
                    <a:pt x="667" y="1297"/>
                    <a:pt x="667" y="1297"/>
                  </a:cubicBezTo>
                  <a:cubicBezTo>
                    <a:pt x="650" y="1303"/>
                    <a:pt x="650" y="1303"/>
                    <a:pt x="650" y="1303"/>
                  </a:cubicBezTo>
                  <a:cubicBezTo>
                    <a:pt x="634" y="1300"/>
                    <a:pt x="634" y="1300"/>
                    <a:pt x="634" y="1300"/>
                  </a:cubicBezTo>
                  <a:cubicBezTo>
                    <a:pt x="613" y="1318"/>
                    <a:pt x="613" y="1318"/>
                    <a:pt x="613" y="1318"/>
                  </a:cubicBezTo>
                  <a:cubicBezTo>
                    <a:pt x="589" y="1318"/>
                    <a:pt x="589" y="1318"/>
                    <a:pt x="589" y="1318"/>
                  </a:cubicBezTo>
                  <a:cubicBezTo>
                    <a:pt x="581" y="1317"/>
                    <a:pt x="581" y="1317"/>
                    <a:pt x="581" y="1317"/>
                  </a:cubicBezTo>
                  <a:cubicBezTo>
                    <a:pt x="582" y="1315"/>
                    <a:pt x="582" y="1313"/>
                    <a:pt x="583" y="1313"/>
                  </a:cubicBezTo>
                  <a:cubicBezTo>
                    <a:pt x="585" y="1312"/>
                    <a:pt x="600" y="1307"/>
                    <a:pt x="600" y="1307"/>
                  </a:cubicBezTo>
                  <a:cubicBezTo>
                    <a:pt x="610" y="1301"/>
                    <a:pt x="610" y="1301"/>
                    <a:pt x="610" y="1301"/>
                  </a:cubicBezTo>
                  <a:cubicBezTo>
                    <a:pt x="610" y="1301"/>
                    <a:pt x="615" y="1294"/>
                    <a:pt x="617" y="1293"/>
                  </a:cubicBezTo>
                  <a:cubicBezTo>
                    <a:pt x="619" y="1293"/>
                    <a:pt x="621" y="1289"/>
                    <a:pt x="623" y="1284"/>
                  </a:cubicBezTo>
                  <a:cubicBezTo>
                    <a:pt x="626" y="1280"/>
                    <a:pt x="628" y="1277"/>
                    <a:pt x="628" y="1277"/>
                  </a:cubicBezTo>
                  <a:cubicBezTo>
                    <a:pt x="628" y="1277"/>
                    <a:pt x="640" y="1274"/>
                    <a:pt x="639" y="1273"/>
                  </a:cubicBezTo>
                  <a:cubicBezTo>
                    <a:pt x="639" y="1271"/>
                    <a:pt x="634" y="1267"/>
                    <a:pt x="640" y="1267"/>
                  </a:cubicBezTo>
                  <a:cubicBezTo>
                    <a:pt x="646" y="1267"/>
                    <a:pt x="646" y="1267"/>
                    <a:pt x="649" y="1265"/>
                  </a:cubicBezTo>
                  <a:cubicBezTo>
                    <a:pt x="651" y="1264"/>
                    <a:pt x="650" y="1263"/>
                    <a:pt x="651" y="1260"/>
                  </a:cubicBezTo>
                  <a:cubicBezTo>
                    <a:pt x="653" y="1258"/>
                    <a:pt x="654" y="1255"/>
                    <a:pt x="654" y="1253"/>
                  </a:cubicBezTo>
                  <a:cubicBezTo>
                    <a:pt x="653" y="1251"/>
                    <a:pt x="648" y="1243"/>
                    <a:pt x="648" y="1241"/>
                  </a:cubicBezTo>
                  <a:cubicBezTo>
                    <a:pt x="647" y="1238"/>
                    <a:pt x="648" y="1232"/>
                    <a:pt x="648" y="1232"/>
                  </a:cubicBezTo>
                  <a:cubicBezTo>
                    <a:pt x="648" y="1232"/>
                    <a:pt x="651" y="1231"/>
                    <a:pt x="654" y="1230"/>
                  </a:cubicBezTo>
                  <a:cubicBezTo>
                    <a:pt x="656" y="1228"/>
                    <a:pt x="660" y="1221"/>
                    <a:pt x="660" y="1221"/>
                  </a:cubicBezTo>
                  <a:cubicBezTo>
                    <a:pt x="661" y="1216"/>
                    <a:pt x="661" y="1216"/>
                    <a:pt x="661" y="1216"/>
                  </a:cubicBezTo>
                  <a:cubicBezTo>
                    <a:pt x="661" y="1216"/>
                    <a:pt x="665" y="1213"/>
                    <a:pt x="666" y="1213"/>
                  </a:cubicBezTo>
                  <a:cubicBezTo>
                    <a:pt x="668" y="1212"/>
                    <a:pt x="684" y="1206"/>
                    <a:pt x="685" y="1206"/>
                  </a:cubicBezTo>
                  <a:cubicBezTo>
                    <a:pt x="686" y="1206"/>
                    <a:pt x="696" y="1207"/>
                    <a:pt x="693" y="1202"/>
                  </a:cubicBezTo>
                  <a:cubicBezTo>
                    <a:pt x="690" y="1198"/>
                    <a:pt x="689" y="1196"/>
                    <a:pt x="688" y="1193"/>
                  </a:cubicBezTo>
                  <a:cubicBezTo>
                    <a:pt x="687" y="1190"/>
                    <a:pt x="687" y="1183"/>
                    <a:pt x="687" y="1182"/>
                  </a:cubicBezTo>
                  <a:cubicBezTo>
                    <a:pt x="688" y="1181"/>
                    <a:pt x="696" y="1178"/>
                    <a:pt x="687" y="1177"/>
                  </a:cubicBezTo>
                  <a:cubicBezTo>
                    <a:pt x="678" y="1176"/>
                    <a:pt x="685" y="1173"/>
                    <a:pt x="683" y="1171"/>
                  </a:cubicBezTo>
                  <a:cubicBezTo>
                    <a:pt x="680" y="1169"/>
                    <a:pt x="674" y="1165"/>
                    <a:pt x="674" y="1165"/>
                  </a:cubicBezTo>
                  <a:cubicBezTo>
                    <a:pt x="671" y="1165"/>
                    <a:pt x="671" y="1165"/>
                    <a:pt x="671" y="1165"/>
                  </a:cubicBezTo>
                  <a:cubicBezTo>
                    <a:pt x="672" y="1155"/>
                    <a:pt x="672" y="1155"/>
                    <a:pt x="672" y="1155"/>
                  </a:cubicBezTo>
                  <a:cubicBezTo>
                    <a:pt x="672" y="1155"/>
                    <a:pt x="675" y="1151"/>
                    <a:pt x="676" y="1151"/>
                  </a:cubicBezTo>
                  <a:cubicBezTo>
                    <a:pt x="677" y="1150"/>
                    <a:pt x="678" y="1146"/>
                    <a:pt x="676" y="1146"/>
                  </a:cubicBezTo>
                  <a:cubicBezTo>
                    <a:pt x="674" y="1147"/>
                    <a:pt x="668" y="1148"/>
                    <a:pt x="668" y="1148"/>
                  </a:cubicBezTo>
                  <a:cubicBezTo>
                    <a:pt x="668" y="1148"/>
                    <a:pt x="663" y="1148"/>
                    <a:pt x="664" y="1146"/>
                  </a:cubicBezTo>
                  <a:cubicBezTo>
                    <a:pt x="664" y="1143"/>
                    <a:pt x="666" y="1143"/>
                    <a:pt x="669" y="1140"/>
                  </a:cubicBezTo>
                  <a:cubicBezTo>
                    <a:pt x="672" y="1137"/>
                    <a:pt x="673" y="1135"/>
                    <a:pt x="673" y="1135"/>
                  </a:cubicBezTo>
                  <a:cubicBezTo>
                    <a:pt x="672" y="1129"/>
                    <a:pt x="672" y="1129"/>
                    <a:pt x="672" y="1129"/>
                  </a:cubicBezTo>
                  <a:cubicBezTo>
                    <a:pt x="672" y="1129"/>
                    <a:pt x="672" y="1125"/>
                    <a:pt x="671" y="1125"/>
                  </a:cubicBezTo>
                  <a:cubicBezTo>
                    <a:pt x="671" y="1124"/>
                    <a:pt x="665" y="1112"/>
                    <a:pt x="665" y="1112"/>
                  </a:cubicBezTo>
                  <a:cubicBezTo>
                    <a:pt x="665" y="1112"/>
                    <a:pt x="659" y="1110"/>
                    <a:pt x="658" y="1112"/>
                  </a:cubicBezTo>
                  <a:cubicBezTo>
                    <a:pt x="658" y="1114"/>
                    <a:pt x="656" y="1118"/>
                    <a:pt x="656" y="1118"/>
                  </a:cubicBezTo>
                  <a:cubicBezTo>
                    <a:pt x="649" y="1118"/>
                    <a:pt x="649" y="1118"/>
                    <a:pt x="649" y="1118"/>
                  </a:cubicBezTo>
                  <a:cubicBezTo>
                    <a:pt x="645" y="1115"/>
                    <a:pt x="645" y="1115"/>
                    <a:pt x="645" y="1115"/>
                  </a:cubicBezTo>
                  <a:cubicBezTo>
                    <a:pt x="637" y="1113"/>
                    <a:pt x="637" y="1113"/>
                    <a:pt x="637" y="1113"/>
                  </a:cubicBezTo>
                  <a:cubicBezTo>
                    <a:pt x="637" y="1113"/>
                    <a:pt x="636" y="1114"/>
                    <a:pt x="635" y="1115"/>
                  </a:cubicBezTo>
                  <a:cubicBezTo>
                    <a:pt x="635" y="1116"/>
                    <a:pt x="627" y="1111"/>
                    <a:pt x="627" y="1111"/>
                  </a:cubicBezTo>
                  <a:cubicBezTo>
                    <a:pt x="627" y="1111"/>
                    <a:pt x="624" y="1115"/>
                    <a:pt x="623" y="1116"/>
                  </a:cubicBezTo>
                  <a:cubicBezTo>
                    <a:pt x="623" y="1116"/>
                    <a:pt x="615" y="1114"/>
                    <a:pt x="615" y="1114"/>
                  </a:cubicBezTo>
                  <a:cubicBezTo>
                    <a:pt x="607" y="1115"/>
                    <a:pt x="607" y="1115"/>
                    <a:pt x="607" y="1115"/>
                  </a:cubicBezTo>
                  <a:cubicBezTo>
                    <a:pt x="600" y="1116"/>
                    <a:pt x="600" y="1116"/>
                    <a:pt x="600" y="1116"/>
                  </a:cubicBezTo>
                  <a:cubicBezTo>
                    <a:pt x="594" y="1113"/>
                    <a:pt x="594" y="1113"/>
                    <a:pt x="594" y="1113"/>
                  </a:cubicBezTo>
                  <a:cubicBezTo>
                    <a:pt x="592" y="1116"/>
                    <a:pt x="592" y="1116"/>
                    <a:pt x="592" y="1116"/>
                  </a:cubicBezTo>
                  <a:cubicBezTo>
                    <a:pt x="593" y="1121"/>
                    <a:pt x="593" y="1121"/>
                    <a:pt x="593" y="1121"/>
                  </a:cubicBezTo>
                  <a:cubicBezTo>
                    <a:pt x="588" y="1124"/>
                    <a:pt x="588" y="1124"/>
                    <a:pt x="588" y="1124"/>
                  </a:cubicBezTo>
                  <a:cubicBezTo>
                    <a:pt x="582" y="1120"/>
                    <a:pt x="582" y="1120"/>
                    <a:pt x="582" y="1120"/>
                  </a:cubicBezTo>
                  <a:cubicBezTo>
                    <a:pt x="577" y="1119"/>
                    <a:pt x="577" y="1119"/>
                    <a:pt x="577" y="1119"/>
                  </a:cubicBezTo>
                  <a:cubicBezTo>
                    <a:pt x="570" y="1112"/>
                    <a:pt x="570" y="1112"/>
                    <a:pt x="570" y="1112"/>
                  </a:cubicBezTo>
                  <a:cubicBezTo>
                    <a:pt x="564" y="1110"/>
                    <a:pt x="564" y="1110"/>
                    <a:pt x="564" y="1110"/>
                  </a:cubicBezTo>
                  <a:cubicBezTo>
                    <a:pt x="558" y="1107"/>
                    <a:pt x="558" y="1107"/>
                    <a:pt x="558" y="1107"/>
                  </a:cubicBezTo>
                  <a:cubicBezTo>
                    <a:pt x="558" y="1107"/>
                    <a:pt x="555" y="1115"/>
                    <a:pt x="554" y="1116"/>
                  </a:cubicBezTo>
                  <a:cubicBezTo>
                    <a:pt x="553" y="1116"/>
                    <a:pt x="548" y="1118"/>
                    <a:pt x="547" y="1118"/>
                  </a:cubicBezTo>
                  <a:cubicBezTo>
                    <a:pt x="545" y="1119"/>
                    <a:pt x="544" y="1124"/>
                    <a:pt x="544" y="1124"/>
                  </a:cubicBezTo>
                  <a:cubicBezTo>
                    <a:pt x="539" y="1127"/>
                    <a:pt x="539" y="1127"/>
                    <a:pt x="539" y="1127"/>
                  </a:cubicBezTo>
                  <a:cubicBezTo>
                    <a:pt x="539" y="1127"/>
                    <a:pt x="536" y="1125"/>
                    <a:pt x="534" y="1125"/>
                  </a:cubicBezTo>
                  <a:cubicBezTo>
                    <a:pt x="533" y="1125"/>
                    <a:pt x="532" y="1126"/>
                    <a:pt x="532" y="1126"/>
                  </a:cubicBezTo>
                  <a:cubicBezTo>
                    <a:pt x="530" y="1129"/>
                    <a:pt x="530" y="1129"/>
                    <a:pt x="530" y="1129"/>
                  </a:cubicBezTo>
                  <a:cubicBezTo>
                    <a:pt x="530" y="1129"/>
                    <a:pt x="529" y="1129"/>
                    <a:pt x="526" y="1127"/>
                  </a:cubicBezTo>
                  <a:cubicBezTo>
                    <a:pt x="524" y="1126"/>
                    <a:pt x="521" y="1124"/>
                    <a:pt x="521" y="1124"/>
                  </a:cubicBezTo>
                  <a:cubicBezTo>
                    <a:pt x="518" y="1123"/>
                    <a:pt x="518" y="1123"/>
                    <a:pt x="518" y="1123"/>
                  </a:cubicBezTo>
                  <a:cubicBezTo>
                    <a:pt x="518" y="1123"/>
                    <a:pt x="509" y="1127"/>
                    <a:pt x="508" y="1128"/>
                  </a:cubicBezTo>
                  <a:cubicBezTo>
                    <a:pt x="508" y="1129"/>
                    <a:pt x="506" y="1132"/>
                    <a:pt x="506" y="1132"/>
                  </a:cubicBezTo>
                  <a:cubicBezTo>
                    <a:pt x="501" y="1128"/>
                    <a:pt x="501" y="1128"/>
                    <a:pt x="501" y="1128"/>
                  </a:cubicBezTo>
                  <a:cubicBezTo>
                    <a:pt x="495" y="1124"/>
                    <a:pt x="495" y="1124"/>
                    <a:pt x="495" y="1124"/>
                  </a:cubicBezTo>
                  <a:cubicBezTo>
                    <a:pt x="494" y="1117"/>
                    <a:pt x="494" y="1117"/>
                    <a:pt x="494" y="1117"/>
                  </a:cubicBezTo>
                  <a:cubicBezTo>
                    <a:pt x="483" y="1107"/>
                    <a:pt x="483" y="1107"/>
                    <a:pt x="483" y="1107"/>
                  </a:cubicBezTo>
                  <a:cubicBezTo>
                    <a:pt x="481" y="1097"/>
                    <a:pt x="481" y="1097"/>
                    <a:pt x="481" y="1097"/>
                  </a:cubicBezTo>
                  <a:cubicBezTo>
                    <a:pt x="473" y="1091"/>
                    <a:pt x="473" y="1091"/>
                    <a:pt x="473" y="1091"/>
                  </a:cubicBezTo>
                  <a:cubicBezTo>
                    <a:pt x="468" y="1097"/>
                    <a:pt x="468" y="1097"/>
                    <a:pt x="468" y="1097"/>
                  </a:cubicBezTo>
                  <a:cubicBezTo>
                    <a:pt x="460" y="1096"/>
                    <a:pt x="460" y="1096"/>
                    <a:pt x="460" y="1096"/>
                  </a:cubicBezTo>
                  <a:close/>
                  <a:moveTo>
                    <a:pt x="357" y="73"/>
                  </a:moveTo>
                  <a:cubicBezTo>
                    <a:pt x="357" y="73"/>
                    <a:pt x="357" y="73"/>
                    <a:pt x="357" y="73"/>
                  </a:cubicBezTo>
                  <a:cubicBezTo>
                    <a:pt x="358" y="74"/>
                    <a:pt x="358" y="74"/>
                    <a:pt x="358" y="74"/>
                  </a:cubicBezTo>
                  <a:cubicBezTo>
                    <a:pt x="358" y="74"/>
                    <a:pt x="364" y="80"/>
                    <a:pt x="369" y="80"/>
                  </a:cubicBezTo>
                  <a:cubicBezTo>
                    <a:pt x="374" y="80"/>
                    <a:pt x="370" y="80"/>
                    <a:pt x="375" y="79"/>
                  </a:cubicBezTo>
                  <a:cubicBezTo>
                    <a:pt x="379" y="77"/>
                    <a:pt x="380" y="74"/>
                    <a:pt x="382" y="71"/>
                  </a:cubicBezTo>
                  <a:cubicBezTo>
                    <a:pt x="384" y="68"/>
                    <a:pt x="384" y="68"/>
                    <a:pt x="384" y="65"/>
                  </a:cubicBezTo>
                  <a:cubicBezTo>
                    <a:pt x="384" y="62"/>
                    <a:pt x="384" y="57"/>
                    <a:pt x="384" y="54"/>
                  </a:cubicBezTo>
                  <a:cubicBezTo>
                    <a:pt x="384" y="51"/>
                    <a:pt x="387" y="52"/>
                    <a:pt x="390" y="52"/>
                  </a:cubicBezTo>
                  <a:cubicBezTo>
                    <a:pt x="392" y="52"/>
                    <a:pt x="388" y="44"/>
                    <a:pt x="388" y="44"/>
                  </a:cubicBezTo>
                  <a:cubicBezTo>
                    <a:pt x="388" y="44"/>
                    <a:pt x="379" y="40"/>
                    <a:pt x="375" y="40"/>
                  </a:cubicBezTo>
                  <a:cubicBezTo>
                    <a:pt x="371" y="40"/>
                    <a:pt x="362" y="39"/>
                    <a:pt x="362" y="39"/>
                  </a:cubicBezTo>
                  <a:cubicBezTo>
                    <a:pt x="351" y="53"/>
                    <a:pt x="351" y="53"/>
                    <a:pt x="351" y="53"/>
                  </a:cubicBezTo>
                  <a:cubicBezTo>
                    <a:pt x="351" y="53"/>
                    <a:pt x="355" y="72"/>
                    <a:pt x="357" y="73"/>
                  </a:cubicBez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511" name="Google Shape;511;p12"/>
            <p:cNvSpPr/>
            <p:nvPr/>
          </p:nvSpPr>
          <p:spPr>
            <a:xfrm>
              <a:off x="3733036" y="1542151"/>
              <a:ext cx="664056" cy="1216708"/>
            </a:xfrm>
            <a:custGeom>
              <a:rect b="b" l="l" r="r" t="t"/>
              <a:pathLst>
                <a:path extrusionOk="0" h="550" w="291">
                  <a:moveTo>
                    <a:pt x="73" y="501"/>
                  </a:moveTo>
                  <a:cubicBezTo>
                    <a:pt x="69" y="504"/>
                    <a:pt x="69" y="504"/>
                    <a:pt x="69" y="504"/>
                  </a:cubicBezTo>
                  <a:cubicBezTo>
                    <a:pt x="69" y="508"/>
                    <a:pt x="69" y="508"/>
                    <a:pt x="69" y="508"/>
                  </a:cubicBezTo>
                  <a:cubicBezTo>
                    <a:pt x="67" y="512"/>
                    <a:pt x="67" y="512"/>
                    <a:pt x="67" y="512"/>
                  </a:cubicBezTo>
                  <a:cubicBezTo>
                    <a:pt x="67" y="512"/>
                    <a:pt x="65" y="513"/>
                    <a:pt x="65" y="514"/>
                  </a:cubicBezTo>
                  <a:cubicBezTo>
                    <a:pt x="64" y="515"/>
                    <a:pt x="60" y="518"/>
                    <a:pt x="60" y="518"/>
                  </a:cubicBezTo>
                  <a:cubicBezTo>
                    <a:pt x="60" y="518"/>
                    <a:pt x="60" y="519"/>
                    <a:pt x="59" y="519"/>
                  </a:cubicBezTo>
                  <a:cubicBezTo>
                    <a:pt x="58" y="519"/>
                    <a:pt x="51" y="522"/>
                    <a:pt x="51" y="522"/>
                  </a:cubicBezTo>
                  <a:cubicBezTo>
                    <a:pt x="49" y="526"/>
                    <a:pt x="49" y="526"/>
                    <a:pt x="49" y="526"/>
                  </a:cubicBezTo>
                  <a:cubicBezTo>
                    <a:pt x="45" y="527"/>
                    <a:pt x="45" y="527"/>
                    <a:pt x="45" y="527"/>
                  </a:cubicBezTo>
                  <a:cubicBezTo>
                    <a:pt x="42" y="532"/>
                    <a:pt x="42" y="532"/>
                    <a:pt x="42" y="532"/>
                  </a:cubicBezTo>
                  <a:cubicBezTo>
                    <a:pt x="37" y="534"/>
                    <a:pt x="37" y="534"/>
                    <a:pt x="37" y="534"/>
                  </a:cubicBezTo>
                  <a:cubicBezTo>
                    <a:pt x="33" y="535"/>
                    <a:pt x="33" y="535"/>
                    <a:pt x="33" y="535"/>
                  </a:cubicBezTo>
                  <a:cubicBezTo>
                    <a:pt x="29" y="533"/>
                    <a:pt x="29" y="533"/>
                    <a:pt x="29" y="533"/>
                  </a:cubicBezTo>
                  <a:cubicBezTo>
                    <a:pt x="26" y="535"/>
                    <a:pt x="26" y="535"/>
                    <a:pt x="26" y="535"/>
                  </a:cubicBezTo>
                  <a:cubicBezTo>
                    <a:pt x="23" y="537"/>
                    <a:pt x="23" y="537"/>
                    <a:pt x="23" y="537"/>
                  </a:cubicBezTo>
                  <a:cubicBezTo>
                    <a:pt x="24" y="541"/>
                    <a:pt x="24" y="541"/>
                    <a:pt x="24" y="541"/>
                  </a:cubicBezTo>
                  <a:cubicBezTo>
                    <a:pt x="27" y="543"/>
                    <a:pt x="27" y="543"/>
                    <a:pt x="27" y="543"/>
                  </a:cubicBezTo>
                  <a:cubicBezTo>
                    <a:pt x="29" y="540"/>
                    <a:pt x="29" y="540"/>
                    <a:pt x="29" y="540"/>
                  </a:cubicBezTo>
                  <a:cubicBezTo>
                    <a:pt x="35" y="542"/>
                    <a:pt x="35" y="542"/>
                    <a:pt x="35" y="542"/>
                  </a:cubicBezTo>
                  <a:cubicBezTo>
                    <a:pt x="35" y="542"/>
                    <a:pt x="37" y="545"/>
                    <a:pt x="38" y="546"/>
                  </a:cubicBezTo>
                  <a:cubicBezTo>
                    <a:pt x="38" y="547"/>
                    <a:pt x="38" y="550"/>
                    <a:pt x="39" y="550"/>
                  </a:cubicBezTo>
                  <a:cubicBezTo>
                    <a:pt x="40" y="549"/>
                    <a:pt x="45" y="546"/>
                    <a:pt x="45" y="546"/>
                  </a:cubicBezTo>
                  <a:cubicBezTo>
                    <a:pt x="43" y="542"/>
                    <a:pt x="43" y="542"/>
                    <a:pt x="43" y="542"/>
                  </a:cubicBezTo>
                  <a:cubicBezTo>
                    <a:pt x="43" y="542"/>
                    <a:pt x="46" y="541"/>
                    <a:pt x="48" y="541"/>
                  </a:cubicBezTo>
                  <a:cubicBezTo>
                    <a:pt x="50" y="541"/>
                    <a:pt x="52" y="542"/>
                    <a:pt x="53" y="540"/>
                  </a:cubicBezTo>
                  <a:cubicBezTo>
                    <a:pt x="53" y="539"/>
                    <a:pt x="56" y="539"/>
                    <a:pt x="56" y="539"/>
                  </a:cubicBezTo>
                  <a:cubicBezTo>
                    <a:pt x="56" y="539"/>
                    <a:pt x="58" y="536"/>
                    <a:pt x="58" y="536"/>
                  </a:cubicBezTo>
                  <a:cubicBezTo>
                    <a:pt x="58" y="535"/>
                    <a:pt x="61" y="533"/>
                    <a:pt x="61" y="533"/>
                  </a:cubicBezTo>
                  <a:cubicBezTo>
                    <a:pt x="61" y="533"/>
                    <a:pt x="68" y="536"/>
                    <a:pt x="69" y="536"/>
                  </a:cubicBezTo>
                  <a:cubicBezTo>
                    <a:pt x="70" y="536"/>
                    <a:pt x="77" y="534"/>
                    <a:pt x="77" y="534"/>
                  </a:cubicBezTo>
                  <a:cubicBezTo>
                    <a:pt x="80" y="537"/>
                    <a:pt x="80" y="537"/>
                    <a:pt x="80" y="537"/>
                  </a:cubicBezTo>
                  <a:cubicBezTo>
                    <a:pt x="80" y="537"/>
                    <a:pt x="80" y="539"/>
                    <a:pt x="82" y="540"/>
                  </a:cubicBezTo>
                  <a:cubicBezTo>
                    <a:pt x="84" y="540"/>
                    <a:pt x="85" y="540"/>
                    <a:pt x="85" y="540"/>
                  </a:cubicBezTo>
                  <a:cubicBezTo>
                    <a:pt x="88" y="544"/>
                    <a:pt x="88" y="544"/>
                    <a:pt x="88" y="544"/>
                  </a:cubicBezTo>
                  <a:cubicBezTo>
                    <a:pt x="91" y="546"/>
                    <a:pt x="91" y="546"/>
                    <a:pt x="91" y="546"/>
                  </a:cubicBezTo>
                  <a:cubicBezTo>
                    <a:pt x="91" y="546"/>
                    <a:pt x="94" y="546"/>
                    <a:pt x="94" y="545"/>
                  </a:cubicBezTo>
                  <a:cubicBezTo>
                    <a:pt x="94" y="544"/>
                    <a:pt x="95" y="542"/>
                    <a:pt x="96" y="541"/>
                  </a:cubicBezTo>
                  <a:cubicBezTo>
                    <a:pt x="97" y="541"/>
                    <a:pt x="100" y="540"/>
                    <a:pt x="100" y="540"/>
                  </a:cubicBezTo>
                  <a:cubicBezTo>
                    <a:pt x="100" y="540"/>
                    <a:pt x="100" y="538"/>
                    <a:pt x="100" y="537"/>
                  </a:cubicBezTo>
                  <a:cubicBezTo>
                    <a:pt x="100" y="535"/>
                    <a:pt x="100" y="532"/>
                    <a:pt x="101" y="531"/>
                  </a:cubicBezTo>
                  <a:cubicBezTo>
                    <a:pt x="101" y="531"/>
                    <a:pt x="104" y="527"/>
                    <a:pt x="104" y="527"/>
                  </a:cubicBezTo>
                  <a:cubicBezTo>
                    <a:pt x="109" y="526"/>
                    <a:pt x="109" y="526"/>
                    <a:pt x="109" y="526"/>
                  </a:cubicBezTo>
                  <a:cubicBezTo>
                    <a:pt x="121" y="525"/>
                    <a:pt x="121" y="525"/>
                    <a:pt x="121" y="525"/>
                  </a:cubicBezTo>
                  <a:cubicBezTo>
                    <a:pt x="125" y="525"/>
                    <a:pt x="125" y="525"/>
                    <a:pt x="125" y="525"/>
                  </a:cubicBezTo>
                  <a:cubicBezTo>
                    <a:pt x="130" y="529"/>
                    <a:pt x="130" y="529"/>
                    <a:pt x="130" y="529"/>
                  </a:cubicBezTo>
                  <a:cubicBezTo>
                    <a:pt x="135" y="534"/>
                    <a:pt x="135" y="534"/>
                    <a:pt x="135" y="534"/>
                  </a:cubicBezTo>
                  <a:cubicBezTo>
                    <a:pt x="135" y="534"/>
                    <a:pt x="138" y="538"/>
                    <a:pt x="138" y="537"/>
                  </a:cubicBezTo>
                  <a:cubicBezTo>
                    <a:pt x="139" y="535"/>
                    <a:pt x="140" y="531"/>
                    <a:pt x="141" y="531"/>
                  </a:cubicBezTo>
                  <a:cubicBezTo>
                    <a:pt x="142" y="531"/>
                    <a:pt x="145" y="535"/>
                    <a:pt x="145" y="535"/>
                  </a:cubicBezTo>
                  <a:cubicBezTo>
                    <a:pt x="149" y="536"/>
                    <a:pt x="149" y="536"/>
                    <a:pt x="149" y="536"/>
                  </a:cubicBezTo>
                  <a:cubicBezTo>
                    <a:pt x="152" y="536"/>
                    <a:pt x="152" y="536"/>
                    <a:pt x="152" y="536"/>
                  </a:cubicBezTo>
                  <a:cubicBezTo>
                    <a:pt x="155" y="533"/>
                    <a:pt x="155" y="533"/>
                    <a:pt x="155" y="533"/>
                  </a:cubicBezTo>
                  <a:cubicBezTo>
                    <a:pt x="153" y="530"/>
                    <a:pt x="153" y="530"/>
                    <a:pt x="153" y="530"/>
                  </a:cubicBezTo>
                  <a:cubicBezTo>
                    <a:pt x="157" y="531"/>
                    <a:pt x="157" y="531"/>
                    <a:pt x="157" y="531"/>
                  </a:cubicBezTo>
                  <a:cubicBezTo>
                    <a:pt x="168" y="532"/>
                    <a:pt x="168" y="532"/>
                    <a:pt x="168" y="532"/>
                  </a:cubicBezTo>
                  <a:cubicBezTo>
                    <a:pt x="173" y="531"/>
                    <a:pt x="173" y="531"/>
                    <a:pt x="173" y="531"/>
                  </a:cubicBezTo>
                  <a:cubicBezTo>
                    <a:pt x="177" y="530"/>
                    <a:pt x="177" y="530"/>
                    <a:pt x="177" y="530"/>
                  </a:cubicBezTo>
                  <a:cubicBezTo>
                    <a:pt x="177" y="532"/>
                    <a:pt x="177" y="532"/>
                    <a:pt x="177" y="532"/>
                  </a:cubicBezTo>
                  <a:cubicBezTo>
                    <a:pt x="171" y="534"/>
                    <a:pt x="171" y="534"/>
                    <a:pt x="171" y="534"/>
                  </a:cubicBezTo>
                  <a:cubicBezTo>
                    <a:pt x="171" y="534"/>
                    <a:pt x="168" y="534"/>
                    <a:pt x="169" y="535"/>
                  </a:cubicBezTo>
                  <a:cubicBezTo>
                    <a:pt x="170" y="537"/>
                    <a:pt x="175" y="539"/>
                    <a:pt x="175" y="539"/>
                  </a:cubicBezTo>
                  <a:cubicBezTo>
                    <a:pt x="175" y="539"/>
                    <a:pt x="172" y="540"/>
                    <a:pt x="176" y="540"/>
                  </a:cubicBezTo>
                  <a:cubicBezTo>
                    <a:pt x="180" y="540"/>
                    <a:pt x="182" y="539"/>
                    <a:pt x="182" y="539"/>
                  </a:cubicBezTo>
                  <a:cubicBezTo>
                    <a:pt x="185" y="536"/>
                    <a:pt x="185" y="536"/>
                    <a:pt x="185" y="536"/>
                  </a:cubicBezTo>
                  <a:cubicBezTo>
                    <a:pt x="183" y="534"/>
                    <a:pt x="183" y="534"/>
                    <a:pt x="183" y="534"/>
                  </a:cubicBezTo>
                  <a:cubicBezTo>
                    <a:pt x="178" y="533"/>
                    <a:pt x="178" y="533"/>
                    <a:pt x="178" y="533"/>
                  </a:cubicBezTo>
                  <a:cubicBezTo>
                    <a:pt x="179" y="529"/>
                    <a:pt x="179" y="529"/>
                    <a:pt x="179" y="529"/>
                  </a:cubicBezTo>
                  <a:cubicBezTo>
                    <a:pt x="180" y="529"/>
                    <a:pt x="180" y="529"/>
                    <a:pt x="180" y="529"/>
                  </a:cubicBezTo>
                  <a:cubicBezTo>
                    <a:pt x="183" y="532"/>
                    <a:pt x="183" y="532"/>
                    <a:pt x="183" y="532"/>
                  </a:cubicBezTo>
                  <a:cubicBezTo>
                    <a:pt x="186" y="530"/>
                    <a:pt x="186" y="530"/>
                    <a:pt x="186" y="530"/>
                  </a:cubicBezTo>
                  <a:cubicBezTo>
                    <a:pt x="190" y="531"/>
                    <a:pt x="190" y="531"/>
                    <a:pt x="190" y="531"/>
                  </a:cubicBezTo>
                  <a:cubicBezTo>
                    <a:pt x="192" y="535"/>
                    <a:pt x="192" y="535"/>
                    <a:pt x="192" y="535"/>
                  </a:cubicBezTo>
                  <a:cubicBezTo>
                    <a:pt x="192" y="535"/>
                    <a:pt x="194" y="537"/>
                    <a:pt x="196" y="535"/>
                  </a:cubicBezTo>
                  <a:cubicBezTo>
                    <a:pt x="198" y="534"/>
                    <a:pt x="200" y="533"/>
                    <a:pt x="200" y="533"/>
                  </a:cubicBezTo>
                  <a:cubicBezTo>
                    <a:pt x="212" y="534"/>
                    <a:pt x="212" y="534"/>
                    <a:pt x="212" y="534"/>
                  </a:cubicBezTo>
                  <a:cubicBezTo>
                    <a:pt x="212" y="534"/>
                    <a:pt x="218" y="533"/>
                    <a:pt x="219" y="535"/>
                  </a:cubicBezTo>
                  <a:cubicBezTo>
                    <a:pt x="220" y="536"/>
                    <a:pt x="223" y="538"/>
                    <a:pt x="223" y="538"/>
                  </a:cubicBezTo>
                  <a:cubicBezTo>
                    <a:pt x="228" y="539"/>
                    <a:pt x="228" y="539"/>
                    <a:pt x="228" y="539"/>
                  </a:cubicBezTo>
                  <a:cubicBezTo>
                    <a:pt x="233" y="539"/>
                    <a:pt x="233" y="539"/>
                    <a:pt x="233" y="539"/>
                  </a:cubicBezTo>
                  <a:cubicBezTo>
                    <a:pt x="233" y="539"/>
                    <a:pt x="235" y="537"/>
                    <a:pt x="236" y="536"/>
                  </a:cubicBezTo>
                  <a:cubicBezTo>
                    <a:pt x="238" y="536"/>
                    <a:pt x="241" y="534"/>
                    <a:pt x="242" y="534"/>
                  </a:cubicBezTo>
                  <a:cubicBezTo>
                    <a:pt x="244" y="534"/>
                    <a:pt x="249" y="533"/>
                    <a:pt x="249" y="533"/>
                  </a:cubicBezTo>
                  <a:cubicBezTo>
                    <a:pt x="250" y="533"/>
                    <a:pt x="251" y="534"/>
                    <a:pt x="253" y="533"/>
                  </a:cubicBezTo>
                  <a:cubicBezTo>
                    <a:pt x="254" y="533"/>
                    <a:pt x="257" y="528"/>
                    <a:pt x="257" y="528"/>
                  </a:cubicBezTo>
                  <a:cubicBezTo>
                    <a:pt x="257" y="528"/>
                    <a:pt x="258" y="526"/>
                    <a:pt x="260" y="526"/>
                  </a:cubicBezTo>
                  <a:cubicBezTo>
                    <a:pt x="262" y="526"/>
                    <a:pt x="265" y="526"/>
                    <a:pt x="266" y="525"/>
                  </a:cubicBezTo>
                  <a:cubicBezTo>
                    <a:pt x="267" y="523"/>
                    <a:pt x="268" y="522"/>
                    <a:pt x="269" y="521"/>
                  </a:cubicBezTo>
                  <a:cubicBezTo>
                    <a:pt x="270" y="520"/>
                    <a:pt x="272" y="517"/>
                    <a:pt x="271" y="516"/>
                  </a:cubicBezTo>
                  <a:cubicBezTo>
                    <a:pt x="271" y="515"/>
                    <a:pt x="272" y="511"/>
                    <a:pt x="272" y="511"/>
                  </a:cubicBezTo>
                  <a:cubicBezTo>
                    <a:pt x="272" y="511"/>
                    <a:pt x="269" y="511"/>
                    <a:pt x="268" y="511"/>
                  </a:cubicBezTo>
                  <a:cubicBezTo>
                    <a:pt x="267" y="510"/>
                    <a:pt x="263" y="511"/>
                    <a:pt x="262" y="510"/>
                  </a:cubicBezTo>
                  <a:cubicBezTo>
                    <a:pt x="261" y="510"/>
                    <a:pt x="257" y="510"/>
                    <a:pt x="257" y="510"/>
                  </a:cubicBezTo>
                  <a:cubicBezTo>
                    <a:pt x="256" y="508"/>
                    <a:pt x="256" y="508"/>
                    <a:pt x="256" y="508"/>
                  </a:cubicBezTo>
                  <a:cubicBezTo>
                    <a:pt x="256" y="508"/>
                    <a:pt x="255" y="507"/>
                    <a:pt x="254" y="506"/>
                  </a:cubicBezTo>
                  <a:cubicBezTo>
                    <a:pt x="253" y="506"/>
                    <a:pt x="254" y="506"/>
                    <a:pt x="252" y="505"/>
                  </a:cubicBezTo>
                  <a:cubicBezTo>
                    <a:pt x="251" y="505"/>
                    <a:pt x="249" y="503"/>
                    <a:pt x="249" y="503"/>
                  </a:cubicBezTo>
                  <a:cubicBezTo>
                    <a:pt x="246" y="502"/>
                    <a:pt x="246" y="502"/>
                    <a:pt x="246" y="502"/>
                  </a:cubicBezTo>
                  <a:cubicBezTo>
                    <a:pt x="242" y="502"/>
                    <a:pt x="242" y="502"/>
                    <a:pt x="242" y="502"/>
                  </a:cubicBezTo>
                  <a:cubicBezTo>
                    <a:pt x="246" y="500"/>
                    <a:pt x="246" y="500"/>
                    <a:pt x="246" y="500"/>
                  </a:cubicBezTo>
                  <a:cubicBezTo>
                    <a:pt x="246" y="500"/>
                    <a:pt x="250" y="500"/>
                    <a:pt x="251" y="500"/>
                  </a:cubicBezTo>
                  <a:cubicBezTo>
                    <a:pt x="252" y="501"/>
                    <a:pt x="256" y="501"/>
                    <a:pt x="256" y="500"/>
                  </a:cubicBezTo>
                  <a:cubicBezTo>
                    <a:pt x="257" y="500"/>
                    <a:pt x="260" y="495"/>
                    <a:pt x="260" y="495"/>
                  </a:cubicBezTo>
                  <a:cubicBezTo>
                    <a:pt x="259" y="492"/>
                    <a:pt x="259" y="492"/>
                    <a:pt x="259" y="492"/>
                  </a:cubicBezTo>
                  <a:cubicBezTo>
                    <a:pt x="257" y="490"/>
                    <a:pt x="257" y="490"/>
                    <a:pt x="257" y="490"/>
                  </a:cubicBezTo>
                  <a:cubicBezTo>
                    <a:pt x="253" y="491"/>
                    <a:pt x="253" y="491"/>
                    <a:pt x="253" y="491"/>
                  </a:cubicBezTo>
                  <a:cubicBezTo>
                    <a:pt x="259" y="488"/>
                    <a:pt x="259" y="488"/>
                    <a:pt x="259" y="488"/>
                  </a:cubicBezTo>
                  <a:cubicBezTo>
                    <a:pt x="261" y="486"/>
                    <a:pt x="261" y="486"/>
                    <a:pt x="261" y="486"/>
                  </a:cubicBezTo>
                  <a:cubicBezTo>
                    <a:pt x="264" y="488"/>
                    <a:pt x="264" y="488"/>
                    <a:pt x="264" y="488"/>
                  </a:cubicBezTo>
                  <a:cubicBezTo>
                    <a:pt x="264" y="488"/>
                    <a:pt x="269" y="489"/>
                    <a:pt x="269" y="488"/>
                  </a:cubicBezTo>
                  <a:cubicBezTo>
                    <a:pt x="270" y="487"/>
                    <a:pt x="271" y="485"/>
                    <a:pt x="271" y="485"/>
                  </a:cubicBezTo>
                  <a:cubicBezTo>
                    <a:pt x="271" y="482"/>
                    <a:pt x="271" y="482"/>
                    <a:pt x="271" y="482"/>
                  </a:cubicBezTo>
                  <a:cubicBezTo>
                    <a:pt x="281" y="475"/>
                    <a:pt x="281" y="475"/>
                    <a:pt x="281" y="475"/>
                  </a:cubicBezTo>
                  <a:cubicBezTo>
                    <a:pt x="285" y="469"/>
                    <a:pt x="285" y="469"/>
                    <a:pt x="285" y="469"/>
                  </a:cubicBezTo>
                  <a:cubicBezTo>
                    <a:pt x="286" y="463"/>
                    <a:pt x="286" y="463"/>
                    <a:pt x="286" y="463"/>
                  </a:cubicBezTo>
                  <a:cubicBezTo>
                    <a:pt x="291" y="454"/>
                    <a:pt x="291" y="454"/>
                    <a:pt x="291" y="454"/>
                  </a:cubicBezTo>
                  <a:cubicBezTo>
                    <a:pt x="290" y="442"/>
                    <a:pt x="290" y="442"/>
                    <a:pt x="290" y="442"/>
                  </a:cubicBezTo>
                  <a:cubicBezTo>
                    <a:pt x="285" y="434"/>
                    <a:pt x="285" y="434"/>
                    <a:pt x="285" y="434"/>
                  </a:cubicBezTo>
                  <a:cubicBezTo>
                    <a:pt x="285" y="434"/>
                    <a:pt x="279" y="429"/>
                    <a:pt x="277" y="428"/>
                  </a:cubicBezTo>
                  <a:cubicBezTo>
                    <a:pt x="275" y="428"/>
                    <a:pt x="264" y="425"/>
                    <a:pt x="264" y="425"/>
                  </a:cubicBezTo>
                  <a:cubicBezTo>
                    <a:pt x="256" y="423"/>
                    <a:pt x="256" y="423"/>
                    <a:pt x="256" y="423"/>
                  </a:cubicBezTo>
                  <a:cubicBezTo>
                    <a:pt x="252" y="425"/>
                    <a:pt x="252" y="425"/>
                    <a:pt x="252" y="425"/>
                  </a:cubicBezTo>
                  <a:cubicBezTo>
                    <a:pt x="251" y="428"/>
                    <a:pt x="251" y="428"/>
                    <a:pt x="251" y="428"/>
                  </a:cubicBezTo>
                  <a:cubicBezTo>
                    <a:pt x="248" y="430"/>
                    <a:pt x="248" y="430"/>
                    <a:pt x="248" y="430"/>
                  </a:cubicBezTo>
                  <a:cubicBezTo>
                    <a:pt x="248" y="430"/>
                    <a:pt x="245" y="432"/>
                    <a:pt x="245" y="432"/>
                  </a:cubicBezTo>
                  <a:cubicBezTo>
                    <a:pt x="244" y="432"/>
                    <a:pt x="242" y="429"/>
                    <a:pt x="242" y="429"/>
                  </a:cubicBezTo>
                  <a:cubicBezTo>
                    <a:pt x="242" y="429"/>
                    <a:pt x="239" y="426"/>
                    <a:pt x="239" y="426"/>
                  </a:cubicBezTo>
                  <a:cubicBezTo>
                    <a:pt x="238" y="426"/>
                    <a:pt x="235" y="425"/>
                    <a:pt x="235" y="425"/>
                  </a:cubicBezTo>
                  <a:cubicBezTo>
                    <a:pt x="239" y="422"/>
                    <a:pt x="239" y="422"/>
                    <a:pt x="239" y="422"/>
                  </a:cubicBezTo>
                  <a:cubicBezTo>
                    <a:pt x="244" y="420"/>
                    <a:pt x="244" y="420"/>
                    <a:pt x="244" y="420"/>
                  </a:cubicBezTo>
                  <a:cubicBezTo>
                    <a:pt x="244" y="420"/>
                    <a:pt x="246" y="418"/>
                    <a:pt x="246" y="417"/>
                  </a:cubicBezTo>
                  <a:cubicBezTo>
                    <a:pt x="247" y="417"/>
                    <a:pt x="249" y="415"/>
                    <a:pt x="249" y="415"/>
                  </a:cubicBezTo>
                  <a:cubicBezTo>
                    <a:pt x="250" y="407"/>
                    <a:pt x="250" y="407"/>
                    <a:pt x="250" y="407"/>
                  </a:cubicBezTo>
                  <a:cubicBezTo>
                    <a:pt x="248" y="399"/>
                    <a:pt x="248" y="399"/>
                    <a:pt x="248" y="399"/>
                  </a:cubicBezTo>
                  <a:cubicBezTo>
                    <a:pt x="245" y="395"/>
                    <a:pt x="245" y="395"/>
                    <a:pt x="245" y="395"/>
                  </a:cubicBezTo>
                  <a:cubicBezTo>
                    <a:pt x="243" y="391"/>
                    <a:pt x="243" y="391"/>
                    <a:pt x="243" y="391"/>
                  </a:cubicBezTo>
                  <a:cubicBezTo>
                    <a:pt x="241" y="391"/>
                    <a:pt x="241" y="391"/>
                    <a:pt x="241" y="391"/>
                  </a:cubicBezTo>
                  <a:cubicBezTo>
                    <a:pt x="237" y="388"/>
                    <a:pt x="237" y="388"/>
                    <a:pt x="237" y="388"/>
                  </a:cubicBezTo>
                  <a:cubicBezTo>
                    <a:pt x="234" y="384"/>
                    <a:pt x="234" y="384"/>
                    <a:pt x="234" y="384"/>
                  </a:cubicBezTo>
                  <a:cubicBezTo>
                    <a:pt x="233" y="381"/>
                    <a:pt x="233" y="381"/>
                    <a:pt x="233" y="381"/>
                  </a:cubicBezTo>
                  <a:cubicBezTo>
                    <a:pt x="234" y="379"/>
                    <a:pt x="234" y="379"/>
                    <a:pt x="234" y="379"/>
                  </a:cubicBezTo>
                  <a:cubicBezTo>
                    <a:pt x="235" y="380"/>
                    <a:pt x="235" y="380"/>
                    <a:pt x="235" y="380"/>
                  </a:cubicBezTo>
                  <a:cubicBezTo>
                    <a:pt x="235" y="380"/>
                    <a:pt x="235" y="382"/>
                    <a:pt x="236" y="382"/>
                  </a:cubicBezTo>
                  <a:cubicBezTo>
                    <a:pt x="236" y="383"/>
                    <a:pt x="237" y="384"/>
                    <a:pt x="237" y="384"/>
                  </a:cubicBezTo>
                  <a:cubicBezTo>
                    <a:pt x="238" y="385"/>
                    <a:pt x="242" y="387"/>
                    <a:pt x="242" y="387"/>
                  </a:cubicBezTo>
                  <a:cubicBezTo>
                    <a:pt x="244" y="387"/>
                    <a:pt x="244" y="387"/>
                    <a:pt x="244" y="387"/>
                  </a:cubicBezTo>
                  <a:cubicBezTo>
                    <a:pt x="246" y="390"/>
                    <a:pt x="246" y="390"/>
                    <a:pt x="246" y="390"/>
                  </a:cubicBezTo>
                  <a:cubicBezTo>
                    <a:pt x="246" y="390"/>
                    <a:pt x="247" y="387"/>
                    <a:pt x="247" y="387"/>
                  </a:cubicBezTo>
                  <a:cubicBezTo>
                    <a:pt x="247" y="386"/>
                    <a:pt x="244" y="382"/>
                    <a:pt x="244" y="382"/>
                  </a:cubicBezTo>
                  <a:cubicBezTo>
                    <a:pt x="243" y="382"/>
                    <a:pt x="242" y="378"/>
                    <a:pt x="242" y="378"/>
                  </a:cubicBezTo>
                  <a:cubicBezTo>
                    <a:pt x="241" y="377"/>
                    <a:pt x="239" y="371"/>
                    <a:pt x="239" y="371"/>
                  </a:cubicBezTo>
                  <a:cubicBezTo>
                    <a:pt x="239" y="371"/>
                    <a:pt x="238" y="369"/>
                    <a:pt x="238" y="368"/>
                  </a:cubicBezTo>
                  <a:cubicBezTo>
                    <a:pt x="238" y="368"/>
                    <a:pt x="238" y="363"/>
                    <a:pt x="238" y="363"/>
                  </a:cubicBezTo>
                  <a:cubicBezTo>
                    <a:pt x="240" y="362"/>
                    <a:pt x="240" y="362"/>
                    <a:pt x="240" y="362"/>
                  </a:cubicBezTo>
                  <a:cubicBezTo>
                    <a:pt x="242" y="360"/>
                    <a:pt x="242" y="360"/>
                    <a:pt x="242" y="360"/>
                  </a:cubicBezTo>
                  <a:cubicBezTo>
                    <a:pt x="242" y="360"/>
                    <a:pt x="241" y="360"/>
                    <a:pt x="241" y="359"/>
                  </a:cubicBezTo>
                  <a:cubicBezTo>
                    <a:pt x="240" y="357"/>
                    <a:pt x="238" y="355"/>
                    <a:pt x="238" y="355"/>
                  </a:cubicBezTo>
                  <a:cubicBezTo>
                    <a:pt x="238" y="355"/>
                    <a:pt x="236" y="354"/>
                    <a:pt x="235" y="353"/>
                  </a:cubicBezTo>
                  <a:cubicBezTo>
                    <a:pt x="235" y="351"/>
                    <a:pt x="234" y="349"/>
                    <a:pt x="234" y="349"/>
                  </a:cubicBezTo>
                  <a:cubicBezTo>
                    <a:pt x="234" y="348"/>
                    <a:pt x="233" y="342"/>
                    <a:pt x="233" y="342"/>
                  </a:cubicBezTo>
                  <a:cubicBezTo>
                    <a:pt x="228" y="337"/>
                    <a:pt x="228" y="337"/>
                    <a:pt x="228" y="337"/>
                  </a:cubicBezTo>
                  <a:cubicBezTo>
                    <a:pt x="228" y="337"/>
                    <a:pt x="226" y="335"/>
                    <a:pt x="225" y="334"/>
                  </a:cubicBezTo>
                  <a:cubicBezTo>
                    <a:pt x="225" y="334"/>
                    <a:pt x="222" y="333"/>
                    <a:pt x="222" y="333"/>
                  </a:cubicBezTo>
                  <a:cubicBezTo>
                    <a:pt x="221" y="333"/>
                    <a:pt x="216" y="330"/>
                    <a:pt x="216" y="330"/>
                  </a:cubicBezTo>
                  <a:cubicBezTo>
                    <a:pt x="216" y="330"/>
                    <a:pt x="212" y="325"/>
                    <a:pt x="212" y="324"/>
                  </a:cubicBezTo>
                  <a:cubicBezTo>
                    <a:pt x="212" y="323"/>
                    <a:pt x="210" y="317"/>
                    <a:pt x="210" y="317"/>
                  </a:cubicBezTo>
                  <a:cubicBezTo>
                    <a:pt x="210" y="313"/>
                    <a:pt x="210" y="313"/>
                    <a:pt x="210" y="313"/>
                  </a:cubicBezTo>
                  <a:cubicBezTo>
                    <a:pt x="208" y="305"/>
                    <a:pt x="208" y="305"/>
                    <a:pt x="208" y="305"/>
                  </a:cubicBezTo>
                  <a:cubicBezTo>
                    <a:pt x="207" y="297"/>
                    <a:pt x="207" y="297"/>
                    <a:pt x="207" y="297"/>
                  </a:cubicBezTo>
                  <a:cubicBezTo>
                    <a:pt x="207" y="289"/>
                    <a:pt x="207" y="289"/>
                    <a:pt x="207" y="289"/>
                  </a:cubicBezTo>
                  <a:cubicBezTo>
                    <a:pt x="207" y="282"/>
                    <a:pt x="207" y="282"/>
                    <a:pt x="207" y="282"/>
                  </a:cubicBezTo>
                  <a:cubicBezTo>
                    <a:pt x="207" y="276"/>
                    <a:pt x="207" y="276"/>
                    <a:pt x="207" y="276"/>
                  </a:cubicBezTo>
                  <a:cubicBezTo>
                    <a:pt x="202" y="270"/>
                    <a:pt x="202" y="270"/>
                    <a:pt x="202" y="270"/>
                  </a:cubicBezTo>
                  <a:cubicBezTo>
                    <a:pt x="200" y="264"/>
                    <a:pt x="200" y="264"/>
                    <a:pt x="200" y="264"/>
                  </a:cubicBezTo>
                  <a:cubicBezTo>
                    <a:pt x="194" y="258"/>
                    <a:pt x="194" y="258"/>
                    <a:pt x="194" y="258"/>
                  </a:cubicBezTo>
                  <a:cubicBezTo>
                    <a:pt x="190" y="253"/>
                    <a:pt x="190" y="253"/>
                    <a:pt x="190" y="253"/>
                  </a:cubicBezTo>
                  <a:cubicBezTo>
                    <a:pt x="187" y="252"/>
                    <a:pt x="187" y="252"/>
                    <a:pt x="187" y="252"/>
                  </a:cubicBezTo>
                  <a:cubicBezTo>
                    <a:pt x="182" y="246"/>
                    <a:pt x="182" y="246"/>
                    <a:pt x="182" y="246"/>
                  </a:cubicBezTo>
                  <a:cubicBezTo>
                    <a:pt x="178" y="245"/>
                    <a:pt x="178" y="245"/>
                    <a:pt x="178" y="245"/>
                  </a:cubicBezTo>
                  <a:cubicBezTo>
                    <a:pt x="174" y="247"/>
                    <a:pt x="174" y="247"/>
                    <a:pt x="174" y="247"/>
                  </a:cubicBezTo>
                  <a:cubicBezTo>
                    <a:pt x="170" y="248"/>
                    <a:pt x="170" y="248"/>
                    <a:pt x="170" y="248"/>
                  </a:cubicBezTo>
                  <a:cubicBezTo>
                    <a:pt x="166" y="249"/>
                    <a:pt x="166" y="249"/>
                    <a:pt x="166" y="249"/>
                  </a:cubicBezTo>
                  <a:cubicBezTo>
                    <a:pt x="159" y="246"/>
                    <a:pt x="159" y="246"/>
                    <a:pt x="159" y="246"/>
                  </a:cubicBezTo>
                  <a:cubicBezTo>
                    <a:pt x="156" y="243"/>
                    <a:pt x="156" y="243"/>
                    <a:pt x="156" y="243"/>
                  </a:cubicBezTo>
                  <a:cubicBezTo>
                    <a:pt x="152" y="242"/>
                    <a:pt x="152" y="242"/>
                    <a:pt x="152" y="242"/>
                  </a:cubicBezTo>
                  <a:cubicBezTo>
                    <a:pt x="150" y="242"/>
                    <a:pt x="150" y="242"/>
                    <a:pt x="150" y="242"/>
                  </a:cubicBezTo>
                  <a:cubicBezTo>
                    <a:pt x="150" y="242"/>
                    <a:pt x="150" y="241"/>
                    <a:pt x="150" y="241"/>
                  </a:cubicBezTo>
                  <a:cubicBezTo>
                    <a:pt x="150" y="241"/>
                    <a:pt x="152" y="241"/>
                    <a:pt x="152" y="241"/>
                  </a:cubicBezTo>
                  <a:cubicBezTo>
                    <a:pt x="152" y="241"/>
                    <a:pt x="154" y="242"/>
                    <a:pt x="155" y="242"/>
                  </a:cubicBezTo>
                  <a:cubicBezTo>
                    <a:pt x="155" y="242"/>
                    <a:pt x="158" y="243"/>
                    <a:pt x="158" y="243"/>
                  </a:cubicBezTo>
                  <a:cubicBezTo>
                    <a:pt x="158" y="243"/>
                    <a:pt x="159" y="244"/>
                    <a:pt x="160" y="244"/>
                  </a:cubicBezTo>
                  <a:cubicBezTo>
                    <a:pt x="161" y="244"/>
                    <a:pt x="164" y="244"/>
                    <a:pt x="164" y="244"/>
                  </a:cubicBezTo>
                  <a:cubicBezTo>
                    <a:pt x="167" y="242"/>
                    <a:pt x="167" y="242"/>
                    <a:pt x="167" y="242"/>
                  </a:cubicBezTo>
                  <a:cubicBezTo>
                    <a:pt x="168" y="239"/>
                    <a:pt x="168" y="239"/>
                    <a:pt x="168" y="239"/>
                  </a:cubicBezTo>
                  <a:cubicBezTo>
                    <a:pt x="171" y="238"/>
                    <a:pt x="171" y="238"/>
                    <a:pt x="171" y="238"/>
                  </a:cubicBezTo>
                  <a:cubicBezTo>
                    <a:pt x="173" y="237"/>
                    <a:pt x="173" y="237"/>
                    <a:pt x="173" y="237"/>
                  </a:cubicBezTo>
                  <a:cubicBezTo>
                    <a:pt x="175" y="237"/>
                    <a:pt x="175" y="237"/>
                    <a:pt x="175" y="237"/>
                  </a:cubicBezTo>
                  <a:cubicBezTo>
                    <a:pt x="175" y="237"/>
                    <a:pt x="176" y="239"/>
                    <a:pt x="178" y="238"/>
                  </a:cubicBezTo>
                  <a:cubicBezTo>
                    <a:pt x="180" y="238"/>
                    <a:pt x="181" y="237"/>
                    <a:pt x="181" y="237"/>
                  </a:cubicBezTo>
                  <a:cubicBezTo>
                    <a:pt x="181" y="237"/>
                    <a:pt x="185" y="235"/>
                    <a:pt x="184" y="235"/>
                  </a:cubicBezTo>
                  <a:cubicBezTo>
                    <a:pt x="184" y="234"/>
                    <a:pt x="184" y="233"/>
                    <a:pt x="183" y="233"/>
                  </a:cubicBezTo>
                  <a:cubicBezTo>
                    <a:pt x="183" y="232"/>
                    <a:pt x="181" y="230"/>
                    <a:pt x="181" y="230"/>
                  </a:cubicBezTo>
                  <a:cubicBezTo>
                    <a:pt x="181" y="230"/>
                    <a:pt x="180" y="230"/>
                    <a:pt x="180" y="229"/>
                  </a:cubicBezTo>
                  <a:cubicBezTo>
                    <a:pt x="180" y="228"/>
                    <a:pt x="180" y="226"/>
                    <a:pt x="180" y="226"/>
                  </a:cubicBezTo>
                  <a:cubicBezTo>
                    <a:pt x="178" y="224"/>
                    <a:pt x="178" y="224"/>
                    <a:pt x="178" y="224"/>
                  </a:cubicBezTo>
                  <a:cubicBezTo>
                    <a:pt x="178" y="224"/>
                    <a:pt x="177" y="224"/>
                    <a:pt x="176" y="224"/>
                  </a:cubicBezTo>
                  <a:cubicBezTo>
                    <a:pt x="175" y="224"/>
                    <a:pt x="174" y="225"/>
                    <a:pt x="174" y="225"/>
                  </a:cubicBezTo>
                  <a:cubicBezTo>
                    <a:pt x="170" y="226"/>
                    <a:pt x="170" y="226"/>
                    <a:pt x="170" y="226"/>
                  </a:cubicBezTo>
                  <a:cubicBezTo>
                    <a:pt x="165" y="227"/>
                    <a:pt x="165" y="227"/>
                    <a:pt x="165" y="227"/>
                  </a:cubicBezTo>
                  <a:cubicBezTo>
                    <a:pt x="165" y="226"/>
                    <a:pt x="165" y="226"/>
                    <a:pt x="165" y="226"/>
                  </a:cubicBezTo>
                  <a:cubicBezTo>
                    <a:pt x="170" y="225"/>
                    <a:pt x="170" y="225"/>
                    <a:pt x="170" y="225"/>
                  </a:cubicBezTo>
                  <a:cubicBezTo>
                    <a:pt x="173" y="223"/>
                    <a:pt x="173" y="223"/>
                    <a:pt x="173" y="223"/>
                  </a:cubicBezTo>
                  <a:cubicBezTo>
                    <a:pt x="173" y="223"/>
                    <a:pt x="173" y="222"/>
                    <a:pt x="174" y="222"/>
                  </a:cubicBezTo>
                  <a:cubicBezTo>
                    <a:pt x="175" y="222"/>
                    <a:pt x="178" y="223"/>
                    <a:pt x="178" y="223"/>
                  </a:cubicBezTo>
                  <a:cubicBezTo>
                    <a:pt x="179" y="223"/>
                    <a:pt x="183" y="223"/>
                    <a:pt x="183" y="223"/>
                  </a:cubicBezTo>
                  <a:cubicBezTo>
                    <a:pt x="183" y="223"/>
                    <a:pt x="186" y="221"/>
                    <a:pt x="186" y="220"/>
                  </a:cubicBezTo>
                  <a:cubicBezTo>
                    <a:pt x="187" y="220"/>
                    <a:pt x="191" y="218"/>
                    <a:pt x="191" y="218"/>
                  </a:cubicBezTo>
                  <a:cubicBezTo>
                    <a:pt x="191" y="215"/>
                    <a:pt x="191" y="215"/>
                    <a:pt x="191" y="215"/>
                  </a:cubicBezTo>
                  <a:cubicBezTo>
                    <a:pt x="191" y="215"/>
                    <a:pt x="192" y="212"/>
                    <a:pt x="193" y="212"/>
                  </a:cubicBezTo>
                  <a:cubicBezTo>
                    <a:pt x="193" y="212"/>
                    <a:pt x="197" y="209"/>
                    <a:pt x="197" y="209"/>
                  </a:cubicBezTo>
                  <a:cubicBezTo>
                    <a:pt x="201" y="205"/>
                    <a:pt x="201" y="205"/>
                    <a:pt x="201" y="205"/>
                  </a:cubicBezTo>
                  <a:cubicBezTo>
                    <a:pt x="203" y="200"/>
                    <a:pt x="203" y="200"/>
                    <a:pt x="203" y="200"/>
                  </a:cubicBezTo>
                  <a:cubicBezTo>
                    <a:pt x="205" y="196"/>
                    <a:pt x="205" y="196"/>
                    <a:pt x="205" y="196"/>
                  </a:cubicBezTo>
                  <a:cubicBezTo>
                    <a:pt x="205" y="196"/>
                    <a:pt x="209" y="193"/>
                    <a:pt x="208" y="192"/>
                  </a:cubicBezTo>
                  <a:cubicBezTo>
                    <a:pt x="208" y="190"/>
                    <a:pt x="208" y="187"/>
                    <a:pt x="208" y="187"/>
                  </a:cubicBezTo>
                  <a:cubicBezTo>
                    <a:pt x="208" y="187"/>
                    <a:pt x="211" y="185"/>
                    <a:pt x="212" y="184"/>
                  </a:cubicBezTo>
                  <a:cubicBezTo>
                    <a:pt x="212" y="183"/>
                    <a:pt x="219" y="178"/>
                    <a:pt x="219" y="178"/>
                  </a:cubicBezTo>
                  <a:cubicBezTo>
                    <a:pt x="220" y="173"/>
                    <a:pt x="220" y="173"/>
                    <a:pt x="220" y="173"/>
                  </a:cubicBezTo>
                  <a:cubicBezTo>
                    <a:pt x="219" y="171"/>
                    <a:pt x="219" y="171"/>
                    <a:pt x="219" y="171"/>
                  </a:cubicBezTo>
                  <a:cubicBezTo>
                    <a:pt x="218" y="168"/>
                    <a:pt x="218" y="168"/>
                    <a:pt x="218" y="168"/>
                  </a:cubicBezTo>
                  <a:cubicBezTo>
                    <a:pt x="216" y="165"/>
                    <a:pt x="216" y="165"/>
                    <a:pt x="216" y="165"/>
                  </a:cubicBezTo>
                  <a:cubicBezTo>
                    <a:pt x="214" y="162"/>
                    <a:pt x="214" y="162"/>
                    <a:pt x="214" y="162"/>
                  </a:cubicBezTo>
                  <a:cubicBezTo>
                    <a:pt x="210" y="162"/>
                    <a:pt x="210" y="162"/>
                    <a:pt x="210" y="162"/>
                  </a:cubicBezTo>
                  <a:cubicBezTo>
                    <a:pt x="210" y="162"/>
                    <a:pt x="209" y="164"/>
                    <a:pt x="209" y="163"/>
                  </a:cubicBezTo>
                  <a:cubicBezTo>
                    <a:pt x="208" y="163"/>
                    <a:pt x="206" y="161"/>
                    <a:pt x="206" y="161"/>
                  </a:cubicBezTo>
                  <a:cubicBezTo>
                    <a:pt x="202" y="162"/>
                    <a:pt x="202" y="162"/>
                    <a:pt x="202" y="162"/>
                  </a:cubicBezTo>
                  <a:cubicBezTo>
                    <a:pt x="197" y="161"/>
                    <a:pt x="197" y="161"/>
                    <a:pt x="197" y="161"/>
                  </a:cubicBezTo>
                  <a:cubicBezTo>
                    <a:pt x="196" y="159"/>
                    <a:pt x="196" y="159"/>
                    <a:pt x="196" y="159"/>
                  </a:cubicBezTo>
                  <a:cubicBezTo>
                    <a:pt x="192" y="159"/>
                    <a:pt x="192" y="159"/>
                    <a:pt x="192" y="159"/>
                  </a:cubicBezTo>
                  <a:cubicBezTo>
                    <a:pt x="190" y="158"/>
                    <a:pt x="190" y="158"/>
                    <a:pt x="190" y="158"/>
                  </a:cubicBezTo>
                  <a:cubicBezTo>
                    <a:pt x="186" y="159"/>
                    <a:pt x="186" y="159"/>
                    <a:pt x="186" y="159"/>
                  </a:cubicBezTo>
                  <a:cubicBezTo>
                    <a:pt x="183" y="159"/>
                    <a:pt x="183" y="159"/>
                    <a:pt x="183" y="159"/>
                  </a:cubicBezTo>
                  <a:cubicBezTo>
                    <a:pt x="181" y="158"/>
                    <a:pt x="181" y="158"/>
                    <a:pt x="181" y="158"/>
                  </a:cubicBezTo>
                  <a:cubicBezTo>
                    <a:pt x="178" y="155"/>
                    <a:pt x="178" y="155"/>
                    <a:pt x="178" y="155"/>
                  </a:cubicBezTo>
                  <a:cubicBezTo>
                    <a:pt x="172" y="155"/>
                    <a:pt x="172" y="155"/>
                    <a:pt x="172" y="155"/>
                  </a:cubicBezTo>
                  <a:cubicBezTo>
                    <a:pt x="171" y="157"/>
                    <a:pt x="171" y="157"/>
                    <a:pt x="171" y="157"/>
                  </a:cubicBezTo>
                  <a:cubicBezTo>
                    <a:pt x="167" y="157"/>
                    <a:pt x="167" y="157"/>
                    <a:pt x="167" y="157"/>
                  </a:cubicBezTo>
                  <a:cubicBezTo>
                    <a:pt x="167" y="157"/>
                    <a:pt x="166" y="157"/>
                    <a:pt x="165" y="157"/>
                  </a:cubicBezTo>
                  <a:cubicBezTo>
                    <a:pt x="165" y="157"/>
                    <a:pt x="163" y="158"/>
                    <a:pt x="163" y="158"/>
                  </a:cubicBezTo>
                  <a:cubicBezTo>
                    <a:pt x="161" y="159"/>
                    <a:pt x="161" y="159"/>
                    <a:pt x="161" y="159"/>
                  </a:cubicBezTo>
                  <a:cubicBezTo>
                    <a:pt x="159" y="159"/>
                    <a:pt x="159" y="159"/>
                    <a:pt x="159" y="159"/>
                  </a:cubicBezTo>
                  <a:cubicBezTo>
                    <a:pt x="155" y="158"/>
                    <a:pt x="155" y="158"/>
                    <a:pt x="155" y="158"/>
                  </a:cubicBezTo>
                  <a:cubicBezTo>
                    <a:pt x="153" y="161"/>
                    <a:pt x="153" y="161"/>
                    <a:pt x="153" y="161"/>
                  </a:cubicBezTo>
                  <a:cubicBezTo>
                    <a:pt x="150" y="162"/>
                    <a:pt x="150" y="162"/>
                    <a:pt x="150" y="162"/>
                  </a:cubicBezTo>
                  <a:cubicBezTo>
                    <a:pt x="147" y="165"/>
                    <a:pt x="147" y="165"/>
                    <a:pt x="147" y="165"/>
                  </a:cubicBezTo>
                  <a:cubicBezTo>
                    <a:pt x="148" y="162"/>
                    <a:pt x="148" y="162"/>
                    <a:pt x="148" y="162"/>
                  </a:cubicBezTo>
                  <a:cubicBezTo>
                    <a:pt x="150" y="160"/>
                    <a:pt x="150" y="160"/>
                    <a:pt x="150" y="160"/>
                  </a:cubicBezTo>
                  <a:cubicBezTo>
                    <a:pt x="153" y="159"/>
                    <a:pt x="153" y="159"/>
                    <a:pt x="153" y="159"/>
                  </a:cubicBezTo>
                  <a:cubicBezTo>
                    <a:pt x="155" y="156"/>
                    <a:pt x="155" y="156"/>
                    <a:pt x="155" y="156"/>
                  </a:cubicBezTo>
                  <a:cubicBezTo>
                    <a:pt x="155" y="156"/>
                    <a:pt x="157" y="155"/>
                    <a:pt x="157" y="154"/>
                  </a:cubicBezTo>
                  <a:cubicBezTo>
                    <a:pt x="158" y="154"/>
                    <a:pt x="160" y="152"/>
                    <a:pt x="160" y="152"/>
                  </a:cubicBezTo>
                  <a:cubicBezTo>
                    <a:pt x="157" y="151"/>
                    <a:pt x="157" y="151"/>
                    <a:pt x="157" y="151"/>
                  </a:cubicBezTo>
                  <a:cubicBezTo>
                    <a:pt x="154" y="153"/>
                    <a:pt x="154" y="153"/>
                    <a:pt x="154" y="153"/>
                  </a:cubicBezTo>
                  <a:cubicBezTo>
                    <a:pt x="154" y="153"/>
                    <a:pt x="153" y="153"/>
                    <a:pt x="152" y="153"/>
                  </a:cubicBezTo>
                  <a:cubicBezTo>
                    <a:pt x="152" y="153"/>
                    <a:pt x="149" y="154"/>
                    <a:pt x="149" y="154"/>
                  </a:cubicBezTo>
                  <a:cubicBezTo>
                    <a:pt x="143" y="156"/>
                    <a:pt x="143" y="156"/>
                    <a:pt x="143" y="156"/>
                  </a:cubicBezTo>
                  <a:cubicBezTo>
                    <a:pt x="149" y="153"/>
                    <a:pt x="149" y="153"/>
                    <a:pt x="149" y="153"/>
                  </a:cubicBezTo>
                  <a:cubicBezTo>
                    <a:pt x="149" y="153"/>
                    <a:pt x="151" y="152"/>
                    <a:pt x="152" y="151"/>
                  </a:cubicBezTo>
                  <a:cubicBezTo>
                    <a:pt x="153" y="151"/>
                    <a:pt x="155" y="150"/>
                    <a:pt x="155" y="150"/>
                  </a:cubicBezTo>
                  <a:cubicBezTo>
                    <a:pt x="156" y="150"/>
                    <a:pt x="158" y="149"/>
                    <a:pt x="158" y="149"/>
                  </a:cubicBezTo>
                  <a:cubicBezTo>
                    <a:pt x="159" y="150"/>
                    <a:pt x="161" y="151"/>
                    <a:pt x="162" y="150"/>
                  </a:cubicBezTo>
                  <a:cubicBezTo>
                    <a:pt x="162" y="150"/>
                    <a:pt x="163" y="148"/>
                    <a:pt x="164" y="148"/>
                  </a:cubicBezTo>
                  <a:cubicBezTo>
                    <a:pt x="164" y="147"/>
                    <a:pt x="166" y="145"/>
                    <a:pt x="166" y="145"/>
                  </a:cubicBezTo>
                  <a:cubicBezTo>
                    <a:pt x="160" y="145"/>
                    <a:pt x="160" y="145"/>
                    <a:pt x="160" y="145"/>
                  </a:cubicBezTo>
                  <a:cubicBezTo>
                    <a:pt x="160" y="145"/>
                    <a:pt x="159" y="146"/>
                    <a:pt x="158" y="146"/>
                  </a:cubicBezTo>
                  <a:cubicBezTo>
                    <a:pt x="157" y="145"/>
                    <a:pt x="155" y="145"/>
                    <a:pt x="154" y="144"/>
                  </a:cubicBezTo>
                  <a:cubicBezTo>
                    <a:pt x="154" y="144"/>
                    <a:pt x="153" y="143"/>
                    <a:pt x="153" y="143"/>
                  </a:cubicBezTo>
                  <a:cubicBezTo>
                    <a:pt x="152" y="143"/>
                    <a:pt x="150" y="141"/>
                    <a:pt x="150" y="141"/>
                  </a:cubicBezTo>
                  <a:cubicBezTo>
                    <a:pt x="151" y="140"/>
                    <a:pt x="151" y="140"/>
                    <a:pt x="151" y="140"/>
                  </a:cubicBezTo>
                  <a:cubicBezTo>
                    <a:pt x="153" y="142"/>
                    <a:pt x="153" y="142"/>
                    <a:pt x="153" y="142"/>
                  </a:cubicBezTo>
                  <a:cubicBezTo>
                    <a:pt x="153" y="142"/>
                    <a:pt x="154" y="143"/>
                    <a:pt x="155" y="143"/>
                  </a:cubicBezTo>
                  <a:cubicBezTo>
                    <a:pt x="156" y="143"/>
                    <a:pt x="157" y="142"/>
                    <a:pt x="159" y="142"/>
                  </a:cubicBezTo>
                  <a:cubicBezTo>
                    <a:pt x="160" y="143"/>
                    <a:pt x="162" y="140"/>
                    <a:pt x="162" y="140"/>
                  </a:cubicBezTo>
                  <a:cubicBezTo>
                    <a:pt x="162" y="140"/>
                    <a:pt x="160" y="140"/>
                    <a:pt x="163" y="139"/>
                  </a:cubicBezTo>
                  <a:cubicBezTo>
                    <a:pt x="165" y="137"/>
                    <a:pt x="164" y="138"/>
                    <a:pt x="166" y="136"/>
                  </a:cubicBezTo>
                  <a:cubicBezTo>
                    <a:pt x="168" y="135"/>
                    <a:pt x="173" y="132"/>
                    <a:pt x="173" y="132"/>
                  </a:cubicBezTo>
                  <a:cubicBezTo>
                    <a:pt x="179" y="130"/>
                    <a:pt x="179" y="130"/>
                    <a:pt x="179" y="130"/>
                  </a:cubicBezTo>
                  <a:cubicBezTo>
                    <a:pt x="183" y="125"/>
                    <a:pt x="183" y="125"/>
                    <a:pt x="183" y="125"/>
                  </a:cubicBezTo>
                  <a:cubicBezTo>
                    <a:pt x="186" y="125"/>
                    <a:pt x="186" y="125"/>
                    <a:pt x="186" y="125"/>
                  </a:cubicBezTo>
                  <a:cubicBezTo>
                    <a:pt x="190" y="121"/>
                    <a:pt x="190" y="121"/>
                    <a:pt x="190" y="121"/>
                  </a:cubicBezTo>
                  <a:cubicBezTo>
                    <a:pt x="192" y="119"/>
                    <a:pt x="192" y="119"/>
                    <a:pt x="192" y="119"/>
                  </a:cubicBezTo>
                  <a:cubicBezTo>
                    <a:pt x="191" y="114"/>
                    <a:pt x="191" y="114"/>
                    <a:pt x="191" y="114"/>
                  </a:cubicBezTo>
                  <a:cubicBezTo>
                    <a:pt x="193" y="110"/>
                    <a:pt x="193" y="110"/>
                    <a:pt x="193" y="110"/>
                  </a:cubicBezTo>
                  <a:cubicBezTo>
                    <a:pt x="193" y="107"/>
                    <a:pt x="193" y="107"/>
                    <a:pt x="193" y="107"/>
                  </a:cubicBezTo>
                  <a:cubicBezTo>
                    <a:pt x="190" y="106"/>
                    <a:pt x="190" y="106"/>
                    <a:pt x="190" y="106"/>
                  </a:cubicBezTo>
                  <a:cubicBezTo>
                    <a:pt x="184" y="106"/>
                    <a:pt x="184" y="106"/>
                    <a:pt x="184" y="106"/>
                  </a:cubicBezTo>
                  <a:cubicBezTo>
                    <a:pt x="184" y="106"/>
                    <a:pt x="183" y="109"/>
                    <a:pt x="182" y="108"/>
                  </a:cubicBezTo>
                  <a:cubicBezTo>
                    <a:pt x="182" y="108"/>
                    <a:pt x="178" y="105"/>
                    <a:pt x="177" y="105"/>
                  </a:cubicBezTo>
                  <a:cubicBezTo>
                    <a:pt x="177" y="105"/>
                    <a:pt x="173" y="108"/>
                    <a:pt x="173" y="108"/>
                  </a:cubicBezTo>
                  <a:cubicBezTo>
                    <a:pt x="171" y="108"/>
                    <a:pt x="171" y="108"/>
                    <a:pt x="171" y="108"/>
                  </a:cubicBezTo>
                  <a:cubicBezTo>
                    <a:pt x="171" y="108"/>
                    <a:pt x="170" y="108"/>
                    <a:pt x="168" y="108"/>
                  </a:cubicBezTo>
                  <a:cubicBezTo>
                    <a:pt x="166" y="107"/>
                    <a:pt x="162" y="106"/>
                    <a:pt x="162" y="106"/>
                  </a:cubicBezTo>
                  <a:cubicBezTo>
                    <a:pt x="159" y="108"/>
                    <a:pt x="159" y="108"/>
                    <a:pt x="159" y="108"/>
                  </a:cubicBezTo>
                  <a:cubicBezTo>
                    <a:pt x="157" y="107"/>
                    <a:pt x="157" y="107"/>
                    <a:pt x="157" y="107"/>
                  </a:cubicBezTo>
                  <a:cubicBezTo>
                    <a:pt x="153" y="110"/>
                    <a:pt x="153" y="110"/>
                    <a:pt x="153" y="110"/>
                  </a:cubicBezTo>
                  <a:cubicBezTo>
                    <a:pt x="153" y="108"/>
                    <a:pt x="153" y="108"/>
                    <a:pt x="153" y="108"/>
                  </a:cubicBezTo>
                  <a:cubicBezTo>
                    <a:pt x="155" y="105"/>
                    <a:pt x="155" y="105"/>
                    <a:pt x="155" y="105"/>
                  </a:cubicBezTo>
                  <a:cubicBezTo>
                    <a:pt x="155" y="105"/>
                    <a:pt x="154" y="104"/>
                    <a:pt x="153" y="104"/>
                  </a:cubicBezTo>
                  <a:cubicBezTo>
                    <a:pt x="153" y="104"/>
                    <a:pt x="151" y="103"/>
                    <a:pt x="151" y="103"/>
                  </a:cubicBezTo>
                  <a:cubicBezTo>
                    <a:pt x="149" y="106"/>
                    <a:pt x="149" y="106"/>
                    <a:pt x="149" y="106"/>
                  </a:cubicBezTo>
                  <a:cubicBezTo>
                    <a:pt x="145" y="108"/>
                    <a:pt x="145" y="108"/>
                    <a:pt x="145" y="108"/>
                  </a:cubicBezTo>
                  <a:cubicBezTo>
                    <a:pt x="146" y="107"/>
                    <a:pt x="146" y="107"/>
                    <a:pt x="146" y="107"/>
                  </a:cubicBezTo>
                  <a:cubicBezTo>
                    <a:pt x="149" y="105"/>
                    <a:pt x="149" y="105"/>
                    <a:pt x="149" y="105"/>
                  </a:cubicBezTo>
                  <a:cubicBezTo>
                    <a:pt x="149" y="103"/>
                    <a:pt x="149" y="103"/>
                    <a:pt x="149" y="103"/>
                  </a:cubicBezTo>
                  <a:cubicBezTo>
                    <a:pt x="149" y="103"/>
                    <a:pt x="148" y="103"/>
                    <a:pt x="148" y="103"/>
                  </a:cubicBezTo>
                  <a:cubicBezTo>
                    <a:pt x="147" y="103"/>
                    <a:pt x="146" y="102"/>
                    <a:pt x="146" y="102"/>
                  </a:cubicBezTo>
                  <a:cubicBezTo>
                    <a:pt x="144" y="101"/>
                    <a:pt x="144" y="101"/>
                    <a:pt x="144" y="101"/>
                  </a:cubicBezTo>
                  <a:cubicBezTo>
                    <a:pt x="143" y="99"/>
                    <a:pt x="143" y="99"/>
                    <a:pt x="143" y="99"/>
                  </a:cubicBezTo>
                  <a:cubicBezTo>
                    <a:pt x="140" y="100"/>
                    <a:pt x="140" y="100"/>
                    <a:pt x="140" y="100"/>
                  </a:cubicBezTo>
                  <a:cubicBezTo>
                    <a:pt x="139" y="102"/>
                    <a:pt x="139" y="102"/>
                    <a:pt x="139" y="102"/>
                  </a:cubicBezTo>
                  <a:cubicBezTo>
                    <a:pt x="137" y="103"/>
                    <a:pt x="137" y="103"/>
                    <a:pt x="137" y="103"/>
                  </a:cubicBezTo>
                  <a:cubicBezTo>
                    <a:pt x="135" y="103"/>
                    <a:pt x="135" y="103"/>
                    <a:pt x="135" y="103"/>
                  </a:cubicBezTo>
                  <a:cubicBezTo>
                    <a:pt x="136" y="106"/>
                    <a:pt x="136" y="106"/>
                    <a:pt x="136" y="106"/>
                  </a:cubicBezTo>
                  <a:cubicBezTo>
                    <a:pt x="135" y="109"/>
                    <a:pt x="135" y="109"/>
                    <a:pt x="135" y="109"/>
                  </a:cubicBezTo>
                  <a:cubicBezTo>
                    <a:pt x="132" y="109"/>
                    <a:pt x="132" y="109"/>
                    <a:pt x="132" y="109"/>
                  </a:cubicBezTo>
                  <a:cubicBezTo>
                    <a:pt x="132" y="109"/>
                    <a:pt x="132" y="113"/>
                    <a:pt x="133" y="113"/>
                  </a:cubicBezTo>
                  <a:cubicBezTo>
                    <a:pt x="133" y="113"/>
                    <a:pt x="134" y="115"/>
                    <a:pt x="134" y="115"/>
                  </a:cubicBezTo>
                  <a:cubicBezTo>
                    <a:pt x="134" y="117"/>
                    <a:pt x="134" y="117"/>
                    <a:pt x="134" y="117"/>
                  </a:cubicBezTo>
                  <a:cubicBezTo>
                    <a:pt x="135" y="118"/>
                    <a:pt x="135" y="118"/>
                    <a:pt x="135" y="118"/>
                  </a:cubicBezTo>
                  <a:cubicBezTo>
                    <a:pt x="135" y="118"/>
                    <a:pt x="134" y="118"/>
                    <a:pt x="133" y="118"/>
                  </a:cubicBezTo>
                  <a:cubicBezTo>
                    <a:pt x="133" y="118"/>
                    <a:pt x="132" y="116"/>
                    <a:pt x="132" y="116"/>
                  </a:cubicBezTo>
                  <a:cubicBezTo>
                    <a:pt x="128" y="116"/>
                    <a:pt x="128" y="116"/>
                    <a:pt x="128" y="116"/>
                  </a:cubicBezTo>
                  <a:cubicBezTo>
                    <a:pt x="127" y="116"/>
                    <a:pt x="127" y="116"/>
                    <a:pt x="127" y="116"/>
                  </a:cubicBezTo>
                  <a:cubicBezTo>
                    <a:pt x="126" y="119"/>
                    <a:pt x="126" y="119"/>
                    <a:pt x="126" y="119"/>
                  </a:cubicBezTo>
                  <a:cubicBezTo>
                    <a:pt x="127" y="122"/>
                    <a:pt x="127" y="122"/>
                    <a:pt x="127" y="122"/>
                  </a:cubicBezTo>
                  <a:cubicBezTo>
                    <a:pt x="126" y="124"/>
                    <a:pt x="126" y="124"/>
                    <a:pt x="126" y="124"/>
                  </a:cubicBezTo>
                  <a:cubicBezTo>
                    <a:pt x="125" y="125"/>
                    <a:pt x="125" y="125"/>
                    <a:pt x="125" y="125"/>
                  </a:cubicBezTo>
                  <a:cubicBezTo>
                    <a:pt x="125" y="125"/>
                    <a:pt x="123" y="127"/>
                    <a:pt x="123" y="127"/>
                  </a:cubicBezTo>
                  <a:cubicBezTo>
                    <a:pt x="123" y="128"/>
                    <a:pt x="124" y="131"/>
                    <a:pt x="124" y="131"/>
                  </a:cubicBezTo>
                  <a:cubicBezTo>
                    <a:pt x="124" y="131"/>
                    <a:pt x="125" y="133"/>
                    <a:pt x="126" y="133"/>
                  </a:cubicBezTo>
                  <a:cubicBezTo>
                    <a:pt x="126" y="134"/>
                    <a:pt x="128" y="135"/>
                    <a:pt x="128" y="135"/>
                  </a:cubicBezTo>
                  <a:cubicBezTo>
                    <a:pt x="128" y="138"/>
                    <a:pt x="128" y="138"/>
                    <a:pt x="128" y="138"/>
                  </a:cubicBezTo>
                  <a:cubicBezTo>
                    <a:pt x="126" y="135"/>
                    <a:pt x="126" y="135"/>
                    <a:pt x="126" y="135"/>
                  </a:cubicBezTo>
                  <a:cubicBezTo>
                    <a:pt x="126" y="135"/>
                    <a:pt x="125" y="134"/>
                    <a:pt x="124" y="133"/>
                  </a:cubicBezTo>
                  <a:cubicBezTo>
                    <a:pt x="124" y="133"/>
                    <a:pt x="123" y="131"/>
                    <a:pt x="123" y="131"/>
                  </a:cubicBezTo>
                  <a:cubicBezTo>
                    <a:pt x="123" y="131"/>
                    <a:pt x="121" y="132"/>
                    <a:pt x="121" y="132"/>
                  </a:cubicBezTo>
                  <a:cubicBezTo>
                    <a:pt x="121" y="132"/>
                    <a:pt x="120" y="132"/>
                    <a:pt x="121" y="133"/>
                  </a:cubicBezTo>
                  <a:cubicBezTo>
                    <a:pt x="121" y="134"/>
                    <a:pt x="119" y="135"/>
                    <a:pt x="119" y="135"/>
                  </a:cubicBezTo>
                  <a:cubicBezTo>
                    <a:pt x="119" y="135"/>
                    <a:pt x="116" y="136"/>
                    <a:pt x="116" y="135"/>
                  </a:cubicBezTo>
                  <a:cubicBezTo>
                    <a:pt x="116" y="134"/>
                    <a:pt x="116" y="133"/>
                    <a:pt x="115" y="132"/>
                  </a:cubicBezTo>
                  <a:cubicBezTo>
                    <a:pt x="115" y="132"/>
                    <a:pt x="114" y="132"/>
                    <a:pt x="114" y="132"/>
                  </a:cubicBezTo>
                  <a:cubicBezTo>
                    <a:pt x="114" y="133"/>
                    <a:pt x="113" y="134"/>
                    <a:pt x="113" y="134"/>
                  </a:cubicBezTo>
                  <a:cubicBezTo>
                    <a:pt x="114" y="137"/>
                    <a:pt x="114" y="137"/>
                    <a:pt x="114" y="137"/>
                  </a:cubicBezTo>
                  <a:cubicBezTo>
                    <a:pt x="114" y="137"/>
                    <a:pt x="113" y="139"/>
                    <a:pt x="113" y="139"/>
                  </a:cubicBezTo>
                  <a:cubicBezTo>
                    <a:pt x="113" y="138"/>
                    <a:pt x="112" y="136"/>
                    <a:pt x="112" y="135"/>
                  </a:cubicBezTo>
                  <a:cubicBezTo>
                    <a:pt x="112" y="135"/>
                    <a:pt x="112" y="133"/>
                    <a:pt x="111" y="133"/>
                  </a:cubicBezTo>
                  <a:cubicBezTo>
                    <a:pt x="111" y="133"/>
                    <a:pt x="109" y="135"/>
                    <a:pt x="109" y="135"/>
                  </a:cubicBezTo>
                  <a:cubicBezTo>
                    <a:pt x="109" y="135"/>
                    <a:pt x="108" y="135"/>
                    <a:pt x="108" y="136"/>
                  </a:cubicBezTo>
                  <a:cubicBezTo>
                    <a:pt x="108" y="136"/>
                    <a:pt x="107" y="139"/>
                    <a:pt x="108" y="140"/>
                  </a:cubicBezTo>
                  <a:cubicBezTo>
                    <a:pt x="109" y="141"/>
                    <a:pt x="109" y="141"/>
                    <a:pt x="110" y="141"/>
                  </a:cubicBezTo>
                  <a:cubicBezTo>
                    <a:pt x="111" y="141"/>
                    <a:pt x="111" y="142"/>
                    <a:pt x="111" y="142"/>
                  </a:cubicBezTo>
                  <a:cubicBezTo>
                    <a:pt x="107" y="142"/>
                    <a:pt x="107" y="142"/>
                    <a:pt x="107" y="142"/>
                  </a:cubicBezTo>
                  <a:cubicBezTo>
                    <a:pt x="107" y="142"/>
                    <a:pt x="106" y="143"/>
                    <a:pt x="107" y="144"/>
                  </a:cubicBezTo>
                  <a:cubicBezTo>
                    <a:pt x="107" y="144"/>
                    <a:pt x="107" y="146"/>
                    <a:pt x="107" y="146"/>
                  </a:cubicBezTo>
                  <a:cubicBezTo>
                    <a:pt x="107" y="146"/>
                    <a:pt x="109" y="148"/>
                    <a:pt x="109" y="148"/>
                  </a:cubicBezTo>
                  <a:cubicBezTo>
                    <a:pt x="109" y="148"/>
                    <a:pt x="108" y="150"/>
                    <a:pt x="108" y="150"/>
                  </a:cubicBezTo>
                  <a:cubicBezTo>
                    <a:pt x="108" y="150"/>
                    <a:pt x="106" y="149"/>
                    <a:pt x="106" y="149"/>
                  </a:cubicBezTo>
                  <a:cubicBezTo>
                    <a:pt x="105" y="148"/>
                    <a:pt x="105" y="149"/>
                    <a:pt x="104" y="149"/>
                  </a:cubicBezTo>
                  <a:cubicBezTo>
                    <a:pt x="104" y="150"/>
                    <a:pt x="103" y="151"/>
                    <a:pt x="103" y="152"/>
                  </a:cubicBezTo>
                  <a:cubicBezTo>
                    <a:pt x="103" y="152"/>
                    <a:pt x="104" y="153"/>
                    <a:pt x="104" y="154"/>
                  </a:cubicBezTo>
                  <a:cubicBezTo>
                    <a:pt x="103" y="156"/>
                    <a:pt x="103" y="158"/>
                    <a:pt x="103" y="158"/>
                  </a:cubicBezTo>
                  <a:cubicBezTo>
                    <a:pt x="103" y="158"/>
                    <a:pt x="102" y="158"/>
                    <a:pt x="103" y="159"/>
                  </a:cubicBezTo>
                  <a:cubicBezTo>
                    <a:pt x="104" y="160"/>
                    <a:pt x="106" y="160"/>
                    <a:pt x="107" y="160"/>
                  </a:cubicBezTo>
                  <a:cubicBezTo>
                    <a:pt x="108" y="160"/>
                    <a:pt x="108" y="160"/>
                    <a:pt x="108" y="160"/>
                  </a:cubicBezTo>
                  <a:cubicBezTo>
                    <a:pt x="109" y="160"/>
                    <a:pt x="110" y="160"/>
                    <a:pt x="111" y="161"/>
                  </a:cubicBezTo>
                  <a:cubicBezTo>
                    <a:pt x="111" y="161"/>
                    <a:pt x="112" y="161"/>
                    <a:pt x="112" y="161"/>
                  </a:cubicBezTo>
                  <a:cubicBezTo>
                    <a:pt x="112" y="161"/>
                    <a:pt x="111" y="163"/>
                    <a:pt x="110" y="162"/>
                  </a:cubicBezTo>
                  <a:cubicBezTo>
                    <a:pt x="109" y="161"/>
                    <a:pt x="107" y="161"/>
                    <a:pt x="106" y="161"/>
                  </a:cubicBezTo>
                  <a:cubicBezTo>
                    <a:pt x="105" y="161"/>
                    <a:pt x="106" y="163"/>
                    <a:pt x="106" y="163"/>
                  </a:cubicBezTo>
                  <a:cubicBezTo>
                    <a:pt x="107" y="165"/>
                    <a:pt x="107" y="165"/>
                    <a:pt x="107" y="165"/>
                  </a:cubicBezTo>
                  <a:cubicBezTo>
                    <a:pt x="107" y="165"/>
                    <a:pt x="108" y="166"/>
                    <a:pt x="107" y="166"/>
                  </a:cubicBezTo>
                  <a:cubicBezTo>
                    <a:pt x="106" y="166"/>
                    <a:pt x="104" y="165"/>
                    <a:pt x="104" y="165"/>
                  </a:cubicBezTo>
                  <a:cubicBezTo>
                    <a:pt x="104" y="165"/>
                    <a:pt x="104" y="165"/>
                    <a:pt x="103" y="165"/>
                  </a:cubicBezTo>
                  <a:cubicBezTo>
                    <a:pt x="103" y="165"/>
                    <a:pt x="102" y="166"/>
                    <a:pt x="101" y="166"/>
                  </a:cubicBezTo>
                  <a:cubicBezTo>
                    <a:pt x="100" y="166"/>
                    <a:pt x="100" y="166"/>
                    <a:pt x="99" y="165"/>
                  </a:cubicBezTo>
                  <a:cubicBezTo>
                    <a:pt x="98" y="165"/>
                    <a:pt x="96" y="163"/>
                    <a:pt x="96" y="163"/>
                  </a:cubicBezTo>
                  <a:cubicBezTo>
                    <a:pt x="96" y="163"/>
                    <a:pt x="95" y="163"/>
                    <a:pt x="95" y="162"/>
                  </a:cubicBezTo>
                  <a:cubicBezTo>
                    <a:pt x="95" y="161"/>
                    <a:pt x="96" y="159"/>
                    <a:pt x="96" y="159"/>
                  </a:cubicBezTo>
                  <a:cubicBezTo>
                    <a:pt x="97" y="158"/>
                    <a:pt x="96" y="158"/>
                    <a:pt x="97" y="158"/>
                  </a:cubicBezTo>
                  <a:cubicBezTo>
                    <a:pt x="98" y="158"/>
                    <a:pt x="101" y="158"/>
                    <a:pt x="99" y="156"/>
                  </a:cubicBezTo>
                  <a:cubicBezTo>
                    <a:pt x="98" y="154"/>
                    <a:pt x="98" y="154"/>
                    <a:pt x="97" y="154"/>
                  </a:cubicBezTo>
                  <a:cubicBezTo>
                    <a:pt x="96" y="155"/>
                    <a:pt x="94" y="156"/>
                    <a:pt x="94" y="156"/>
                  </a:cubicBezTo>
                  <a:cubicBezTo>
                    <a:pt x="94" y="156"/>
                    <a:pt x="93" y="155"/>
                    <a:pt x="94" y="152"/>
                  </a:cubicBezTo>
                  <a:cubicBezTo>
                    <a:pt x="95" y="149"/>
                    <a:pt x="94" y="149"/>
                    <a:pt x="95" y="148"/>
                  </a:cubicBezTo>
                  <a:cubicBezTo>
                    <a:pt x="96" y="147"/>
                    <a:pt x="97" y="146"/>
                    <a:pt x="97" y="146"/>
                  </a:cubicBezTo>
                  <a:cubicBezTo>
                    <a:pt x="97" y="146"/>
                    <a:pt x="97" y="145"/>
                    <a:pt x="95" y="143"/>
                  </a:cubicBezTo>
                  <a:cubicBezTo>
                    <a:pt x="94" y="141"/>
                    <a:pt x="93" y="139"/>
                    <a:pt x="93" y="139"/>
                  </a:cubicBezTo>
                  <a:cubicBezTo>
                    <a:pt x="92" y="138"/>
                    <a:pt x="90" y="140"/>
                    <a:pt x="90" y="140"/>
                  </a:cubicBezTo>
                  <a:cubicBezTo>
                    <a:pt x="90" y="141"/>
                    <a:pt x="89" y="143"/>
                    <a:pt x="90" y="144"/>
                  </a:cubicBezTo>
                  <a:cubicBezTo>
                    <a:pt x="90" y="145"/>
                    <a:pt x="90" y="146"/>
                    <a:pt x="89" y="147"/>
                  </a:cubicBezTo>
                  <a:cubicBezTo>
                    <a:pt x="88" y="147"/>
                    <a:pt x="88" y="148"/>
                    <a:pt x="87" y="147"/>
                  </a:cubicBezTo>
                  <a:cubicBezTo>
                    <a:pt x="86" y="146"/>
                    <a:pt x="87" y="147"/>
                    <a:pt x="86" y="145"/>
                  </a:cubicBezTo>
                  <a:cubicBezTo>
                    <a:pt x="85" y="144"/>
                    <a:pt x="86" y="144"/>
                    <a:pt x="85" y="144"/>
                  </a:cubicBezTo>
                  <a:cubicBezTo>
                    <a:pt x="84" y="143"/>
                    <a:pt x="83" y="142"/>
                    <a:pt x="83" y="142"/>
                  </a:cubicBezTo>
                  <a:cubicBezTo>
                    <a:pt x="83" y="142"/>
                    <a:pt x="80" y="141"/>
                    <a:pt x="80" y="142"/>
                  </a:cubicBezTo>
                  <a:cubicBezTo>
                    <a:pt x="80" y="143"/>
                    <a:pt x="80" y="143"/>
                    <a:pt x="81" y="144"/>
                  </a:cubicBezTo>
                  <a:cubicBezTo>
                    <a:pt x="81" y="145"/>
                    <a:pt x="82" y="145"/>
                    <a:pt x="82" y="146"/>
                  </a:cubicBezTo>
                  <a:cubicBezTo>
                    <a:pt x="82" y="147"/>
                    <a:pt x="81" y="147"/>
                    <a:pt x="81" y="147"/>
                  </a:cubicBezTo>
                  <a:cubicBezTo>
                    <a:pt x="81" y="147"/>
                    <a:pt x="80" y="146"/>
                    <a:pt x="79" y="146"/>
                  </a:cubicBezTo>
                  <a:cubicBezTo>
                    <a:pt x="79" y="146"/>
                    <a:pt x="77" y="148"/>
                    <a:pt x="77" y="148"/>
                  </a:cubicBezTo>
                  <a:cubicBezTo>
                    <a:pt x="77" y="148"/>
                    <a:pt x="77" y="149"/>
                    <a:pt x="77" y="150"/>
                  </a:cubicBezTo>
                  <a:cubicBezTo>
                    <a:pt x="77" y="150"/>
                    <a:pt x="77" y="151"/>
                    <a:pt x="77" y="152"/>
                  </a:cubicBezTo>
                  <a:cubicBezTo>
                    <a:pt x="78" y="153"/>
                    <a:pt x="78" y="155"/>
                    <a:pt x="79" y="155"/>
                  </a:cubicBezTo>
                  <a:cubicBezTo>
                    <a:pt x="81" y="155"/>
                    <a:pt x="85" y="153"/>
                    <a:pt x="85" y="153"/>
                  </a:cubicBezTo>
                  <a:cubicBezTo>
                    <a:pt x="85" y="154"/>
                    <a:pt x="87" y="155"/>
                    <a:pt x="88" y="156"/>
                  </a:cubicBezTo>
                  <a:cubicBezTo>
                    <a:pt x="88" y="156"/>
                    <a:pt x="88" y="158"/>
                    <a:pt x="88" y="158"/>
                  </a:cubicBezTo>
                  <a:cubicBezTo>
                    <a:pt x="88" y="158"/>
                    <a:pt x="87" y="159"/>
                    <a:pt x="86" y="159"/>
                  </a:cubicBezTo>
                  <a:cubicBezTo>
                    <a:pt x="85" y="159"/>
                    <a:pt x="84" y="157"/>
                    <a:pt x="84" y="159"/>
                  </a:cubicBezTo>
                  <a:cubicBezTo>
                    <a:pt x="84" y="160"/>
                    <a:pt x="83" y="162"/>
                    <a:pt x="84" y="163"/>
                  </a:cubicBezTo>
                  <a:cubicBezTo>
                    <a:pt x="85" y="164"/>
                    <a:pt x="85" y="166"/>
                    <a:pt x="87" y="166"/>
                  </a:cubicBezTo>
                  <a:cubicBezTo>
                    <a:pt x="89" y="167"/>
                    <a:pt x="89" y="168"/>
                    <a:pt x="90" y="167"/>
                  </a:cubicBezTo>
                  <a:cubicBezTo>
                    <a:pt x="91" y="166"/>
                    <a:pt x="91" y="165"/>
                    <a:pt x="92" y="166"/>
                  </a:cubicBezTo>
                  <a:cubicBezTo>
                    <a:pt x="93" y="166"/>
                    <a:pt x="94" y="166"/>
                    <a:pt x="95" y="167"/>
                  </a:cubicBezTo>
                  <a:cubicBezTo>
                    <a:pt x="95" y="168"/>
                    <a:pt x="94" y="168"/>
                    <a:pt x="94" y="168"/>
                  </a:cubicBezTo>
                  <a:cubicBezTo>
                    <a:pt x="94" y="168"/>
                    <a:pt x="93" y="168"/>
                    <a:pt x="93" y="169"/>
                  </a:cubicBezTo>
                  <a:cubicBezTo>
                    <a:pt x="93" y="169"/>
                    <a:pt x="92" y="170"/>
                    <a:pt x="93" y="170"/>
                  </a:cubicBezTo>
                  <a:cubicBezTo>
                    <a:pt x="95" y="170"/>
                    <a:pt x="96" y="170"/>
                    <a:pt x="96" y="170"/>
                  </a:cubicBezTo>
                  <a:cubicBezTo>
                    <a:pt x="96" y="170"/>
                    <a:pt x="97" y="168"/>
                    <a:pt x="98" y="169"/>
                  </a:cubicBezTo>
                  <a:cubicBezTo>
                    <a:pt x="98" y="170"/>
                    <a:pt x="97" y="170"/>
                    <a:pt x="96" y="171"/>
                  </a:cubicBezTo>
                  <a:cubicBezTo>
                    <a:pt x="95" y="172"/>
                    <a:pt x="95" y="172"/>
                    <a:pt x="95" y="173"/>
                  </a:cubicBezTo>
                  <a:cubicBezTo>
                    <a:pt x="95" y="174"/>
                    <a:pt x="94" y="174"/>
                    <a:pt x="94" y="175"/>
                  </a:cubicBezTo>
                  <a:cubicBezTo>
                    <a:pt x="94" y="176"/>
                    <a:pt x="92" y="180"/>
                    <a:pt x="95" y="177"/>
                  </a:cubicBezTo>
                  <a:cubicBezTo>
                    <a:pt x="99" y="174"/>
                    <a:pt x="99" y="175"/>
                    <a:pt x="99" y="174"/>
                  </a:cubicBezTo>
                  <a:cubicBezTo>
                    <a:pt x="99" y="173"/>
                    <a:pt x="99" y="173"/>
                    <a:pt x="101" y="172"/>
                  </a:cubicBezTo>
                  <a:cubicBezTo>
                    <a:pt x="102" y="171"/>
                    <a:pt x="103" y="171"/>
                    <a:pt x="104" y="171"/>
                  </a:cubicBezTo>
                  <a:cubicBezTo>
                    <a:pt x="104" y="170"/>
                    <a:pt x="106" y="170"/>
                    <a:pt x="105" y="171"/>
                  </a:cubicBezTo>
                  <a:cubicBezTo>
                    <a:pt x="104" y="172"/>
                    <a:pt x="103" y="171"/>
                    <a:pt x="104" y="172"/>
                  </a:cubicBezTo>
                  <a:cubicBezTo>
                    <a:pt x="105" y="173"/>
                    <a:pt x="105" y="174"/>
                    <a:pt x="106" y="174"/>
                  </a:cubicBezTo>
                  <a:cubicBezTo>
                    <a:pt x="107" y="174"/>
                    <a:pt x="107" y="174"/>
                    <a:pt x="107" y="174"/>
                  </a:cubicBezTo>
                  <a:cubicBezTo>
                    <a:pt x="107" y="174"/>
                    <a:pt x="105" y="174"/>
                    <a:pt x="104" y="174"/>
                  </a:cubicBezTo>
                  <a:cubicBezTo>
                    <a:pt x="104" y="174"/>
                    <a:pt x="103" y="174"/>
                    <a:pt x="103" y="174"/>
                  </a:cubicBezTo>
                  <a:cubicBezTo>
                    <a:pt x="102" y="174"/>
                    <a:pt x="102" y="175"/>
                    <a:pt x="102" y="175"/>
                  </a:cubicBezTo>
                  <a:cubicBezTo>
                    <a:pt x="101" y="176"/>
                    <a:pt x="101" y="176"/>
                    <a:pt x="101" y="176"/>
                  </a:cubicBezTo>
                  <a:cubicBezTo>
                    <a:pt x="101" y="176"/>
                    <a:pt x="102" y="177"/>
                    <a:pt x="102" y="178"/>
                  </a:cubicBezTo>
                  <a:cubicBezTo>
                    <a:pt x="102" y="178"/>
                    <a:pt x="102" y="178"/>
                    <a:pt x="101" y="178"/>
                  </a:cubicBezTo>
                  <a:cubicBezTo>
                    <a:pt x="100" y="178"/>
                    <a:pt x="101" y="177"/>
                    <a:pt x="99" y="178"/>
                  </a:cubicBezTo>
                  <a:cubicBezTo>
                    <a:pt x="97" y="178"/>
                    <a:pt x="98" y="176"/>
                    <a:pt x="97" y="179"/>
                  </a:cubicBezTo>
                  <a:cubicBezTo>
                    <a:pt x="96" y="182"/>
                    <a:pt x="95" y="182"/>
                    <a:pt x="95" y="182"/>
                  </a:cubicBezTo>
                  <a:cubicBezTo>
                    <a:pt x="95" y="182"/>
                    <a:pt x="95" y="182"/>
                    <a:pt x="95" y="183"/>
                  </a:cubicBezTo>
                  <a:cubicBezTo>
                    <a:pt x="95" y="183"/>
                    <a:pt x="96" y="184"/>
                    <a:pt x="97" y="185"/>
                  </a:cubicBezTo>
                  <a:cubicBezTo>
                    <a:pt x="99" y="186"/>
                    <a:pt x="100" y="187"/>
                    <a:pt x="100" y="187"/>
                  </a:cubicBezTo>
                  <a:cubicBezTo>
                    <a:pt x="100" y="187"/>
                    <a:pt x="99" y="187"/>
                    <a:pt x="98" y="187"/>
                  </a:cubicBezTo>
                  <a:cubicBezTo>
                    <a:pt x="96" y="188"/>
                    <a:pt x="95" y="188"/>
                    <a:pt x="94" y="189"/>
                  </a:cubicBezTo>
                  <a:cubicBezTo>
                    <a:pt x="94" y="189"/>
                    <a:pt x="93" y="190"/>
                    <a:pt x="92" y="190"/>
                  </a:cubicBezTo>
                  <a:cubicBezTo>
                    <a:pt x="91" y="190"/>
                    <a:pt x="88" y="189"/>
                    <a:pt x="87" y="190"/>
                  </a:cubicBezTo>
                  <a:cubicBezTo>
                    <a:pt x="86" y="190"/>
                    <a:pt x="85" y="190"/>
                    <a:pt x="84" y="191"/>
                  </a:cubicBezTo>
                  <a:cubicBezTo>
                    <a:pt x="84" y="191"/>
                    <a:pt x="84" y="192"/>
                    <a:pt x="84" y="192"/>
                  </a:cubicBezTo>
                  <a:cubicBezTo>
                    <a:pt x="84" y="192"/>
                    <a:pt x="83" y="193"/>
                    <a:pt x="84" y="193"/>
                  </a:cubicBezTo>
                  <a:cubicBezTo>
                    <a:pt x="85" y="193"/>
                    <a:pt x="89" y="193"/>
                    <a:pt x="89" y="193"/>
                  </a:cubicBezTo>
                  <a:cubicBezTo>
                    <a:pt x="90" y="193"/>
                    <a:pt x="90" y="194"/>
                    <a:pt x="90" y="194"/>
                  </a:cubicBezTo>
                  <a:cubicBezTo>
                    <a:pt x="88" y="194"/>
                    <a:pt x="88" y="194"/>
                    <a:pt x="88" y="194"/>
                  </a:cubicBezTo>
                  <a:cubicBezTo>
                    <a:pt x="88" y="194"/>
                    <a:pt x="86" y="194"/>
                    <a:pt x="85" y="194"/>
                  </a:cubicBezTo>
                  <a:cubicBezTo>
                    <a:pt x="85" y="194"/>
                    <a:pt x="82" y="195"/>
                    <a:pt x="82" y="195"/>
                  </a:cubicBezTo>
                  <a:cubicBezTo>
                    <a:pt x="82" y="195"/>
                    <a:pt x="80" y="197"/>
                    <a:pt x="80" y="198"/>
                  </a:cubicBezTo>
                  <a:cubicBezTo>
                    <a:pt x="80" y="198"/>
                    <a:pt x="80" y="199"/>
                    <a:pt x="81" y="201"/>
                  </a:cubicBezTo>
                  <a:cubicBezTo>
                    <a:pt x="83" y="202"/>
                    <a:pt x="83" y="203"/>
                    <a:pt x="83" y="204"/>
                  </a:cubicBezTo>
                  <a:cubicBezTo>
                    <a:pt x="83" y="204"/>
                    <a:pt x="83" y="204"/>
                    <a:pt x="83" y="205"/>
                  </a:cubicBezTo>
                  <a:cubicBezTo>
                    <a:pt x="82" y="205"/>
                    <a:pt x="80" y="207"/>
                    <a:pt x="80" y="207"/>
                  </a:cubicBezTo>
                  <a:cubicBezTo>
                    <a:pt x="80" y="207"/>
                    <a:pt x="80" y="207"/>
                    <a:pt x="80" y="209"/>
                  </a:cubicBezTo>
                  <a:cubicBezTo>
                    <a:pt x="79" y="210"/>
                    <a:pt x="77" y="213"/>
                    <a:pt x="79" y="213"/>
                  </a:cubicBezTo>
                  <a:cubicBezTo>
                    <a:pt x="81" y="214"/>
                    <a:pt x="80" y="215"/>
                    <a:pt x="82" y="214"/>
                  </a:cubicBezTo>
                  <a:cubicBezTo>
                    <a:pt x="85" y="213"/>
                    <a:pt x="82" y="212"/>
                    <a:pt x="86" y="213"/>
                  </a:cubicBezTo>
                  <a:cubicBezTo>
                    <a:pt x="90" y="214"/>
                    <a:pt x="91" y="213"/>
                    <a:pt x="92" y="213"/>
                  </a:cubicBezTo>
                  <a:cubicBezTo>
                    <a:pt x="93" y="212"/>
                    <a:pt x="93" y="212"/>
                    <a:pt x="94" y="211"/>
                  </a:cubicBezTo>
                  <a:cubicBezTo>
                    <a:pt x="94" y="211"/>
                    <a:pt x="92" y="210"/>
                    <a:pt x="95" y="210"/>
                  </a:cubicBezTo>
                  <a:cubicBezTo>
                    <a:pt x="98" y="209"/>
                    <a:pt x="98" y="209"/>
                    <a:pt x="98" y="209"/>
                  </a:cubicBezTo>
                  <a:cubicBezTo>
                    <a:pt x="98" y="209"/>
                    <a:pt x="96" y="206"/>
                    <a:pt x="98" y="208"/>
                  </a:cubicBezTo>
                  <a:cubicBezTo>
                    <a:pt x="101" y="210"/>
                    <a:pt x="101" y="211"/>
                    <a:pt x="101" y="211"/>
                  </a:cubicBezTo>
                  <a:cubicBezTo>
                    <a:pt x="99" y="213"/>
                    <a:pt x="99" y="213"/>
                    <a:pt x="99" y="213"/>
                  </a:cubicBezTo>
                  <a:cubicBezTo>
                    <a:pt x="99" y="214"/>
                    <a:pt x="99" y="214"/>
                    <a:pt x="99" y="214"/>
                  </a:cubicBezTo>
                  <a:cubicBezTo>
                    <a:pt x="99" y="214"/>
                    <a:pt x="97" y="214"/>
                    <a:pt x="96" y="216"/>
                  </a:cubicBezTo>
                  <a:cubicBezTo>
                    <a:pt x="95" y="218"/>
                    <a:pt x="92" y="221"/>
                    <a:pt x="92" y="222"/>
                  </a:cubicBezTo>
                  <a:cubicBezTo>
                    <a:pt x="92" y="222"/>
                    <a:pt x="93" y="221"/>
                    <a:pt x="91" y="223"/>
                  </a:cubicBezTo>
                  <a:cubicBezTo>
                    <a:pt x="88" y="225"/>
                    <a:pt x="87" y="225"/>
                    <a:pt x="85" y="226"/>
                  </a:cubicBezTo>
                  <a:cubicBezTo>
                    <a:pt x="84" y="228"/>
                    <a:pt x="84" y="227"/>
                    <a:pt x="83" y="228"/>
                  </a:cubicBezTo>
                  <a:cubicBezTo>
                    <a:pt x="83" y="229"/>
                    <a:pt x="82" y="230"/>
                    <a:pt x="82" y="230"/>
                  </a:cubicBezTo>
                  <a:cubicBezTo>
                    <a:pt x="81" y="232"/>
                    <a:pt x="81" y="232"/>
                    <a:pt x="81" y="232"/>
                  </a:cubicBezTo>
                  <a:cubicBezTo>
                    <a:pt x="78" y="233"/>
                    <a:pt x="78" y="233"/>
                    <a:pt x="78" y="233"/>
                  </a:cubicBezTo>
                  <a:cubicBezTo>
                    <a:pt x="75" y="232"/>
                    <a:pt x="75" y="232"/>
                    <a:pt x="75" y="232"/>
                  </a:cubicBezTo>
                  <a:cubicBezTo>
                    <a:pt x="73" y="234"/>
                    <a:pt x="73" y="234"/>
                    <a:pt x="73" y="234"/>
                  </a:cubicBezTo>
                  <a:cubicBezTo>
                    <a:pt x="73" y="234"/>
                    <a:pt x="70" y="233"/>
                    <a:pt x="69" y="233"/>
                  </a:cubicBezTo>
                  <a:cubicBezTo>
                    <a:pt x="68" y="234"/>
                    <a:pt x="67" y="235"/>
                    <a:pt x="67" y="235"/>
                  </a:cubicBezTo>
                  <a:cubicBezTo>
                    <a:pt x="67" y="235"/>
                    <a:pt x="66" y="235"/>
                    <a:pt x="66" y="237"/>
                  </a:cubicBezTo>
                  <a:cubicBezTo>
                    <a:pt x="66" y="238"/>
                    <a:pt x="65" y="241"/>
                    <a:pt x="65" y="241"/>
                  </a:cubicBezTo>
                  <a:cubicBezTo>
                    <a:pt x="63" y="243"/>
                    <a:pt x="63" y="243"/>
                    <a:pt x="63" y="243"/>
                  </a:cubicBezTo>
                  <a:cubicBezTo>
                    <a:pt x="63" y="243"/>
                    <a:pt x="62" y="245"/>
                    <a:pt x="64" y="244"/>
                  </a:cubicBezTo>
                  <a:cubicBezTo>
                    <a:pt x="66" y="243"/>
                    <a:pt x="67" y="242"/>
                    <a:pt x="68" y="241"/>
                  </a:cubicBezTo>
                  <a:cubicBezTo>
                    <a:pt x="68" y="241"/>
                    <a:pt x="70" y="240"/>
                    <a:pt x="70" y="240"/>
                  </a:cubicBezTo>
                  <a:cubicBezTo>
                    <a:pt x="70" y="242"/>
                    <a:pt x="70" y="242"/>
                    <a:pt x="70" y="242"/>
                  </a:cubicBezTo>
                  <a:cubicBezTo>
                    <a:pt x="69" y="246"/>
                    <a:pt x="69" y="246"/>
                    <a:pt x="69" y="246"/>
                  </a:cubicBezTo>
                  <a:cubicBezTo>
                    <a:pt x="68" y="247"/>
                    <a:pt x="68" y="247"/>
                    <a:pt x="68" y="247"/>
                  </a:cubicBezTo>
                  <a:cubicBezTo>
                    <a:pt x="67" y="248"/>
                    <a:pt x="67" y="248"/>
                    <a:pt x="67" y="248"/>
                  </a:cubicBezTo>
                  <a:cubicBezTo>
                    <a:pt x="67" y="248"/>
                    <a:pt x="65" y="252"/>
                    <a:pt x="67" y="252"/>
                  </a:cubicBezTo>
                  <a:cubicBezTo>
                    <a:pt x="69" y="251"/>
                    <a:pt x="68" y="251"/>
                    <a:pt x="70" y="250"/>
                  </a:cubicBezTo>
                  <a:cubicBezTo>
                    <a:pt x="72" y="250"/>
                    <a:pt x="71" y="249"/>
                    <a:pt x="75" y="248"/>
                  </a:cubicBezTo>
                  <a:cubicBezTo>
                    <a:pt x="78" y="248"/>
                    <a:pt x="78" y="246"/>
                    <a:pt x="78" y="245"/>
                  </a:cubicBezTo>
                  <a:cubicBezTo>
                    <a:pt x="78" y="245"/>
                    <a:pt x="78" y="244"/>
                    <a:pt x="78" y="243"/>
                  </a:cubicBezTo>
                  <a:cubicBezTo>
                    <a:pt x="78" y="242"/>
                    <a:pt x="76" y="241"/>
                    <a:pt x="79" y="240"/>
                  </a:cubicBezTo>
                  <a:cubicBezTo>
                    <a:pt x="81" y="240"/>
                    <a:pt x="80" y="241"/>
                    <a:pt x="81" y="240"/>
                  </a:cubicBezTo>
                  <a:cubicBezTo>
                    <a:pt x="82" y="239"/>
                    <a:pt x="82" y="241"/>
                    <a:pt x="82" y="238"/>
                  </a:cubicBezTo>
                  <a:cubicBezTo>
                    <a:pt x="82" y="236"/>
                    <a:pt x="82" y="236"/>
                    <a:pt x="84" y="235"/>
                  </a:cubicBezTo>
                  <a:cubicBezTo>
                    <a:pt x="86" y="233"/>
                    <a:pt x="85" y="234"/>
                    <a:pt x="86" y="233"/>
                  </a:cubicBezTo>
                  <a:cubicBezTo>
                    <a:pt x="87" y="232"/>
                    <a:pt x="86" y="232"/>
                    <a:pt x="87" y="231"/>
                  </a:cubicBezTo>
                  <a:cubicBezTo>
                    <a:pt x="89" y="230"/>
                    <a:pt x="89" y="230"/>
                    <a:pt x="89" y="230"/>
                  </a:cubicBezTo>
                  <a:cubicBezTo>
                    <a:pt x="89" y="229"/>
                    <a:pt x="92" y="227"/>
                    <a:pt x="92" y="227"/>
                  </a:cubicBezTo>
                  <a:cubicBezTo>
                    <a:pt x="92" y="225"/>
                    <a:pt x="92" y="225"/>
                    <a:pt x="92" y="225"/>
                  </a:cubicBezTo>
                  <a:cubicBezTo>
                    <a:pt x="96" y="223"/>
                    <a:pt x="96" y="223"/>
                    <a:pt x="96" y="223"/>
                  </a:cubicBezTo>
                  <a:cubicBezTo>
                    <a:pt x="96" y="223"/>
                    <a:pt x="97" y="222"/>
                    <a:pt x="97" y="223"/>
                  </a:cubicBezTo>
                  <a:cubicBezTo>
                    <a:pt x="96" y="224"/>
                    <a:pt x="95" y="226"/>
                    <a:pt x="95" y="226"/>
                  </a:cubicBezTo>
                  <a:cubicBezTo>
                    <a:pt x="95" y="228"/>
                    <a:pt x="95" y="228"/>
                    <a:pt x="95" y="228"/>
                  </a:cubicBezTo>
                  <a:cubicBezTo>
                    <a:pt x="92" y="230"/>
                    <a:pt x="92" y="230"/>
                    <a:pt x="92" y="230"/>
                  </a:cubicBezTo>
                  <a:cubicBezTo>
                    <a:pt x="92" y="230"/>
                    <a:pt x="94" y="231"/>
                    <a:pt x="93" y="232"/>
                  </a:cubicBezTo>
                  <a:cubicBezTo>
                    <a:pt x="92" y="233"/>
                    <a:pt x="90" y="234"/>
                    <a:pt x="90" y="234"/>
                  </a:cubicBezTo>
                  <a:cubicBezTo>
                    <a:pt x="90" y="236"/>
                    <a:pt x="90" y="236"/>
                    <a:pt x="90" y="236"/>
                  </a:cubicBezTo>
                  <a:cubicBezTo>
                    <a:pt x="91" y="237"/>
                    <a:pt x="91" y="237"/>
                    <a:pt x="91" y="237"/>
                  </a:cubicBezTo>
                  <a:cubicBezTo>
                    <a:pt x="89" y="241"/>
                    <a:pt x="89" y="241"/>
                    <a:pt x="89" y="241"/>
                  </a:cubicBezTo>
                  <a:cubicBezTo>
                    <a:pt x="91" y="243"/>
                    <a:pt x="91" y="243"/>
                    <a:pt x="91" y="243"/>
                  </a:cubicBezTo>
                  <a:cubicBezTo>
                    <a:pt x="92" y="245"/>
                    <a:pt x="92" y="245"/>
                    <a:pt x="92" y="245"/>
                  </a:cubicBezTo>
                  <a:cubicBezTo>
                    <a:pt x="92" y="245"/>
                    <a:pt x="91" y="246"/>
                    <a:pt x="90" y="247"/>
                  </a:cubicBezTo>
                  <a:cubicBezTo>
                    <a:pt x="89" y="247"/>
                    <a:pt x="87" y="250"/>
                    <a:pt x="87" y="250"/>
                  </a:cubicBezTo>
                  <a:cubicBezTo>
                    <a:pt x="85" y="253"/>
                    <a:pt x="85" y="253"/>
                    <a:pt x="85" y="253"/>
                  </a:cubicBezTo>
                  <a:cubicBezTo>
                    <a:pt x="83" y="256"/>
                    <a:pt x="83" y="256"/>
                    <a:pt x="83" y="256"/>
                  </a:cubicBezTo>
                  <a:cubicBezTo>
                    <a:pt x="83" y="259"/>
                    <a:pt x="83" y="259"/>
                    <a:pt x="83" y="259"/>
                  </a:cubicBezTo>
                  <a:cubicBezTo>
                    <a:pt x="82" y="263"/>
                    <a:pt x="82" y="263"/>
                    <a:pt x="82" y="263"/>
                  </a:cubicBezTo>
                  <a:cubicBezTo>
                    <a:pt x="80" y="264"/>
                    <a:pt x="80" y="264"/>
                    <a:pt x="80" y="264"/>
                  </a:cubicBezTo>
                  <a:cubicBezTo>
                    <a:pt x="80" y="264"/>
                    <a:pt x="79" y="267"/>
                    <a:pt x="81" y="267"/>
                  </a:cubicBezTo>
                  <a:cubicBezTo>
                    <a:pt x="83" y="268"/>
                    <a:pt x="83" y="268"/>
                    <a:pt x="84" y="268"/>
                  </a:cubicBezTo>
                  <a:cubicBezTo>
                    <a:pt x="86" y="268"/>
                    <a:pt x="85" y="268"/>
                    <a:pt x="86" y="268"/>
                  </a:cubicBezTo>
                  <a:cubicBezTo>
                    <a:pt x="87" y="268"/>
                    <a:pt x="89" y="268"/>
                    <a:pt x="89" y="266"/>
                  </a:cubicBezTo>
                  <a:cubicBezTo>
                    <a:pt x="89" y="264"/>
                    <a:pt x="89" y="262"/>
                    <a:pt x="89" y="261"/>
                  </a:cubicBezTo>
                  <a:cubicBezTo>
                    <a:pt x="89" y="261"/>
                    <a:pt x="91" y="258"/>
                    <a:pt x="91" y="258"/>
                  </a:cubicBezTo>
                  <a:cubicBezTo>
                    <a:pt x="91" y="254"/>
                    <a:pt x="91" y="254"/>
                    <a:pt x="91" y="254"/>
                  </a:cubicBezTo>
                  <a:cubicBezTo>
                    <a:pt x="91" y="254"/>
                    <a:pt x="91" y="253"/>
                    <a:pt x="93" y="251"/>
                  </a:cubicBezTo>
                  <a:cubicBezTo>
                    <a:pt x="95" y="250"/>
                    <a:pt x="94" y="250"/>
                    <a:pt x="95" y="250"/>
                  </a:cubicBezTo>
                  <a:cubicBezTo>
                    <a:pt x="96" y="249"/>
                    <a:pt x="96" y="248"/>
                    <a:pt x="96" y="247"/>
                  </a:cubicBezTo>
                  <a:cubicBezTo>
                    <a:pt x="97" y="246"/>
                    <a:pt x="97" y="246"/>
                    <a:pt x="97" y="246"/>
                  </a:cubicBezTo>
                  <a:cubicBezTo>
                    <a:pt x="98" y="244"/>
                    <a:pt x="98" y="244"/>
                    <a:pt x="98" y="244"/>
                  </a:cubicBezTo>
                  <a:cubicBezTo>
                    <a:pt x="98" y="236"/>
                    <a:pt x="98" y="236"/>
                    <a:pt x="98" y="236"/>
                  </a:cubicBezTo>
                  <a:cubicBezTo>
                    <a:pt x="98" y="236"/>
                    <a:pt x="98" y="234"/>
                    <a:pt x="99" y="234"/>
                  </a:cubicBezTo>
                  <a:cubicBezTo>
                    <a:pt x="100" y="234"/>
                    <a:pt x="101" y="234"/>
                    <a:pt x="101" y="234"/>
                  </a:cubicBezTo>
                  <a:cubicBezTo>
                    <a:pt x="101" y="234"/>
                    <a:pt x="101" y="235"/>
                    <a:pt x="101" y="237"/>
                  </a:cubicBezTo>
                  <a:cubicBezTo>
                    <a:pt x="100" y="239"/>
                    <a:pt x="101" y="242"/>
                    <a:pt x="101" y="242"/>
                  </a:cubicBezTo>
                  <a:cubicBezTo>
                    <a:pt x="108" y="248"/>
                    <a:pt x="108" y="248"/>
                    <a:pt x="108" y="248"/>
                  </a:cubicBezTo>
                  <a:cubicBezTo>
                    <a:pt x="108" y="248"/>
                    <a:pt x="111" y="253"/>
                    <a:pt x="111" y="254"/>
                  </a:cubicBezTo>
                  <a:cubicBezTo>
                    <a:pt x="111" y="254"/>
                    <a:pt x="116" y="258"/>
                    <a:pt x="116" y="258"/>
                  </a:cubicBezTo>
                  <a:cubicBezTo>
                    <a:pt x="116" y="258"/>
                    <a:pt x="117" y="259"/>
                    <a:pt x="116" y="260"/>
                  </a:cubicBezTo>
                  <a:cubicBezTo>
                    <a:pt x="116" y="261"/>
                    <a:pt x="117" y="262"/>
                    <a:pt x="117" y="263"/>
                  </a:cubicBezTo>
                  <a:cubicBezTo>
                    <a:pt x="116" y="264"/>
                    <a:pt x="115" y="267"/>
                    <a:pt x="115" y="267"/>
                  </a:cubicBezTo>
                  <a:cubicBezTo>
                    <a:pt x="113" y="268"/>
                    <a:pt x="113" y="268"/>
                    <a:pt x="113" y="268"/>
                  </a:cubicBezTo>
                  <a:cubicBezTo>
                    <a:pt x="110" y="271"/>
                    <a:pt x="110" y="271"/>
                    <a:pt x="110" y="271"/>
                  </a:cubicBezTo>
                  <a:cubicBezTo>
                    <a:pt x="109" y="275"/>
                    <a:pt x="109" y="275"/>
                    <a:pt x="109" y="275"/>
                  </a:cubicBezTo>
                  <a:cubicBezTo>
                    <a:pt x="107" y="278"/>
                    <a:pt x="107" y="278"/>
                    <a:pt x="107" y="278"/>
                  </a:cubicBezTo>
                  <a:cubicBezTo>
                    <a:pt x="103" y="280"/>
                    <a:pt x="103" y="280"/>
                    <a:pt x="103" y="280"/>
                  </a:cubicBezTo>
                  <a:cubicBezTo>
                    <a:pt x="98" y="285"/>
                    <a:pt x="98" y="285"/>
                    <a:pt x="98" y="285"/>
                  </a:cubicBezTo>
                  <a:cubicBezTo>
                    <a:pt x="96" y="289"/>
                    <a:pt x="96" y="289"/>
                    <a:pt x="96" y="289"/>
                  </a:cubicBezTo>
                  <a:cubicBezTo>
                    <a:pt x="93" y="293"/>
                    <a:pt x="93" y="293"/>
                    <a:pt x="93" y="293"/>
                  </a:cubicBezTo>
                  <a:cubicBezTo>
                    <a:pt x="93" y="296"/>
                    <a:pt x="93" y="296"/>
                    <a:pt x="93" y="296"/>
                  </a:cubicBezTo>
                  <a:cubicBezTo>
                    <a:pt x="93" y="296"/>
                    <a:pt x="95" y="300"/>
                    <a:pt x="96" y="300"/>
                  </a:cubicBezTo>
                  <a:cubicBezTo>
                    <a:pt x="96" y="300"/>
                    <a:pt x="97" y="301"/>
                    <a:pt x="97" y="301"/>
                  </a:cubicBezTo>
                  <a:cubicBezTo>
                    <a:pt x="98" y="306"/>
                    <a:pt x="98" y="306"/>
                    <a:pt x="98" y="306"/>
                  </a:cubicBezTo>
                  <a:cubicBezTo>
                    <a:pt x="98" y="306"/>
                    <a:pt x="98" y="309"/>
                    <a:pt x="99" y="309"/>
                  </a:cubicBezTo>
                  <a:cubicBezTo>
                    <a:pt x="100" y="308"/>
                    <a:pt x="101" y="305"/>
                    <a:pt x="101" y="305"/>
                  </a:cubicBezTo>
                  <a:cubicBezTo>
                    <a:pt x="101" y="305"/>
                    <a:pt x="99" y="303"/>
                    <a:pt x="99" y="301"/>
                  </a:cubicBezTo>
                  <a:cubicBezTo>
                    <a:pt x="99" y="299"/>
                    <a:pt x="101" y="296"/>
                    <a:pt x="101" y="296"/>
                  </a:cubicBezTo>
                  <a:cubicBezTo>
                    <a:pt x="103" y="295"/>
                    <a:pt x="103" y="295"/>
                    <a:pt x="103" y="295"/>
                  </a:cubicBezTo>
                  <a:cubicBezTo>
                    <a:pt x="103" y="295"/>
                    <a:pt x="102" y="295"/>
                    <a:pt x="103" y="296"/>
                  </a:cubicBezTo>
                  <a:cubicBezTo>
                    <a:pt x="104" y="298"/>
                    <a:pt x="104" y="297"/>
                    <a:pt x="105" y="298"/>
                  </a:cubicBezTo>
                  <a:cubicBezTo>
                    <a:pt x="105" y="299"/>
                    <a:pt x="108" y="302"/>
                    <a:pt x="108" y="302"/>
                  </a:cubicBezTo>
                  <a:cubicBezTo>
                    <a:pt x="108" y="302"/>
                    <a:pt x="111" y="305"/>
                    <a:pt x="112" y="306"/>
                  </a:cubicBezTo>
                  <a:cubicBezTo>
                    <a:pt x="113" y="307"/>
                    <a:pt x="114" y="309"/>
                    <a:pt x="115" y="309"/>
                  </a:cubicBezTo>
                  <a:cubicBezTo>
                    <a:pt x="116" y="308"/>
                    <a:pt x="117" y="309"/>
                    <a:pt x="117" y="307"/>
                  </a:cubicBezTo>
                  <a:cubicBezTo>
                    <a:pt x="117" y="305"/>
                    <a:pt x="118" y="305"/>
                    <a:pt x="118" y="303"/>
                  </a:cubicBezTo>
                  <a:cubicBezTo>
                    <a:pt x="117" y="302"/>
                    <a:pt x="117" y="299"/>
                    <a:pt x="117" y="299"/>
                  </a:cubicBezTo>
                  <a:cubicBezTo>
                    <a:pt x="117" y="299"/>
                    <a:pt x="117" y="298"/>
                    <a:pt x="118" y="298"/>
                  </a:cubicBezTo>
                  <a:cubicBezTo>
                    <a:pt x="120" y="298"/>
                    <a:pt x="120" y="300"/>
                    <a:pt x="120" y="300"/>
                  </a:cubicBezTo>
                  <a:cubicBezTo>
                    <a:pt x="120" y="300"/>
                    <a:pt x="121" y="303"/>
                    <a:pt x="122" y="304"/>
                  </a:cubicBezTo>
                  <a:cubicBezTo>
                    <a:pt x="123" y="304"/>
                    <a:pt x="124" y="304"/>
                    <a:pt x="125" y="305"/>
                  </a:cubicBezTo>
                  <a:cubicBezTo>
                    <a:pt x="126" y="307"/>
                    <a:pt x="131" y="308"/>
                    <a:pt x="131" y="308"/>
                  </a:cubicBezTo>
                  <a:cubicBezTo>
                    <a:pt x="131" y="308"/>
                    <a:pt x="132" y="307"/>
                    <a:pt x="133" y="306"/>
                  </a:cubicBezTo>
                  <a:cubicBezTo>
                    <a:pt x="133" y="305"/>
                    <a:pt x="135" y="305"/>
                    <a:pt x="135" y="305"/>
                  </a:cubicBezTo>
                  <a:cubicBezTo>
                    <a:pt x="135" y="305"/>
                    <a:pt x="134" y="303"/>
                    <a:pt x="137" y="304"/>
                  </a:cubicBezTo>
                  <a:cubicBezTo>
                    <a:pt x="139" y="304"/>
                    <a:pt x="140" y="305"/>
                    <a:pt x="140" y="304"/>
                  </a:cubicBezTo>
                  <a:cubicBezTo>
                    <a:pt x="141" y="303"/>
                    <a:pt x="143" y="299"/>
                    <a:pt x="143" y="299"/>
                  </a:cubicBezTo>
                  <a:cubicBezTo>
                    <a:pt x="143" y="299"/>
                    <a:pt x="142" y="296"/>
                    <a:pt x="145" y="297"/>
                  </a:cubicBezTo>
                  <a:cubicBezTo>
                    <a:pt x="147" y="299"/>
                    <a:pt x="158" y="301"/>
                    <a:pt x="158" y="301"/>
                  </a:cubicBezTo>
                  <a:cubicBezTo>
                    <a:pt x="157" y="303"/>
                    <a:pt x="157" y="303"/>
                    <a:pt x="157" y="303"/>
                  </a:cubicBezTo>
                  <a:cubicBezTo>
                    <a:pt x="153" y="302"/>
                    <a:pt x="153" y="302"/>
                    <a:pt x="153" y="302"/>
                  </a:cubicBezTo>
                  <a:cubicBezTo>
                    <a:pt x="150" y="303"/>
                    <a:pt x="150" y="303"/>
                    <a:pt x="150" y="303"/>
                  </a:cubicBezTo>
                  <a:cubicBezTo>
                    <a:pt x="150" y="303"/>
                    <a:pt x="149" y="303"/>
                    <a:pt x="148" y="305"/>
                  </a:cubicBezTo>
                  <a:cubicBezTo>
                    <a:pt x="148" y="306"/>
                    <a:pt x="148" y="307"/>
                    <a:pt x="147" y="308"/>
                  </a:cubicBezTo>
                  <a:cubicBezTo>
                    <a:pt x="147" y="309"/>
                    <a:pt x="146" y="310"/>
                    <a:pt x="145" y="310"/>
                  </a:cubicBezTo>
                  <a:cubicBezTo>
                    <a:pt x="145" y="311"/>
                    <a:pt x="141" y="314"/>
                    <a:pt x="141" y="314"/>
                  </a:cubicBezTo>
                  <a:cubicBezTo>
                    <a:pt x="139" y="317"/>
                    <a:pt x="139" y="317"/>
                    <a:pt x="139" y="317"/>
                  </a:cubicBezTo>
                  <a:cubicBezTo>
                    <a:pt x="137" y="322"/>
                    <a:pt x="137" y="322"/>
                    <a:pt x="137" y="322"/>
                  </a:cubicBezTo>
                  <a:cubicBezTo>
                    <a:pt x="137" y="322"/>
                    <a:pt x="137" y="326"/>
                    <a:pt x="138" y="326"/>
                  </a:cubicBezTo>
                  <a:cubicBezTo>
                    <a:pt x="139" y="327"/>
                    <a:pt x="141" y="330"/>
                    <a:pt x="141" y="330"/>
                  </a:cubicBezTo>
                  <a:cubicBezTo>
                    <a:pt x="141" y="330"/>
                    <a:pt x="141" y="332"/>
                    <a:pt x="141" y="333"/>
                  </a:cubicBezTo>
                  <a:cubicBezTo>
                    <a:pt x="141" y="334"/>
                    <a:pt x="141" y="335"/>
                    <a:pt x="142" y="337"/>
                  </a:cubicBezTo>
                  <a:cubicBezTo>
                    <a:pt x="143" y="338"/>
                    <a:pt x="144" y="342"/>
                    <a:pt x="144" y="342"/>
                  </a:cubicBezTo>
                  <a:cubicBezTo>
                    <a:pt x="145" y="342"/>
                    <a:pt x="145" y="342"/>
                    <a:pt x="145" y="342"/>
                  </a:cubicBezTo>
                  <a:cubicBezTo>
                    <a:pt x="145" y="345"/>
                    <a:pt x="145" y="345"/>
                    <a:pt x="145" y="345"/>
                  </a:cubicBezTo>
                  <a:cubicBezTo>
                    <a:pt x="145" y="345"/>
                    <a:pt x="145" y="348"/>
                    <a:pt x="146" y="348"/>
                  </a:cubicBezTo>
                  <a:cubicBezTo>
                    <a:pt x="148" y="348"/>
                    <a:pt x="151" y="346"/>
                    <a:pt x="151" y="346"/>
                  </a:cubicBezTo>
                  <a:cubicBezTo>
                    <a:pt x="159" y="344"/>
                    <a:pt x="159" y="344"/>
                    <a:pt x="159" y="344"/>
                  </a:cubicBezTo>
                  <a:cubicBezTo>
                    <a:pt x="159" y="344"/>
                    <a:pt x="158" y="348"/>
                    <a:pt x="158" y="349"/>
                  </a:cubicBezTo>
                  <a:cubicBezTo>
                    <a:pt x="158" y="350"/>
                    <a:pt x="156" y="350"/>
                    <a:pt x="155" y="351"/>
                  </a:cubicBezTo>
                  <a:cubicBezTo>
                    <a:pt x="155" y="352"/>
                    <a:pt x="155" y="353"/>
                    <a:pt x="155" y="353"/>
                  </a:cubicBezTo>
                  <a:cubicBezTo>
                    <a:pt x="155" y="353"/>
                    <a:pt x="154" y="356"/>
                    <a:pt x="153" y="356"/>
                  </a:cubicBezTo>
                  <a:cubicBezTo>
                    <a:pt x="151" y="356"/>
                    <a:pt x="149" y="357"/>
                    <a:pt x="149" y="357"/>
                  </a:cubicBezTo>
                  <a:cubicBezTo>
                    <a:pt x="149" y="357"/>
                    <a:pt x="148" y="355"/>
                    <a:pt x="148" y="358"/>
                  </a:cubicBezTo>
                  <a:cubicBezTo>
                    <a:pt x="147" y="360"/>
                    <a:pt x="146" y="362"/>
                    <a:pt x="146" y="363"/>
                  </a:cubicBezTo>
                  <a:cubicBezTo>
                    <a:pt x="146" y="364"/>
                    <a:pt x="144" y="365"/>
                    <a:pt x="147" y="366"/>
                  </a:cubicBezTo>
                  <a:cubicBezTo>
                    <a:pt x="149" y="366"/>
                    <a:pt x="149" y="369"/>
                    <a:pt x="149" y="369"/>
                  </a:cubicBezTo>
                  <a:cubicBezTo>
                    <a:pt x="149" y="369"/>
                    <a:pt x="147" y="371"/>
                    <a:pt x="146" y="372"/>
                  </a:cubicBezTo>
                  <a:cubicBezTo>
                    <a:pt x="145" y="373"/>
                    <a:pt x="144" y="372"/>
                    <a:pt x="144" y="373"/>
                  </a:cubicBezTo>
                  <a:cubicBezTo>
                    <a:pt x="144" y="374"/>
                    <a:pt x="146" y="379"/>
                    <a:pt x="146" y="379"/>
                  </a:cubicBezTo>
                  <a:cubicBezTo>
                    <a:pt x="146" y="379"/>
                    <a:pt x="146" y="382"/>
                    <a:pt x="144" y="382"/>
                  </a:cubicBezTo>
                  <a:cubicBezTo>
                    <a:pt x="142" y="382"/>
                    <a:pt x="142" y="382"/>
                    <a:pt x="141" y="382"/>
                  </a:cubicBezTo>
                  <a:cubicBezTo>
                    <a:pt x="140" y="382"/>
                    <a:pt x="139" y="382"/>
                    <a:pt x="139" y="382"/>
                  </a:cubicBezTo>
                  <a:cubicBezTo>
                    <a:pt x="139" y="382"/>
                    <a:pt x="140" y="383"/>
                    <a:pt x="140" y="385"/>
                  </a:cubicBezTo>
                  <a:cubicBezTo>
                    <a:pt x="140" y="387"/>
                    <a:pt x="140" y="389"/>
                    <a:pt x="140" y="389"/>
                  </a:cubicBezTo>
                  <a:cubicBezTo>
                    <a:pt x="137" y="388"/>
                    <a:pt x="137" y="388"/>
                    <a:pt x="137" y="388"/>
                  </a:cubicBezTo>
                  <a:cubicBezTo>
                    <a:pt x="134" y="385"/>
                    <a:pt x="134" y="385"/>
                    <a:pt x="134" y="385"/>
                  </a:cubicBezTo>
                  <a:cubicBezTo>
                    <a:pt x="134" y="385"/>
                    <a:pt x="131" y="385"/>
                    <a:pt x="130" y="385"/>
                  </a:cubicBezTo>
                  <a:cubicBezTo>
                    <a:pt x="129" y="386"/>
                    <a:pt x="126" y="386"/>
                    <a:pt x="126" y="386"/>
                  </a:cubicBezTo>
                  <a:cubicBezTo>
                    <a:pt x="126" y="386"/>
                    <a:pt x="121" y="384"/>
                    <a:pt x="120" y="383"/>
                  </a:cubicBezTo>
                  <a:cubicBezTo>
                    <a:pt x="120" y="382"/>
                    <a:pt x="120" y="382"/>
                    <a:pt x="119" y="383"/>
                  </a:cubicBezTo>
                  <a:cubicBezTo>
                    <a:pt x="119" y="383"/>
                    <a:pt x="120" y="383"/>
                    <a:pt x="119" y="383"/>
                  </a:cubicBezTo>
                  <a:cubicBezTo>
                    <a:pt x="118" y="384"/>
                    <a:pt x="120" y="384"/>
                    <a:pt x="116" y="384"/>
                  </a:cubicBezTo>
                  <a:cubicBezTo>
                    <a:pt x="112" y="385"/>
                    <a:pt x="108" y="386"/>
                    <a:pt x="108" y="386"/>
                  </a:cubicBezTo>
                  <a:cubicBezTo>
                    <a:pt x="108" y="386"/>
                    <a:pt x="111" y="383"/>
                    <a:pt x="110" y="382"/>
                  </a:cubicBezTo>
                  <a:cubicBezTo>
                    <a:pt x="109" y="381"/>
                    <a:pt x="110" y="382"/>
                    <a:pt x="108" y="381"/>
                  </a:cubicBezTo>
                  <a:cubicBezTo>
                    <a:pt x="107" y="380"/>
                    <a:pt x="105" y="378"/>
                    <a:pt x="105" y="377"/>
                  </a:cubicBezTo>
                  <a:cubicBezTo>
                    <a:pt x="105" y="376"/>
                    <a:pt x="105" y="374"/>
                    <a:pt x="103" y="374"/>
                  </a:cubicBezTo>
                  <a:cubicBezTo>
                    <a:pt x="102" y="374"/>
                    <a:pt x="101" y="372"/>
                    <a:pt x="99" y="374"/>
                  </a:cubicBezTo>
                  <a:cubicBezTo>
                    <a:pt x="98" y="375"/>
                    <a:pt x="97" y="375"/>
                    <a:pt x="97" y="376"/>
                  </a:cubicBezTo>
                  <a:cubicBezTo>
                    <a:pt x="96" y="377"/>
                    <a:pt x="92" y="378"/>
                    <a:pt x="92" y="378"/>
                  </a:cubicBezTo>
                  <a:cubicBezTo>
                    <a:pt x="92" y="378"/>
                    <a:pt x="95" y="382"/>
                    <a:pt x="95" y="383"/>
                  </a:cubicBezTo>
                  <a:cubicBezTo>
                    <a:pt x="95" y="384"/>
                    <a:pt x="97" y="388"/>
                    <a:pt x="97" y="388"/>
                  </a:cubicBezTo>
                  <a:cubicBezTo>
                    <a:pt x="104" y="388"/>
                    <a:pt x="104" y="388"/>
                    <a:pt x="104" y="388"/>
                  </a:cubicBezTo>
                  <a:cubicBezTo>
                    <a:pt x="104" y="388"/>
                    <a:pt x="99" y="390"/>
                    <a:pt x="99" y="392"/>
                  </a:cubicBezTo>
                  <a:cubicBezTo>
                    <a:pt x="98" y="393"/>
                    <a:pt x="98" y="394"/>
                    <a:pt x="97" y="395"/>
                  </a:cubicBezTo>
                  <a:cubicBezTo>
                    <a:pt x="96" y="396"/>
                    <a:pt x="96" y="397"/>
                    <a:pt x="94" y="398"/>
                  </a:cubicBezTo>
                  <a:cubicBezTo>
                    <a:pt x="91" y="398"/>
                    <a:pt x="88" y="399"/>
                    <a:pt x="86" y="400"/>
                  </a:cubicBezTo>
                  <a:cubicBezTo>
                    <a:pt x="85" y="401"/>
                    <a:pt x="84" y="401"/>
                    <a:pt x="84" y="402"/>
                  </a:cubicBezTo>
                  <a:cubicBezTo>
                    <a:pt x="84" y="404"/>
                    <a:pt x="78" y="403"/>
                    <a:pt x="84" y="405"/>
                  </a:cubicBezTo>
                  <a:cubicBezTo>
                    <a:pt x="90" y="406"/>
                    <a:pt x="91" y="407"/>
                    <a:pt x="91" y="407"/>
                  </a:cubicBezTo>
                  <a:cubicBezTo>
                    <a:pt x="91" y="407"/>
                    <a:pt x="94" y="404"/>
                    <a:pt x="95" y="403"/>
                  </a:cubicBezTo>
                  <a:cubicBezTo>
                    <a:pt x="97" y="401"/>
                    <a:pt x="97" y="401"/>
                    <a:pt x="101" y="401"/>
                  </a:cubicBezTo>
                  <a:cubicBezTo>
                    <a:pt x="105" y="402"/>
                    <a:pt x="105" y="401"/>
                    <a:pt x="105" y="402"/>
                  </a:cubicBezTo>
                  <a:cubicBezTo>
                    <a:pt x="105" y="404"/>
                    <a:pt x="105" y="405"/>
                    <a:pt x="105" y="407"/>
                  </a:cubicBezTo>
                  <a:cubicBezTo>
                    <a:pt x="104" y="409"/>
                    <a:pt x="102" y="410"/>
                    <a:pt x="104" y="413"/>
                  </a:cubicBezTo>
                  <a:cubicBezTo>
                    <a:pt x="106" y="415"/>
                    <a:pt x="103" y="417"/>
                    <a:pt x="103" y="418"/>
                  </a:cubicBezTo>
                  <a:cubicBezTo>
                    <a:pt x="103" y="418"/>
                    <a:pt x="101" y="421"/>
                    <a:pt x="102" y="421"/>
                  </a:cubicBezTo>
                  <a:cubicBezTo>
                    <a:pt x="103" y="422"/>
                    <a:pt x="103" y="422"/>
                    <a:pt x="103" y="422"/>
                  </a:cubicBezTo>
                  <a:cubicBezTo>
                    <a:pt x="103" y="422"/>
                    <a:pt x="101" y="427"/>
                    <a:pt x="101" y="428"/>
                  </a:cubicBezTo>
                  <a:cubicBezTo>
                    <a:pt x="101" y="428"/>
                    <a:pt x="98" y="434"/>
                    <a:pt x="97" y="434"/>
                  </a:cubicBezTo>
                  <a:cubicBezTo>
                    <a:pt x="96" y="435"/>
                    <a:pt x="98" y="435"/>
                    <a:pt x="92" y="437"/>
                  </a:cubicBezTo>
                  <a:cubicBezTo>
                    <a:pt x="86" y="438"/>
                    <a:pt x="83" y="439"/>
                    <a:pt x="83" y="439"/>
                  </a:cubicBezTo>
                  <a:cubicBezTo>
                    <a:pt x="78" y="441"/>
                    <a:pt x="78" y="441"/>
                    <a:pt x="78" y="441"/>
                  </a:cubicBezTo>
                  <a:cubicBezTo>
                    <a:pt x="74" y="444"/>
                    <a:pt x="74" y="444"/>
                    <a:pt x="74" y="444"/>
                  </a:cubicBezTo>
                  <a:cubicBezTo>
                    <a:pt x="71" y="444"/>
                    <a:pt x="71" y="444"/>
                    <a:pt x="71" y="444"/>
                  </a:cubicBezTo>
                  <a:cubicBezTo>
                    <a:pt x="66" y="443"/>
                    <a:pt x="66" y="443"/>
                    <a:pt x="66" y="443"/>
                  </a:cubicBezTo>
                  <a:cubicBezTo>
                    <a:pt x="66" y="443"/>
                    <a:pt x="61" y="446"/>
                    <a:pt x="61" y="447"/>
                  </a:cubicBezTo>
                  <a:cubicBezTo>
                    <a:pt x="61" y="447"/>
                    <a:pt x="58" y="448"/>
                    <a:pt x="57" y="449"/>
                  </a:cubicBezTo>
                  <a:cubicBezTo>
                    <a:pt x="57" y="450"/>
                    <a:pt x="62" y="452"/>
                    <a:pt x="62" y="452"/>
                  </a:cubicBezTo>
                  <a:cubicBezTo>
                    <a:pt x="63" y="455"/>
                    <a:pt x="63" y="455"/>
                    <a:pt x="63" y="455"/>
                  </a:cubicBezTo>
                  <a:cubicBezTo>
                    <a:pt x="61" y="455"/>
                    <a:pt x="61" y="455"/>
                    <a:pt x="61" y="455"/>
                  </a:cubicBezTo>
                  <a:cubicBezTo>
                    <a:pt x="57" y="456"/>
                    <a:pt x="57" y="456"/>
                    <a:pt x="57" y="456"/>
                  </a:cubicBezTo>
                  <a:cubicBezTo>
                    <a:pt x="57" y="458"/>
                    <a:pt x="57" y="458"/>
                    <a:pt x="57" y="458"/>
                  </a:cubicBezTo>
                  <a:cubicBezTo>
                    <a:pt x="59" y="459"/>
                    <a:pt x="59" y="459"/>
                    <a:pt x="59" y="459"/>
                  </a:cubicBezTo>
                  <a:cubicBezTo>
                    <a:pt x="59" y="459"/>
                    <a:pt x="60" y="460"/>
                    <a:pt x="61" y="460"/>
                  </a:cubicBezTo>
                  <a:cubicBezTo>
                    <a:pt x="63" y="460"/>
                    <a:pt x="67" y="458"/>
                    <a:pt x="67" y="458"/>
                  </a:cubicBezTo>
                  <a:cubicBezTo>
                    <a:pt x="62" y="461"/>
                    <a:pt x="62" y="461"/>
                    <a:pt x="62" y="461"/>
                  </a:cubicBezTo>
                  <a:cubicBezTo>
                    <a:pt x="61" y="464"/>
                    <a:pt x="61" y="464"/>
                    <a:pt x="61" y="464"/>
                  </a:cubicBezTo>
                  <a:cubicBezTo>
                    <a:pt x="61" y="464"/>
                    <a:pt x="60" y="466"/>
                    <a:pt x="62" y="466"/>
                  </a:cubicBezTo>
                  <a:cubicBezTo>
                    <a:pt x="64" y="466"/>
                    <a:pt x="66" y="466"/>
                    <a:pt x="66" y="466"/>
                  </a:cubicBezTo>
                  <a:cubicBezTo>
                    <a:pt x="66" y="466"/>
                    <a:pt x="67" y="464"/>
                    <a:pt x="69" y="464"/>
                  </a:cubicBezTo>
                  <a:cubicBezTo>
                    <a:pt x="72" y="465"/>
                    <a:pt x="72" y="465"/>
                    <a:pt x="72" y="465"/>
                  </a:cubicBezTo>
                  <a:cubicBezTo>
                    <a:pt x="72" y="465"/>
                    <a:pt x="73" y="462"/>
                    <a:pt x="74" y="462"/>
                  </a:cubicBezTo>
                  <a:cubicBezTo>
                    <a:pt x="74" y="462"/>
                    <a:pt x="73" y="462"/>
                    <a:pt x="76" y="462"/>
                  </a:cubicBezTo>
                  <a:cubicBezTo>
                    <a:pt x="78" y="463"/>
                    <a:pt x="85" y="462"/>
                    <a:pt x="85" y="462"/>
                  </a:cubicBezTo>
                  <a:cubicBezTo>
                    <a:pt x="85" y="462"/>
                    <a:pt x="86" y="462"/>
                    <a:pt x="86" y="463"/>
                  </a:cubicBezTo>
                  <a:cubicBezTo>
                    <a:pt x="86" y="465"/>
                    <a:pt x="88" y="465"/>
                    <a:pt x="89" y="467"/>
                  </a:cubicBezTo>
                  <a:cubicBezTo>
                    <a:pt x="91" y="468"/>
                    <a:pt x="95" y="469"/>
                    <a:pt x="95" y="469"/>
                  </a:cubicBezTo>
                  <a:cubicBezTo>
                    <a:pt x="92" y="470"/>
                    <a:pt x="92" y="470"/>
                    <a:pt x="92" y="470"/>
                  </a:cubicBezTo>
                  <a:cubicBezTo>
                    <a:pt x="88" y="469"/>
                    <a:pt x="88" y="469"/>
                    <a:pt x="88" y="469"/>
                  </a:cubicBezTo>
                  <a:cubicBezTo>
                    <a:pt x="88" y="469"/>
                    <a:pt x="86" y="468"/>
                    <a:pt x="86" y="469"/>
                  </a:cubicBezTo>
                  <a:cubicBezTo>
                    <a:pt x="86" y="471"/>
                    <a:pt x="85" y="474"/>
                    <a:pt x="85" y="474"/>
                  </a:cubicBezTo>
                  <a:cubicBezTo>
                    <a:pt x="86" y="474"/>
                    <a:pt x="91" y="475"/>
                    <a:pt x="91" y="475"/>
                  </a:cubicBezTo>
                  <a:cubicBezTo>
                    <a:pt x="96" y="475"/>
                    <a:pt x="96" y="475"/>
                    <a:pt x="96" y="475"/>
                  </a:cubicBezTo>
                  <a:cubicBezTo>
                    <a:pt x="98" y="474"/>
                    <a:pt x="98" y="474"/>
                    <a:pt x="98" y="474"/>
                  </a:cubicBezTo>
                  <a:cubicBezTo>
                    <a:pt x="101" y="472"/>
                    <a:pt x="101" y="472"/>
                    <a:pt x="101" y="472"/>
                  </a:cubicBezTo>
                  <a:cubicBezTo>
                    <a:pt x="101" y="472"/>
                    <a:pt x="102" y="474"/>
                    <a:pt x="101" y="474"/>
                  </a:cubicBezTo>
                  <a:cubicBezTo>
                    <a:pt x="101" y="475"/>
                    <a:pt x="102" y="477"/>
                    <a:pt x="102" y="477"/>
                  </a:cubicBezTo>
                  <a:cubicBezTo>
                    <a:pt x="102" y="477"/>
                    <a:pt x="102" y="480"/>
                    <a:pt x="103" y="480"/>
                  </a:cubicBezTo>
                  <a:cubicBezTo>
                    <a:pt x="104" y="480"/>
                    <a:pt x="106" y="483"/>
                    <a:pt x="106" y="483"/>
                  </a:cubicBezTo>
                  <a:cubicBezTo>
                    <a:pt x="108" y="486"/>
                    <a:pt x="108" y="486"/>
                    <a:pt x="108" y="486"/>
                  </a:cubicBezTo>
                  <a:cubicBezTo>
                    <a:pt x="112" y="487"/>
                    <a:pt x="112" y="487"/>
                    <a:pt x="112" y="487"/>
                  </a:cubicBezTo>
                  <a:cubicBezTo>
                    <a:pt x="112" y="487"/>
                    <a:pt x="115" y="487"/>
                    <a:pt x="116" y="487"/>
                  </a:cubicBezTo>
                  <a:cubicBezTo>
                    <a:pt x="117" y="488"/>
                    <a:pt x="119" y="489"/>
                    <a:pt x="119" y="488"/>
                  </a:cubicBezTo>
                  <a:cubicBezTo>
                    <a:pt x="120" y="487"/>
                    <a:pt x="122" y="485"/>
                    <a:pt x="122" y="485"/>
                  </a:cubicBezTo>
                  <a:cubicBezTo>
                    <a:pt x="126" y="482"/>
                    <a:pt x="126" y="482"/>
                    <a:pt x="126" y="482"/>
                  </a:cubicBezTo>
                  <a:cubicBezTo>
                    <a:pt x="126" y="482"/>
                    <a:pt x="128" y="482"/>
                    <a:pt x="130" y="482"/>
                  </a:cubicBezTo>
                  <a:cubicBezTo>
                    <a:pt x="131" y="482"/>
                    <a:pt x="138" y="481"/>
                    <a:pt x="138" y="481"/>
                  </a:cubicBezTo>
                  <a:cubicBezTo>
                    <a:pt x="138" y="481"/>
                    <a:pt x="139" y="479"/>
                    <a:pt x="141" y="478"/>
                  </a:cubicBezTo>
                  <a:cubicBezTo>
                    <a:pt x="142" y="477"/>
                    <a:pt x="146" y="475"/>
                    <a:pt x="146" y="475"/>
                  </a:cubicBezTo>
                  <a:cubicBezTo>
                    <a:pt x="153" y="473"/>
                    <a:pt x="153" y="473"/>
                    <a:pt x="153" y="473"/>
                  </a:cubicBezTo>
                  <a:cubicBezTo>
                    <a:pt x="147" y="475"/>
                    <a:pt x="147" y="475"/>
                    <a:pt x="147" y="475"/>
                  </a:cubicBezTo>
                  <a:cubicBezTo>
                    <a:pt x="145" y="477"/>
                    <a:pt x="145" y="477"/>
                    <a:pt x="145" y="477"/>
                  </a:cubicBezTo>
                  <a:cubicBezTo>
                    <a:pt x="141" y="480"/>
                    <a:pt x="141" y="480"/>
                    <a:pt x="141" y="480"/>
                  </a:cubicBezTo>
                  <a:cubicBezTo>
                    <a:pt x="139" y="482"/>
                    <a:pt x="139" y="482"/>
                    <a:pt x="139" y="482"/>
                  </a:cubicBezTo>
                  <a:cubicBezTo>
                    <a:pt x="139" y="482"/>
                    <a:pt x="137" y="483"/>
                    <a:pt x="136" y="484"/>
                  </a:cubicBezTo>
                  <a:cubicBezTo>
                    <a:pt x="136" y="484"/>
                    <a:pt x="133" y="489"/>
                    <a:pt x="133" y="489"/>
                  </a:cubicBezTo>
                  <a:cubicBezTo>
                    <a:pt x="130" y="490"/>
                    <a:pt x="130" y="490"/>
                    <a:pt x="130" y="490"/>
                  </a:cubicBezTo>
                  <a:cubicBezTo>
                    <a:pt x="130" y="490"/>
                    <a:pt x="127" y="492"/>
                    <a:pt x="126" y="494"/>
                  </a:cubicBezTo>
                  <a:cubicBezTo>
                    <a:pt x="125" y="495"/>
                    <a:pt x="124" y="496"/>
                    <a:pt x="124" y="496"/>
                  </a:cubicBezTo>
                  <a:cubicBezTo>
                    <a:pt x="124" y="496"/>
                    <a:pt x="125" y="498"/>
                    <a:pt x="120" y="498"/>
                  </a:cubicBezTo>
                  <a:cubicBezTo>
                    <a:pt x="115" y="497"/>
                    <a:pt x="111" y="496"/>
                    <a:pt x="111" y="496"/>
                  </a:cubicBezTo>
                  <a:cubicBezTo>
                    <a:pt x="111" y="496"/>
                    <a:pt x="106" y="495"/>
                    <a:pt x="105" y="495"/>
                  </a:cubicBezTo>
                  <a:cubicBezTo>
                    <a:pt x="104" y="494"/>
                    <a:pt x="104" y="494"/>
                    <a:pt x="101" y="494"/>
                  </a:cubicBezTo>
                  <a:cubicBezTo>
                    <a:pt x="99" y="494"/>
                    <a:pt x="89" y="491"/>
                    <a:pt x="89" y="491"/>
                  </a:cubicBezTo>
                  <a:cubicBezTo>
                    <a:pt x="89" y="491"/>
                    <a:pt x="87" y="491"/>
                    <a:pt x="86" y="492"/>
                  </a:cubicBezTo>
                  <a:cubicBezTo>
                    <a:pt x="85" y="493"/>
                    <a:pt x="83" y="493"/>
                    <a:pt x="83" y="494"/>
                  </a:cubicBezTo>
                  <a:cubicBezTo>
                    <a:pt x="83" y="496"/>
                    <a:pt x="83" y="497"/>
                    <a:pt x="83" y="497"/>
                  </a:cubicBezTo>
                  <a:cubicBezTo>
                    <a:pt x="82" y="500"/>
                    <a:pt x="82" y="500"/>
                    <a:pt x="82" y="500"/>
                  </a:cubicBezTo>
                  <a:cubicBezTo>
                    <a:pt x="78" y="501"/>
                    <a:pt x="78" y="501"/>
                    <a:pt x="78" y="501"/>
                  </a:cubicBezTo>
                  <a:cubicBezTo>
                    <a:pt x="73" y="501"/>
                    <a:pt x="73" y="501"/>
                    <a:pt x="73" y="501"/>
                  </a:cubicBezTo>
                  <a:close/>
                  <a:moveTo>
                    <a:pt x="43" y="266"/>
                  </a:moveTo>
                  <a:cubicBezTo>
                    <a:pt x="43" y="266"/>
                    <a:pt x="43" y="266"/>
                    <a:pt x="43" y="266"/>
                  </a:cubicBezTo>
                  <a:cubicBezTo>
                    <a:pt x="44" y="266"/>
                    <a:pt x="50" y="266"/>
                    <a:pt x="50" y="266"/>
                  </a:cubicBezTo>
                  <a:cubicBezTo>
                    <a:pt x="54" y="266"/>
                    <a:pt x="54" y="266"/>
                    <a:pt x="54" y="266"/>
                  </a:cubicBezTo>
                  <a:cubicBezTo>
                    <a:pt x="54" y="266"/>
                    <a:pt x="59" y="266"/>
                    <a:pt x="60" y="266"/>
                  </a:cubicBezTo>
                  <a:cubicBezTo>
                    <a:pt x="61" y="266"/>
                    <a:pt x="62" y="267"/>
                    <a:pt x="62" y="267"/>
                  </a:cubicBezTo>
                  <a:cubicBezTo>
                    <a:pt x="62" y="267"/>
                    <a:pt x="64" y="265"/>
                    <a:pt x="65" y="266"/>
                  </a:cubicBezTo>
                  <a:cubicBezTo>
                    <a:pt x="66" y="266"/>
                    <a:pt x="68" y="269"/>
                    <a:pt x="68" y="269"/>
                  </a:cubicBezTo>
                  <a:cubicBezTo>
                    <a:pt x="70" y="274"/>
                    <a:pt x="70" y="274"/>
                    <a:pt x="70" y="274"/>
                  </a:cubicBezTo>
                  <a:cubicBezTo>
                    <a:pt x="71" y="280"/>
                    <a:pt x="71" y="280"/>
                    <a:pt x="71" y="280"/>
                  </a:cubicBezTo>
                  <a:cubicBezTo>
                    <a:pt x="72" y="285"/>
                    <a:pt x="72" y="285"/>
                    <a:pt x="72" y="285"/>
                  </a:cubicBezTo>
                  <a:cubicBezTo>
                    <a:pt x="76" y="290"/>
                    <a:pt x="76" y="290"/>
                    <a:pt x="76" y="290"/>
                  </a:cubicBezTo>
                  <a:cubicBezTo>
                    <a:pt x="74" y="293"/>
                    <a:pt x="74" y="293"/>
                    <a:pt x="74" y="293"/>
                  </a:cubicBezTo>
                  <a:cubicBezTo>
                    <a:pt x="74" y="293"/>
                    <a:pt x="74" y="297"/>
                    <a:pt x="74" y="297"/>
                  </a:cubicBezTo>
                  <a:cubicBezTo>
                    <a:pt x="73" y="297"/>
                    <a:pt x="70" y="298"/>
                    <a:pt x="70" y="298"/>
                  </a:cubicBezTo>
                  <a:cubicBezTo>
                    <a:pt x="69" y="299"/>
                    <a:pt x="68" y="302"/>
                    <a:pt x="68" y="302"/>
                  </a:cubicBezTo>
                  <a:cubicBezTo>
                    <a:pt x="68" y="302"/>
                    <a:pt x="72" y="298"/>
                    <a:pt x="73" y="299"/>
                  </a:cubicBezTo>
                  <a:cubicBezTo>
                    <a:pt x="74" y="299"/>
                    <a:pt x="77" y="299"/>
                    <a:pt x="77" y="299"/>
                  </a:cubicBezTo>
                  <a:cubicBezTo>
                    <a:pt x="79" y="301"/>
                    <a:pt x="79" y="301"/>
                    <a:pt x="79" y="301"/>
                  </a:cubicBezTo>
                  <a:cubicBezTo>
                    <a:pt x="81" y="305"/>
                    <a:pt x="81" y="305"/>
                    <a:pt x="81" y="305"/>
                  </a:cubicBezTo>
                  <a:cubicBezTo>
                    <a:pt x="81" y="310"/>
                    <a:pt x="81" y="310"/>
                    <a:pt x="81" y="310"/>
                  </a:cubicBezTo>
                  <a:cubicBezTo>
                    <a:pt x="81" y="310"/>
                    <a:pt x="81" y="314"/>
                    <a:pt x="80" y="314"/>
                  </a:cubicBezTo>
                  <a:cubicBezTo>
                    <a:pt x="80" y="315"/>
                    <a:pt x="79" y="316"/>
                    <a:pt x="78" y="316"/>
                  </a:cubicBezTo>
                  <a:cubicBezTo>
                    <a:pt x="77" y="316"/>
                    <a:pt x="76" y="316"/>
                    <a:pt x="77" y="314"/>
                  </a:cubicBezTo>
                  <a:cubicBezTo>
                    <a:pt x="77" y="312"/>
                    <a:pt x="78" y="310"/>
                    <a:pt x="78" y="310"/>
                  </a:cubicBezTo>
                  <a:cubicBezTo>
                    <a:pt x="78" y="309"/>
                    <a:pt x="79" y="305"/>
                    <a:pt x="78" y="305"/>
                  </a:cubicBezTo>
                  <a:cubicBezTo>
                    <a:pt x="76" y="305"/>
                    <a:pt x="75" y="303"/>
                    <a:pt x="75" y="305"/>
                  </a:cubicBezTo>
                  <a:cubicBezTo>
                    <a:pt x="74" y="306"/>
                    <a:pt x="75" y="310"/>
                    <a:pt x="75" y="310"/>
                  </a:cubicBezTo>
                  <a:cubicBezTo>
                    <a:pt x="75" y="310"/>
                    <a:pt x="76" y="311"/>
                    <a:pt x="76" y="312"/>
                  </a:cubicBezTo>
                  <a:cubicBezTo>
                    <a:pt x="75" y="313"/>
                    <a:pt x="75" y="312"/>
                    <a:pt x="74" y="314"/>
                  </a:cubicBezTo>
                  <a:cubicBezTo>
                    <a:pt x="72" y="315"/>
                    <a:pt x="75" y="316"/>
                    <a:pt x="75" y="316"/>
                  </a:cubicBezTo>
                  <a:cubicBezTo>
                    <a:pt x="76" y="318"/>
                    <a:pt x="76" y="318"/>
                    <a:pt x="76" y="318"/>
                  </a:cubicBezTo>
                  <a:cubicBezTo>
                    <a:pt x="76" y="318"/>
                    <a:pt x="76" y="321"/>
                    <a:pt x="75" y="321"/>
                  </a:cubicBezTo>
                  <a:cubicBezTo>
                    <a:pt x="74" y="322"/>
                    <a:pt x="74" y="323"/>
                    <a:pt x="70" y="321"/>
                  </a:cubicBezTo>
                  <a:cubicBezTo>
                    <a:pt x="66" y="320"/>
                    <a:pt x="65" y="319"/>
                    <a:pt x="65" y="319"/>
                  </a:cubicBezTo>
                  <a:cubicBezTo>
                    <a:pt x="64" y="324"/>
                    <a:pt x="64" y="324"/>
                    <a:pt x="64" y="324"/>
                  </a:cubicBezTo>
                  <a:cubicBezTo>
                    <a:pt x="62" y="328"/>
                    <a:pt x="62" y="328"/>
                    <a:pt x="62" y="328"/>
                  </a:cubicBezTo>
                  <a:cubicBezTo>
                    <a:pt x="55" y="330"/>
                    <a:pt x="55" y="330"/>
                    <a:pt x="55" y="330"/>
                  </a:cubicBezTo>
                  <a:cubicBezTo>
                    <a:pt x="51" y="325"/>
                    <a:pt x="51" y="325"/>
                    <a:pt x="51" y="325"/>
                  </a:cubicBezTo>
                  <a:cubicBezTo>
                    <a:pt x="51" y="325"/>
                    <a:pt x="48" y="326"/>
                    <a:pt x="47" y="326"/>
                  </a:cubicBezTo>
                  <a:cubicBezTo>
                    <a:pt x="46" y="325"/>
                    <a:pt x="41" y="324"/>
                    <a:pt x="41" y="324"/>
                  </a:cubicBezTo>
                  <a:cubicBezTo>
                    <a:pt x="40" y="319"/>
                    <a:pt x="40" y="319"/>
                    <a:pt x="40" y="319"/>
                  </a:cubicBezTo>
                  <a:cubicBezTo>
                    <a:pt x="35" y="314"/>
                    <a:pt x="35" y="314"/>
                    <a:pt x="35" y="314"/>
                  </a:cubicBezTo>
                  <a:cubicBezTo>
                    <a:pt x="36" y="310"/>
                    <a:pt x="36" y="310"/>
                    <a:pt x="36" y="310"/>
                  </a:cubicBezTo>
                  <a:cubicBezTo>
                    <a:pt x="33" y="304"/>
                    <a:pt x="33" y="304"/>
                    <a:pt x="33" y="304"/>
                  </a:cubicBezTo>
                  <a:cubicBezTo>
                    <a:pt x="27" y="305"/>
                    <a:pt x="27" y="305"/>
                    <a:pt x="27" y="305"/>
                  </a:cubicBezTo>
                  <a:cubicBezTo>
                    <a:pt x="25" y="310"/>
                    <a:pt x="25" y="310"/>
                    <a:pt x="25" y="310"/>
                  </a:cubicBezTo>
                  <a:cubicBezTo>
                    <a:pt x="25" y="310"/>
                    <a:pt x="27" y="312"/>
                    <a:pt x="25" y="313"/>
                  </a:cubicBezTo>
                  <a:cubicBezTo>
                    <a:pt x="23" y="313"/>
                    <a:pt x="19" y="314"/>
                    <a:pt x="19" y="314"/>
                  </a:cubicBezTo>
                  <a:cubicBezTo>
                    <a:pt x="19" y="314"/>
                    <a:pt x="14" y="315"/>
                    <a:pt x="13" y="315"/>
                  </a:cubicBezTo>
                  <a:cubicBezTo>
                    <a:pt x="13" y="315"/>
                    <a:pt x="9" y="309"/>
                    <a:pt x="9" y="309"/>
                  </a:cubicBezTo>
                  <a:cubicBezTo>
                    <a:pt x="9" y="309"/>
                    <a:pt x="7" y="309"/>
                    <a:pt x="6" y="309"/>
                  </a:cubicBezTo>
                  <a:cubicBezTo>
                    <a:pt x="5" y="309"/>
                    <a:pt x="5" y="310"/>
                    <a:pt x="5" y="308"/>
                  </a:cubicBezTo>
                  <a:cubicBezTo>
                    <a:pt x="5" y="306"/>
                    <a:pt x="4" y="303"/>
                    <a:pt x="4" y="303"/>
                  </a:cubicBezTo>
                  <a:cubicBezTo>
                    <a:pt x="4" y="303"/>
                    <a:pt x="7" y="306"/>
                    <a:pt x="4" y="302"/>
                  </a:cubicBezTo>
                  <a:cubicBezTo>
                    <a:pt x="1" y="298"/>
                    <a:pt x="0" y="294"/>
                    <a:pt x="0" y="294"/>
                  </a:cubicBezTo>
                  <a:cubicBezTo>
                    <a:pt x="5" y="291"/>
                    <a:pt x="5" y="291"/>
                    <a:pt x="5" y="291"/>
                  </a:cubicBezTo>
                  <a:cubicBezTo>
                    <a:pt x="5" y="291"/>
                    <a:pt x="10" y="291"/>
                    <a:pt x="11" y="292"/>
                  </a:cubicBezTo>
                  <a:cubicBezTo>
                    <a:pt x="12" y="292"/>
                    <a:pt x="13" y="290"/>
                    <a:pt x="13" y="290"/>
                  </a:cubicBezTo>
                  <a:cubicBezTo>
                    <a:pt x="13" y="290"/>
                    <a:pt x="15" y="288"/>
                    <a:pt x="13" y="287"/>
                  </a:cubicBezTo>
                  <a:cubicBezTo>
                    <a:pt x="12" y="287"/>
                    <a:pt x="10" y="285"/>
                    <a:pt x="10" y="285"/>
                  </a:cubicBezTo>
                  <a:cubicBezTo>
                    <a:pt x="10" y="285"/>
                    <a:pt x="8" y="283"/>
                    <a:pt x="11" y="282"/>
                  </a:cubicBezTo>
                  <a:cubicBezTo>
                    <a:pt x="14" y="282"/>
                    <a:pt x="14" y="282"/>
                    <a:pt x="16" y="282"/>
                  </a:cubicBezTo>
                  <a:cubicBezTo>
                    <a:pt x="18" y="283"/>
                    <a:pt x="19" y="286"/>
                    <a:pt x="20" y="282"/>
                  </a:cubicBezTo>
                  <a:cubicBezTo>
                    <a:pt x="21" y="279"/>
                    <a:pt x="19" y="279"/>
                    <a:pt x="22" y="278"/>
                  </a:cubicBezTo>
                  <a:cubicBezTo>
                    <a:pt x="25" y="278"/>
                    <a:pt x="27" y="277"/>
                    <a:pt x="27" y="276"/>
                  </a:cubicBezTo>
                  <a:cubicBezTo>
                    <a:pt x="27" y="275"/>
                    <a:pt x="27" y="271"/>
                    <a:pt x="28" y="271"/>
                  </a:cubicBezTo>
                  <a:cubicBezTo>
                    <a:pt x="29" y="271"/>
                    <a:pt x="34" y="272"/>
                    <a:pt x="34" y="272"/>
                  </a:cubicBezTo>
                  <a:cubicBezTo>
                    <a:pt x="34" y="272"/>
                    <a:pt x="36" y="270"/>
                    <a:pt x="38" y="271"/>
                  </a:cubicBezTo>
                  <a:cubicBezTo>
                    <a:pt x="40" y="271"/>
                    <a:pt x="41" y="270"/>
                    <a:pt x="41" y="270"/>
                  </a:cubicBezTo>
                  <a:cubicBezTo>
                    <a:pt x="41" y="270"/>
                    <a:pt x="43" y="266"/>
                    <a:pt x="43" y="266"/>
                  </a:cubicBezTo>
                  <a:close/>
                  <a:moveTo>
                    <a:pt x="74" y="227"/>
                  </a:moveTo>
                  <a:cubicBezTo>
                    <a:pt x="74" y="227"/>
                    <a:pt x="74" y="227"/>
                    <a:pt x="74" y="227"/>
                  </a:cubicBezTo>
                  <a:cubicBezTo>
                    <a:pt x="74" y="227"/>
                    <a:pt x="73" y="224"/>
                    <a:pt x="74" y="224"/>
                  </a:cubicBezTo>
                  <a:cubicBezTo>
                    <a:pt x="75" y="224"/>
                    <a:pt x="78" y="223"/>
                    <a:pt x="78" y="223"/>
                  </a:cubicBezTo>
                  <a:cubicBezTo>
                    <a:pt x="78" y="223"/>
                    <a:pt x="79" y="221"/>
                    <a:pt x="79" y="222"/>
                  </a:cubicBezTo>
                  <a:cubicBezTo>
                    <a:pt x="80" y="222"/>
                    <a:pt x="80" y="224"/>
                    <a:pt x="79" y="224"/>
                  </a:cubicBezTo>
                  <a:cubicBezTo>
                    <a:pt x="79" y="224"/>
                    <a:pt x="77" y="226"/>
                    <a:pt x="77" y="226"/>
                  </a:cubicBezTo>
                  <a:cubicBezTo>
                    <a:pt x="77" y="226"/>
                    <a:pt x="75" y="227"/>
                    <a:pt x="75" y="227"/>
                  </a:cubicBezTo>
                  <a:cubicBezTo>
                    <a:pt x="74" y="227"/>
                    <a:pt x="74" y="227"/>
                    <a:pt x="74" y="227"/>
                  </a:cubicBezTo>
                  <a:close/>
                  <a:moveTo>
                    <a:pt x="87" y="248"/>
                  </a:moveTo>
                  <a:cubicBezTo>
                    <a:pt x="87" y="248"/>
                    <a:pt x="87" y="248"/>
                    <a:pt x="87" y="248"/>
                  </a:cubicBezTo>
                  <a:cubicBezTo>
                    <a:pt x="87" y="248"/>
                    <a:pt x="87" y="249"/>
                    <a:pt x="86" y="249"/>
                  </a:cubicBezTo>
                  <a:cubicBezTo>
                    <a:pt x="85" y="249"/>
                    <a:pt x="83" y="249"/>
                    <a:pt x="83" y="248"/>
                  </a:cubicBezTo>
                  <a:cubicBezTo>
                    <a:pt x="83" y="248"/>
                    <a:pt x="84" y="246"/>
                    <a:pt x="85" y="246"/>
                  </a:cubicBezTo>
                  <a:cubicBezTo>
                    <a:pt x="85" y="246"/>
                    <a:pt x="86" y="245"/>
                    <a:pt x="86" y="245"/>
                  </a:cubicBezTo>
                  <a:cubicBezTo>
                    <a:pt x="86" y="245"/>
                    <a:pt x="86" y="244"/>
                    <a:pt x="86" y="244"/>
                  </a:cubicBezTo>
                  <a:cubicBezTo>
                    <a:pt x="87" y="244"/>
                    <a:pt x="88" y="246"/>
                    <a:pt x="88" y="246"/>
                  </a:cubicBezTo>
                  <a:cubicBezTo>
                    <a:pt x="87" y="248"/>
                    <a:pt x="87" y="248"/>
                    <a:pt x="87" y="248"/>
                  </a:cubicBezTo>
                  <a:close/>
                  <a:moveTo>
                    <a:pt x="95" y="255"/>
                  </a:moveTo>
                  <a:cubicBezTo>
                    <a:pt x="95" y="255"/>
                    <a:pt x="95" y="255"/>
                    <a:pt x="95" y="255"/>
                  </a:cubicBezTo>
                  <a:cubicBezTo>
                    <a:pt x="95" y="254"/>
                    <a:pt x="97" y="252"/>
                    <a:pt x="97" y="251"/>
                  </a:cubicBezTo>
                  <a:cubicBezTo>
                    <a:pt x="98" y="251"/>
                    <a:pt x="98" y="250"/>
                    <a:pt x="98" y="250"/>
                  </a:cubicBezTo>
                  <a:cubicBezTo>
                    <a:pt x="99" y="249"/>
                    <a:pt x="100" y="249"/>
                    <a:pt x="101" y="249"/>
                  </a:cubicBezTo>
                  <a:cubicBezTo>
                    <a:pt x="103" y="250"/>
                    <a:pt x="105" y="252"/>
                    <a:pt x="104" y="252"/>
                  </a:cubicBezTo>
                  <a:cubicBezTo>
                    <a:pt x="104" y="253"/>
                    <a:pt x="103" y="252"/>
                    <a:pt x="103" y="255"/>
                  </a:cubicBezTo>
                  <a:cubicBezTo>
                    <a:pt x="103" y="258"/>
                    <a:pt x="103" y="258"/>
                    <a:pt x="103" y="259"/>
                  </a:cubicBezTo>
                  <a:cubicBezTo>
                    <a:pt x="104" y="260"/>
                    <a:pt x="103" y="263"/>
                    <a:pt x="103" y="263"/>
                  </a:cubicBezTo>
                  <a:cubicBezTo>
                    <a:pt x="103" y="263"/>
                    <a:pt x="102" y="265"/>
                    <a:pt x="101" y="265"/>
                  </a:cubicBezTo>
                  <a:cubicBezTo>
                    <a:pt x="101" y="265"/>
                    <a:pt x="101" y="265"/>
                    <a:pt x="99" y="264"/>
                  </a:cubicBezTo>
                  <a:cubicBezTo>
                    <a:pt x="98" y="264"/>
                    <a:pt x="95" y="262"/>
                    <a:pt x="95" y="262"/>
                  </a:cubicBezTo>
                  <a:cubicBezTo>
                    <a:pt x="95" y="262"/>
                    <a:pt x="95" y="257"/>
                    <a:pt x="95" y="257"/>
                  </a:cubicBezTo>
                  <a:cubicBezTo>
                    <a:pt x="95" y="256"/>
                    <a:pt x="94" y="255"/>
                    <a:pt x="94" y="255"/>
                  </a:cubicBezTo>
                  <a:cubicBezTo>
                    <a:pt x="95" y="255"/>
                    <a:pt x="95" y="255"/>
                    <a:pt x="95" y="255"/>
                  </a:cubicBezTo>
                  <a:close/>
                  <a:moveTo>
                    <a:pt x="74" y="210"/>
                  </a:moveTo>
                  <a:cubicBezTo>
                    <a:pt x="74" y="210"/>
                    <a:pt x="74" y="210"/>
                    <a:pt x="74" y="210"/>
                  </a:cubicBezTo>
                  <a:cubicBezTo>
                    <a:pt x="74" y="210"/>
                    <a:pt x="74" y="209"/>
                    <a:pt x="76" y="209"/>
                  </a:cubicBezTo>
                  <a:cubicBezTo>
                    <a:pt x="77" y="210"/>
                    <a:pt x="77" y="211"/>
                    <a:pt x="77" y="212"/>
                  </a:cubicBezTo>
                  <a:cubicBezTo>
                    <a:pt x="77" y="213"/>
                    <a:pt x="80" y="213"/>
                    <a:pt x="79" y="214"/>
                  </a:cubicBezTo>
                  <a:cubicBezTo>
                    <a:pt x="77" y="215"/>
                    <a:pt x="76" y="215"/>
                    <a:pt x="76" y="215"/>
                  </a:cubicBezTo>
                  <a:cubicBezTo>
                    <a:pt x="76" y="214"/>
                    <a:pt x="75" y="215"/>
                    <a:pt x="75" y="214"/>
                  </a:cubicBezTo>
                  <a:cubicBezTo>
                    <a:pt x="75" y="213"/>
                    <a:pt x="73" y="212"/>
                    <a:pt x="73" y="212"/>
                  </a:cubicBezTo>
                  <a:cubicBezTo>
                    <a:pt x="73" y="212"/>
                    <a:pt x="74" y="210"/>
                    <a:pt x="74" y="210"/>
                  </a:cubicBezTo>
                  <a:close/>
                  <a:moveTo>
                    <a:pt x="61" y="196"/>
                  </a:moveTo>
                  <a:cubicBezTo>
                    <a:pt x="61" y="196"/>
                    <a:pt x="61" y="196"/>
                    <a:pt x="61" y="196"/>
                  </a:cubicBezTo>
                  <a:cubicBezTo>
                    <a:pt x="63" y="197"/>
                    <a:pt x="64" y="196"/>
                    <a:pt x="64" y="197"/>
                  </a:cubicBezTo>
                  <a:cubicBezTo>
                    <a:pt x="65" y="197"/>
                    <a:pt x="66" y="198"/>
                    <a:pt x="65" y="199"/>
                  </a:cubicBezTo>
                  <a:cubicBezTo>
                    <a:pt x="63" y="200"/>
                    <a:pt x="63" y="200"/>
                    <a:pt x="61" y="200"/>
                  </a:cubicBezTo>
                  <a:cubicBezTo>
                    <a:pt x="60" y="200"/>
                    <a:pt x="62" y="200"/>
                    <a:pt x="60" y="200"/>
                  </a:cubicBezTo>
                  <a:cubicBezTo>
                    <a:pt x="58" y="200"/>
                    <a:pt x="55" y="202"/>
                    <a:pt x="57" y="199"/>
                  </a:cubicBezTo>
                  <a:cubicBezTo>
                    <a:pt x="59" y="197"/>
                    <a:pt x="61" y="196"/>
                    <a:pt x="61" y="196"/>
                  </a:cubicBezTo>
                  <a:close/>
                  <a:moveTo>
                    <a:pt x="72" y="191"/>
                  </a:moveTo>
                  <a:cubicBezTo>
                    <a:pt x="72" y="191"/>
                    <a:pt x="72" y="191"/>
                    <a:pt x="72" y="191"/>
                  </a:cubicBezTo>
                  <a:cubicBezTo>
                    <a:pt x="73" y="191"/>
                    <a:pt x="74" y="189"/>
                    <a:pt x="75" y="190"/>
                  </a:cubicBezTo>
                  <a:cubicBezTo>
                    <a:pt x="76" y="191"/>
                    <a:pt x="78" y="192"/>
                    <a:pt x="76" y="193"/>
                  </a:cubicBezTo>
                  <a:cubicBezTo>
                    <a:pt x="74" y="194"/>
                    <a:pt x="74" y="194"/>
                    <a:pt x="73" y="195"/>
                  </a:cubicBezTo>
                  <a:cubicBezTo>
                    <a:pt x="71" y="196"/>
                    <a:pt x="69" y="197"/>
                    <a:pt x="68" y="197"/>
                  </a:cubicBezTo>
                  <a:cubicBezTo>
                    <a:pt x="67" y="197"/>
                    <a:pt x="66" y="195"/>
                    <a:pt x="67" y="195"/>
                  </a:cubicBezTo>
                  <a:cubicBezTo>
                    <a:pt x="68" y="195"/>
                    <a:pt x="69" y="194"/>
                    <a:pt x="70" y="194"/>
                  </a:cubicBezTo>
                  <a:cubicBezTo>
                    <a:pt x="70" y="193"/>
                    <a:pt x="72" y="191"/>
                    <a:pt x="72" y="191"/>
                  </a:cubicBezTo>
                  <a:close/>
                  <a:moveTo>
                    <a:pt x="78" y="171"/>
                  </a:moveTo>
                  <a:cubicBezTo>
                    <a:pt x="78" y="171"/>
                    <a:pt x="78" y="171"/>
                    <a:pt x="78" y="171"/>
                  </a:cubicBezTo>
                  <a:cubicBezTo>
                    <a:pt x="78" y="171"/>
                    <a:pt x="78" y="168"/>
                    <a:pt x="79" y="169"/>
                  </a:cubicBezTo>
                  <a:cubicBezTo>
                    <a:pt x="81" y="169"/>
                    <a:pt x="81" y="169"/>
                    <a:pt x="81" y="170"/>
                  </a:cubicBezTo>
                  <a:cubicBezTo>
                    <a:pt x="81" y="171"/>
                    <a:pt x="83" y="170"/>
                    <a:pt x="81" y="171"/>
                  </a:cubicBezTo>
                  <a:cubicBezTo>
                    <a:pt x="80" y="171"/>
                    <a:pt x="78" y="171"/>
                    <a:pt x="78" y="171"/>
                  </a:cubicBezTo>
                  <a:close/>
                  <a:moveTo>
                    <a:pt x="87" y="181"/>
                  </a:moveTo>
                  <a:cubicBezTo>
                    <a:pt x="87" y="181"/>
                    <a:pt x="87" y="181"/>
                    <a:pt x="87" y="181"/>
                  </a:cubicBezTo>
                  <a:cubicBezTo>
                    <a:pt x="87" y="181"/>
                    <a:pt x="88" y="179"/>
                    <a:pt x="89" y="179"/>
                  </a:cubicBezTo>
                  <a:cubicBezTo>
                    <a:pt x="89" y="179"/>
                    <a:pt x="90" y="179"/>
                    <a:pt x="90" y="180"/>
                  </a:cubicBezTo>
                  <a:cubicBezTo>
                    <a:pt x="90" y="181"/>
                    <a:pt x="90" y="183"/>
                    <a:pt x="89" y="183"/>
                  </a:cubicBezTo>
                  <a:cubicBezTo>
                    <a:pt x="88" y="183"/>
                    <a:pt x="88" y="184"/>
                    <a:pt x="87" y="183"/>
                  </a:cubicBezTo>
                  <a:cubicBezTo>
                    <a:pt x="86" y="183"/>
                    <a:pt x="87" y="181"/>
                    <a:pt x="87" y="181"/>
                  </a:cubicBezTo>
                  <a:close/>
                  <a:moveTo>
                    <a:pt x="82" y="177"/>
                  </a:moveTo>
                  <a:cubicBezTo>
                    <a:pt x="82" y="177"/>
                    <a:pt x="82" y="177"/>
                    <a:pt x="82" y="177"/>
                  </a:cubicBezTo>
                  <a:cubicBezTo>
                    <a:pt x="82" y="177"/>
                    <a:pt x="81" y="173"/>
                    <a:pt x="83" y="173"/>
                  </a:cubicBezTo>
                  <a:cubicBezTo>
                    <a:pt x="85" y="172"/>
                    <a:pt x="86" y="172"/>
                    <a:pt x="86" y="172"/>
                  </a:cubicBezTo>
                  <a:cubicBezTo>
                    <a:pt x="86" y="172"/>
                    <a:pt x="89" y="176"/>
                    <a:pt x="89" y="176"/>
                  </a:cubicBezTo>
                  <a:cubicBezTo>
                    <a:pt x="88" y="177"/>
                    <a:pt x="88" y="178"/>
                    <a:pt x="86" y="178"/>
                  </a:cubicBezTo>
                  <a:cubicBezTo>
                    <a:pt x="85" y="178"/>
                    <a:pt x="84" y="179"/>
                    <a:pt x="84" y="178"/>
                  </a:cubicBezTo>
                  <a:cubicBezTo>
                    <a:pt x="83" y="177"/>
                    <a:pt x="82" y="177"/>
                    <a:pt x="82" y="177"/>
                  </a:cubicBezTo>
                  <a:close/>
                  <a:moveTo>
                    <a:pt x="45" y="174"/>
                  </a:moveTo>
                  <a:cubicBezTo>
                    <a:pt x="45" y="174"/>
                    <a:pt x="45" y="174"/>
                    <a:pt x="45" y="174"/>
                  </a:cubicBezTo>
                  <a:cubicBezTo>
                    <a:pt x="46" y="174"/>
                    <a:pt x="46" y="173"/>
                    <a:pt x="46" y="175"/>
                  </a:cubicBezTo>
                  <a:cubicBezTo>
                    <a:pt x="46" y="176"/>
                    <a:pt x="46" y="177"/>
                    <a:pt x="46" y="177"/>
                  </a:cubicBezTo>
                  <a:cubicBezTo>
                    <a:pt x="46" y="177"/>
                    <a:pt x="45" y="179"/>
                    <a:pt x="44" y="178"/>
                  </a:cubicBezTo>
                  <a:cubicBezTo>
                    <a:pt x="43" y="177"/>
                    <a:pt x="43" y="176"/>
                    <a:pt x="43" y="176"/>
                  </a:cubicBezTo>
                  <a:cubicBezTo>
                    <a:pt x="45" y="174"/>
                    <a:pt x="45" y="174"/>
                    <a:pt x="45" y="174"/>
                  </a:cubicBezTo>
                  <a:close/>
                  <a:moveTo>
                    <a:pt x="53" y="164"/>
                  </a:moveTo>
                  <a:cubicBezTo>
                    <a:pt x="53" y="164"/>
                    <a:pt x="53" y="164"/>
                    <a:pt x="53" y="164"/>
                  </a:cubicBezTo>
                  <a:cubicBezTo>
                    <a:pt x="54" y="165"/>
                    <a:pt x="56" y="167"/>
                    <a:pt x="56" y="167"/>
                  </a:cubicBezTo>
                  <a:cubicBezTo>
                    <a:pt x="53" y="170"/>
                    <a:pt x="53" y="170"/>
                    <a:pt x="53" y="170"/>
                  </a:cubicBezTo>
                  <a:cubicBezTo>
                    <a:pt x="53" y="170"/>
                    <a:pt x="50" y="171"/>
                    <a:pt x="50" y="172"/>
                  </a:cubicBezTo>
                  <a:cubicBezTo>
                    <a:pt x="49" y="172"/>
                    <a:pt x="51" y="175"/>
                    <a:pt x="49" y="174"/>
                  </a:cubicBezTo>
                  <a:cubicBezTo>
                    <a:pt x="47" y="173"/>
                    <a:pt x="46" y="171"/>
                    <a:pt x="47" y="171"/>
                  </a:cubicBezTo>
                  <a:cubicBezTo>
                    <a:pt x="48" y="170"/>
                    <a:pt x="48" y="170"/>
                    <a:pt x="49" y="169"/>
                  </a:cubicBezTo>
                  <a:cubicBezTo>
                    <a:pt x="50" y="168"/>
                    <a:pt x="52" y="165"/>
                    <a:pt x="52" y="165"/>
                  </a:cubicBezTo>
                  <a:cubicBezTo>
                    <a:pt x="53" y="164"/>
                    <a:pt x="53" y="164"/>
                    <a:pt x="53" y="164"/>
                  </a:cubicBezTo>
                  <a:close/>
                  <a:moveTo>
                    <a:pt x="58" y="150"/>
                  </a:moveTo>
                  <a:cubicBezTo>
                    <a:pt x="58" y="150"/>
                    <a:pt x="58" y="150"/>
                    <a:pt x="58" y="150"/>
                  </a:cubicBezTo>
                  <a:cubicBezTo>
                    <a:pt x="58" y="150"/>
                    <a:pt x="60" y="150"/>
                    <a:pt x="61" y="151"/>
                  </a:cubicBezTo>
                  <a:cubicBezTo>
                    <a:pt x="61" y="151"/>
                    <a:pt x="62" y="154"/>
                    <a:pt x="62" y="154"/>
                  </a:cubicBezTo>
                  <a:cubicBezTo>
                    <a:pt x="62" y="154"/>
                    <a:pt x="63" y="155"/>
                    <a:pt x="62" y="156"/>
                  </a:cubicBezTo>
                  <a:cubicBezTo>
                    <a:pt x="61" y="157"/>
                    <a:pt x="59" y="158"/>
                    <a:pt x="59" y="158"/>
                  </a:cubicBezTo>
                  <a:cubicBezTo>
                    <a:pt x="59" y="163"/>
                    <a:pt x="59" y="163"/>
                    <a:pt x="59" y="163"/>
                  </a:cubicBezTo>
                  <a:cubicBezTo>
                    <a:pt x="58" y="165"/>
                    <a:pt x="58" y="165"/>
                    <a:pt x="58" y="165"/>
                  </a:cubicBezTo>
                  <a:cubicBezTo>
                    <a:pt x="55" y="164"/>
                    <a:pt x="55" y="164"/>
                    <a:pt x="55" y="164"/>
                  </a:cubicBezTo>
                  <a:cubicBezTo>
                    <a:pt x="55" y="158"/>
                    <a:pt x="55" y="158"/>
                    <a:pt x="55" y="158"/>
                  </a:cubicBezTo>
                  <a:cubicBezTo>
                    <a:pt x="54" y="155"/>
                    <a:pt x="54" y="155"/>
                    <a:pt x="54" y="155"/>
                  </a:cubicBezTo>
                  <a:cubicBezTo>
                    <a:pt x="57" y="152"/>
                    <a:pt x="57" y="152"/>
                    <a:pt x="57" y="152"/>
                  </a:cubicBezTo>
                  <a:cubicBezTo>
                    <a:pt x="58" y="150"/>
                    <a:pt x="58" y="150"/>
                    <a:pt x="58" y="150"/>
                  </a:cubicBezTo>
                  <a:close/>
                  <a:moveTo>
                    <a:pt x="60" y="142"/>
                  </a:moveTo>
                  <a:cubicBezTo>
                    <a:pt x="60" y="142"/>
                    <a:pt x="60" y="142"/>
                    <a:pt x="60" y="142"/>
                  </a:cubicBezTo>
                  <a:cubicBezTo>
                    <a:pt x="60" y="142"/>
                    <a:pt x="62" y="141"/>
                    <a:pt x="63" y="142"/>
                  </a:cubicBezTo>
                  <a:cubicBezTo>
                    <a:pt x="64" y="143"/>
                    <a:pt x="64" y="141"/>
                    <a:pt x="65" y="143"/>
                  </a:cubicBezTo>
                  <a:cubicBezTo>
                    <a:pt x="66" y="145"/>
                    <a:pt x="67" y="145"/>
                    <a:pt x="66" y="146"/>
                  </a:cubicBezTo>
                  <a:cubicBezTo>
                    <a:pt x="66" y="147"/>
                    <a:pt x="66" y="148"/>
                    <a:pt x="65" y="149"/>
                  </a:cubicBezTo>
                  <a:cubicBezTo>
                    <a:pt x="64" y="150"/>
                    <a:pt x="65" y="151"/>
                    <a:pt x="63" y="150"/>
                  </a:cubicBezTo>
                  <a:cubicBezTo>
                    <a:pt x="61" y="149"/>
                    <a:pt x="61" y="149"/>
                    <a:pt x="60" y="148"/>
                  </a:cubicBezTo>
                  <a:cubicBezTo>
                    <a:pt x="59" y="147"/>
                    <a:pt x="59" y="147"/>
                    <a:pt x="59" y="147"/>
                  </a:cubicBezTo>
                  <a:cubicBezTo>
                    <a:pt x="60" y="142"/>
                    <a:pt x="60" y="142"/>
                    <a:pt x="60" y="142"/>
                  </a:cubicBezTo>
                  <a:close/>
                  <a:moveTo>
                    <a:pt x="69" y="132"/>
                  </a:moveTo>
                  <a:cubicBezTo>
                    <a:pt x="69" y="132"/>
                    <a:pt x="69" y="132"/>
                    <a:pt x="69" y="132"/>
                  </a:cubicBezTo>
                  <a:cubicBezTo>
                    <a:pt x="69" y="132"/>
                    <a:pt x="70" y="131"/>
                    <a:pt x="69" y="133"/>
                  </a:cubicBezTo>
                  <a:cubicBezTo>
                    <a:pt x="67" y="136"/>
                    <a:pt x="67" y="137"/>
                    <a:pt x="68" y="137"/>
                  </a:cubicBezTo>
                  <a:cubicBezTo>
                    <a:pt x="68" y="137"/>
                    <a:pt x="69" y="137"/>
                    <a:pt x="69" y="137"/>
                  </a:cubicBezTo>
                  <a:cubicBezTo>
                    <a:pt x="69" y="141"/>
                    <a:pt x="69" y="141"/>
                    <a:pt x="69" y="141"/>
                  </a:cubicBezTo>
                  <a:cubicBezTo>
                    <a:pt x="69" y="141"/>
                    <a:pt x="69" y="142"/>
                    <a:pt x="66" y="141"/>
                  </a:cubicBezTo>
                  <a:cubicBezTo>
                    <a:pt x="63" y="141"/>
                    <a:pt x="61" y="140"/>
                    <a:pt x="61" y="140"/>
                  </a:cubicBezTo>
                  <a:cubicBezTo>
                    <a:pt x="58" y="137"/>
                    <a:pt x="58" y="137"/>
                    <a:pt x="58" y="137"/>
                  </a:cubicBezTo>
                  <a:cubicBezTo>
                    <a:pt x="58" y="137"/>
                    <a:pt x="57" y="136"/>
                    <a:pt x="59" y="134"/>
                  </a:cubicBezTo>
                  <a:cubicBezTo>
                    <a:pt x="60" y="132"/>
                    <a:pt x="63" y="133"/>
                    <a:pt x="63" y="133"/>
                  </a:cubicBezTo>
                  <a:cubicBezTo>
                    <a:pt x="63" y="133"/>
                    <a:pt x="64" y="135"/>
                    <a:pt x="65" y="133"/>
                  </a:cubicBezTo>
                  <a:cubicBezTo>
                    <a:pt x="66" y="131"/>
                    <a:pt x="66" y="129"/>
                    <a:pt x="67" y="130"/>
                  </a:cubicBezTo>
                  <a:cubicBezTo>
                    <a:pt x="68" y="131"/>
                    <a:pt x="69" y="132"/>
                    <a:pt x="69" y="132"/>
                  </a:cubicBezTo>
                  <a:close/>
                  <a:moveTo>
                    <a:pt x="77" y="121"/>
                  </a:moveTo>
                  <a:cubicBezTo>
                    <a:pt x="77" y="121"/>
                    <a:pt x="77" y="121"/>
                    <a:pt x="77" y="121"/>
                  </a:cubicBezTo>
                  <a:cubicBezTo>
                    <a:pt x="76" y="120"/>
                    <a:pt x="76" y="118"/>
                    <a:pt x="76" y="118"/>
                  </a:cubicBezTo>
                  <a:cubicBezTo>
                    <a:pt x="77" y="116"/>
                    <a:pt x="77" y="116"/>
                    <a:pt x="77" y="116"/>
                  </a:cubicBezTo>
                  <a:cubicBezTo>
                    <a:pt x="77" y="116"/>
                    <a:pt x="75" y="114"/>
                    <a:pt x="75" y="113"/>
                  </a:cubicBezTo>
                  <a:cubicBezTo>
                    <a:pt x="75" y="112"/>
                    <a:pt x="75" y="110"/>
                    <a:pt x="77" y="109"/>
                  </a:cubicBezTo>
                  <a:cubicBezTo>
                    <a:pt x="78" y="108"/>
                    <a:pt x="79" y="106"/>
                    <a:pt x="80" y="106"/>
                  </a:cubicBezTo>
                  <a:cubicBezTo>
                    <a:pt x="80" y="107"/>
                    <a:pt x="80" y="107"/>
                    <a:pt x="81" y="109"/>
                  </a:cubicBezTo>
                  <a:cubicBezTo>
                    <a:pt x="82" y="110"/>
                    <a:pt x="82" y="112"/>
                    <a:pt x="83" y="111"/>
                  </a:cubicBezTo>
                  <a:cubicBezTo>
                    <a:pt x="84" y="110"/>
                    <a:pt x="84" y="109"/>
                    <a:pt x="85" y="108"/>
                  </a:cubicBezTo>
                  <a:cubicBezTo>
                    <a:pt x="86" y="107"/>
                    <a:pt x="87" y="104"/>
                    <a:pt x="87" y="104"/>
                  </a:cubicBezTo>
                  <a:cubicBezTo>
                    <a:pt x="87" y="104"/>
                    <a:pt x="89" y="105"/>
                    <a:pt x="90" y="104"/>
                  </a:cubicBezTo>
                  <a:cubicBezTo>
                    <a:pt x="92" y="103"/>
                    <a:pt x="90" y="103"/>
                    <a:pt x="93" y="102"/>
                  </a:cubicBezTo>
                  <a:cubicBezTo>
                    <a:pt x="96" y="102"/>
                    <a:pt x="97" y="102"/>
                    <a:pt x="98" y="100"/>
                  </a:cubicBezTo>
                  <a:cubicBezTo>
                    <a:pt x="99" y="99"/>
                    <a:pt x="99" y="100"/>
                    <a:pt x="100" y="99"/>
                  </a:cubicBezTo>
                  <a:cubicBezTo>
                    <a:pt x="101" y="98"/>
                    <a:pt x="102" y="97"/>
                    <a:pt x="103" y="97"/>
                  </a:cubicBezTo>
                  <a:cubicBezTo>
                    <a:pt x="104" y="98"/>
                    <a:pt x="105" y="99"/>
                    <a:pt x="105" y="100"/>
                  </a:cubicBezTo>
                  <a:cubicBezTo>
                    <a:pt x="105" y="101"/>
                    <a:pt x="106" y="103"/>
                    <a:pt x="105" y="104"/>
                  </a:cubicBezTo>
                  <a:cubicBezTo>
                    <a:pt x="104" y="105"/>
                    <a:pt x="104" y="106"/>
                    <a:pt x="103" y="106"/>
                  </a:cubicBezTo>
                  <a:cubicBezTo>
                    <a:pt x="102" y="107"/>
                    <a:pt x="99" y="109"/>
                    <a:pt x="99" y="109"/>
                  </a:cubicBezTo>
                  <a:cubicBezTo>
                    <a:pt x="99" y="109"/>
                    <a:pt x="99" y="111"/>
                    <a:pt x="100" y="111"/>
                  </a:cubicBezTo>
                  <a:cubicBezTo>
                    <a:pt x="101" y="111"/>
                    <a:pt x="103" y="108"/>
                    <a:pt x="103" y="110"/>
                  </a:cubicBezTo>
                  <a:cubicBezTo>
                    <a:pt x="102" y="112"/>
                    <a:pt x="105" y="113"/>
                    <a:pt x="102" y="114"/>
                  </a:cubicBezTo>
                  <a:cubicBezTo>
                    <a:pt x="100" y="114"/>
                    <a:pt x="98" y="113"/>
                    <a:pt x="98" y="113"/>
                  </a:cubicBezTo>
                  <a:cubicBezTo>
                    <a:pt x="96" y="116"/>
                    <a:pt x="96" y="116"/>
                    <a:pt x="96" y="116"/>
                  </a:cubicBezTo>
                  <a:cubicBezTo>
                    <a:pt x="96" y="116"/>
                    <a:pt x="94" y="115"/>
                    <a:pt x="94" y="116"/>
                  </a:cubicBezTo>
                  <a:cubicBezTo>
                    <a:pt x="94" y="117"/>
                    <a:pt x="95" y="119"/>
                    <a:pt x="95" y="119"/>
                  </a:cubicBezTo>
                  <a:cubicBezTo>
                    <a:pt x="93" y="121"/>
                    <a:pt x="93" y="121"/>
                    <a:pt x="93" y="121"/>
                  </a:cubicBezTo>
                  <a:cubicBezTo>
                    <a:pt x="93" y="121"/>
                    <a:pt x="90" y="120"/>
                    <a:pt x="90" y="121"/>
                  </a:cubicBezTo>
                  <a:cubicBezTo>
                    <a:pt x="91" y="122"/>
                    <a:pt x="92" y="124"/>
                    <a:pt x="92" y="124"/>
                  </a:cubicBezTo>
                  <a:cubicBezTo>
                    <a:pt x="92" y="124"/>
                    <a:pt x="92" y="126"/>
                    <a:pt x="90" y="126"/>
                  </a:cubicBezTo>
                  <a:cubicBezTo>
                    <a:pt x="88" y="126"/>
                    <a:pt x="86" y="126"/>
                    <a:pt x="85" y="126"/>
                  </a:cubicBezTo>
                  <a:cubicBezTo>
                    <a:pt x="84" y="125"/>
                    <a:pt x="84" y="125"/>
                    <a:pt x="84" y="125"/>
                  </a:cubicBezTo>
                  <a:cubicBezTo>
                    <a:pt x="83" y="128"/>
                    <a:pt x="83" y="128"/>
                    <a:pt x="83" y="128"/>
                  </a:cubicBezTo>
                  <a:cubicBezTo>
                    <a:pt x="83" y="128"/>
                    <a:pt x="84" y="129"/>
                    <a:pt x="83" y="130"/>
                  </a:cubicBezTo>
                  <a:cubicBezTo>
                    <a:pt x="82" y="131"/>
                    <a:pt x="79" y="131"/>
                    <a:pt x="79" y="131"/>
                  </a:cubicBezTo>
                  <a:cubicBezTo>
                    <a:pt x="79" y="131"/>
                    <a:pt x="78" y="131"/>
                    <a:pt x="78" y="131"/>
                  </a:cubicBezTo>
                  <a:cubicBezTo>
                    <a:pt x="78" y="132"/>
                    <a:pt x="77" y="134"/>
                    <a:pt x="76" y="134"/>
                  </a:cubicBezTo>
                  <a:cubicBezTo>
                    <a:pt x="75" y="133"/>
                    <a:pt x="73" y="132"/>
                    <a:pt x="72" y="131"/>
                  </a:cubicBezTo>
                  <a:cubicBezTo>
                    <a:pt x="72" y="130"/>
                    <a:pt x="71" y="126"/>
                    <a:pt x="73" y="127"/>
                  </a:cubicBezTo>
                  <a:cubicBezTo>
                    <a:pt x="75" y="127"/>
                    <a:pt x="77" y="128"/>
                    <a:pt x="77" y="126"/>
                  </a:cubicBezTo>
                  <a:cubicBezTo>
                    <a:pt x="77" y="124"/>
                    <a:pt x="76" y="123"/>
                    <a:pt x="76" y="123"/>
                  </a:cubicBezTo>
                  <a:cubicBezTo>
                    <a:pt x="77" y="121"/>
                    <a:pt x="77" y="121"/>
                    <a:pt x="77" y="121"/>
                  </a:cubicBezTo>
                  <a:close/>
                  <a:moveTo>
                    <a:pt x="267" y="15"/>
                  </a:moveTo>
                  <a:cubicBezTo>
                    <a:pt x="267" y="15"/>
                    <a:pt x="267" y="15"/>
                    <a:pt x="267" y="15"/>
                  </a:cubicBezTo>
                  <a:cubicBezTo>
                    <a:pt x="268" y="15"/>
                    <a:pt x="271" y="16"/>
                    <a:pt x="271" y="15"/>
                  </a:cubicBezTo>
                  <a:cubicBezTo>
                    <a:pt x="271" y="15"/>
                    <a:pt x="272" y="13"/>
                    <a:pt x="272" y="13"/>
                  </a:cubicBezTo>
                  <a:cubicBezTo>
                    <a:pt x="271" y="12"/>
                    <a:pt x="270" y="11"/>
                    <a:pt x="269" y="12"/>
                  </a:cubicBezTo>
                  <a:cubicBezTo>
                    <a:pt x="268" y="12"/>
                    <a:pt x="267" y="13"/>
                    <a:pt x="267" y="13"/>
                  </a:cubicBezTo>
                  <a:cubicBezTo>
                    <a:pt x="267" y="14"/>
                    <a:pt x="267" y="15"/>
                    <a:pt x="267" y="15"/>
                  </a:cubicBezTo>
                  <a:close/>
                  <a:moveTo>
                    <a:pt x="235" y="32"/>
                  </a:moveTo>
                  <a:cubicBezTo>
                    <a:pt x="235" y="32"/>
                    <a:pt x="235" y="32"/>
                    <a:pt x="235" y="32"/>
                  </a:cubicBezTo>
                  <a:cubicBezTo>
                    <a:pt x="236" y="32"/>
                    <a:pt x="237" y="30"/>
                    <a:pt x="237" y="31"/>
                  </a:cubicBezTo>
                  <a:cubicBezTo>
                    <a:pt x="237" y="33"/>
                    <a:pt x="238" y="33"/>
                    <a:pt x="237" y="34"/>
                  </a:cubicBezTo>
                  <a:cubicBezTo>
                    <a:pt x="236" y="34"/>
                    <a:pt x="234" y="36"/>
                    <a:pt x="233" y="35"/>
                  </a:cubicBezTo>
                  <a:cubicBezTo>
                    <a:pt x="233" y="35"/>
                    <a:pt x="234" y="31"/>
                    <a:pt x="234" y="31"/>
                  </a:cubicBezTo>
                  <a:cubicBezTo>
                    <a:pt x="235" y="32"/>
                    <a:pt x="235" y="32"/>
                    <a:pt x="235" y="32"/>
                  </a:cubicBezTo>
                  <a:close/>
                  <a:moveTo>
                    <a:pt x="254" y="34"/>
                  </a:moveTo>
                  <a:cubicBezTo>
                    <a:pt x="254" y="34"/>
                    <a:pt x="254" y="34"/>
                    <a:pt x="254" y="34"/>
                  </a:cubicBezTo>
                  <a:cubicBezTo>
                    <a:pt x="254" y="34"/>
                    <a:pt x="254" y="35"/>
                    <a:pt x="252" y="34"/>
                  </a:cubicBezTo>
                  <a:cubicBezTo>
                    <a:pt x="249" y="34"/>
                    <a:pt x="248" y="35"/>
                    <a:pt x="248" y="33"/>
                  </a:cubicBezTo>
                  <a:cubicBezTo>
                    <a:pt x="248" y="32"/>
                    <a:pt x="249" y="31"/>
                    <a:pt x="247" y="30"/>
                  </a:cubicBezTo>
                  <a:cubicBezTo>
                    <a:pt x="245" y="30"/>
                    <a:pt x="245" y="30"/>
                    <a:pt x="245" y="30"/>
                  </a:cubicBezTo>
                  <a:cubicBezTo>
                    <a:pt x="245" y="30"/>
                    <a:pt x="244" y="28"/>
                    <a:pt x="245" y="27"/>
                  </a:cubicBezTo>
                  <a:cubicBezTo>
                    <a:pt x="247" y="25"/>
                    <a:pt x="247" y="26"/>
                    <a:pt x="248" y="26"/>
                  </a:cubicBezTo>
                  <a:cubicBezTo>
                    <a:pt x="250" y="26"/>
                    <a:pt x="249" y="26"/>
                    <a:pt x="251" y="27"/>
                  </a:cubicBezTo>
                  <a:cubicBezTo>
                    <a:pt x="253" y="27"/>
                    <a:pt x="254" y="28"/>
                    <a:pt x="254" y="26"/>
                  </a:cubicBezTo>
                  <a:cubicBezTo>
                    <a:pt x="254" y="25"/>
                    <a:pt x="255" y="25"/>
                    <a:pt x="253" y="23"/>
                  </a:cubicBezTo>
                  <a:cubicBezTo>
                    <a:pt x="252" y="21"/>
                    <a:pt x="252" y="22"/>
                    <a:pt x="251" y="21"/>
                  </a:cubicBezTo>
                  <a:cubicBezTo>
                    <a:pt x="250" y="19"/>
                    <a:pt x="248" y="17"/>
                    <a:pt x="249" y="16"/>
                  </a:cubicBezTo>
                  <a:cubicBezTo>
                    <a:pt x="249" y="15"/>
                    <a:pt x="248" y="15"/>
                    <a:pt x="250" y="13"/>
                  </a:cubicBezTo>
                  <a:cubicBezTo>
                    <a:pt x="253" y="12"/>
                    <a:pt x="255" y="10"/>
                    <a:pt x="256" y="10"/>
                  </a:cubicBezTo>
                  <a:cubicBezTo>
                    <a:pt x="257" y="10"/>
                    <a:pt x="258" y="10"/>
                    <a:pt x="258" y="11"/>
                  </a:cubicBezTo>
                  <a:cubicBezTo>
                    <a:pt x="258" y="13"/>
                    <a:pt x="258" y="14"/>
                    <a:pt x="257" y="15"/>
                  </a:cubicBezTo>
                  <a:cubicBezTo>
                    <a:pt x="256" y="15"/>
                    <a:pt x="256" y="16"/>
                    <a:pt x="256" y="16"/>
                  </a:cubicBezTo>
                  <a:cubicBezTo>
                    <a:pt x="256" y="16"/>
                    <a:pt x="255" y="19"/>
                    <a:pt x="257" y="19"/>
                  </a:cubicBezTo>
                  <a:cubicBezTo>
                    <a:pt x="259" y="18"/>
                    <a:pt x="260" y="16"/>
                    <a:pt x="260" y="15"/>
                  </a:cubicBezTo>
                  <a:cubicBezTo>
                    <a:pt x="261" y="14"/>
                    <a:pt x="262" y="15"/>
                    <a:pt x="261" y="13"/>
                  </a:cubicBezTo>
                  <a:cubicBezTo>
                    <a:pt x="261" y="11"/>
                    <a:pt x="260" y="10"/>
                    <a:pt x="261" y="10"/>
                  </a:cubicBezTo>
                  <a:cubicBezTo>
                    <a:pt x="262" y="10"/>
                    <a:pt x="263" y="12"/>
                    <a:pt x="264" y="10"/>
                  </a:cubicBezTo>
                  <a:cubicBezTo>
                    <a:pt x="266" y="7"/>
                    <a:pt x="266" y="6"/>
                    <a:pt x="266" y="6"/>
                  </a:cubicBezTo>
                  <a:cubicBezTo>
                    <a:pt x="266" y="6"/>
                    <a:pt x="265" y="6"/>
                    <a:pt x="267" y="5"/>
                  </a:cubicBezTo>
                  <a:cubicBezTo>
                    <a:pt x="269" y="4"/>
                    <a:pt x="268" y="3"/>
                    <a:pt x="269" y="2"/>
                  </a:cubicBezTo>
                  <a:cubicBezTo>
                    <a:pt x="270" y="1"/>
                    <a:pt x="268" y="0"/>
                    <a:pt x="271" y="0"/>
                  </a:cubicBezTo>
                  <a:cubicBezTo>
                    <a:pt x="273" y="1"/>
                    <a:pt x="273" y="1"/>
                    <a:pt x="274" y="2"/>
                  </a:cubicBezTo>
                  <a:cubicBezTo>
                    <a:pt x="275" y="2"/>
                    <a:pt x="273" y="6"/>
                    <a:pt x="272" y="6"/>
                  </a:cubicBezTo>
                  <a:cubicBezTo>
                    <a:pt x="271" y="6"/>
                    <a:pt x="271" y="5"/>
                    <a:pt x="269" y="6"/>
                  </a:cubicBezTo>
                  <a:cubicBezTo>
                    <a:pt x="268" y="7"/>
                    <a:pt x="270" y="9"/>
                    <a:pt x="269" y="10"/>
                  </a:cubicBezTo>
                  <a:cubicBezTo>
                    <a:pt x="268" y="11"/>
                    <a:pt x="267" y="10"/>
                    <a:pt x="266" y="11"/>
                  </a:cubicBezTo>
                  <a:cubicBezTo>
                    <a:pt x="265" y="12"/>
                    <a:pt x="265" y="12"/>
                    <a:pt x="265" y="13"/>
                  </a:cubicBezTo>
                  <a:cubicBezTo>
                    <a:pt x="265" y="14"/>
                    <a:pt x="264" y="15"/>
                    <a:pt x="263" y="16"/>
                  </a:cubicBezTo>
                  <a:cubicBezTo>
                    <a:pt x="263" y="16"/>
                    <a:pt x="260" y="14"/>
                    <a:pt x="263" y="16"/>
                  </a:cubicBezTo>
                  <a:cubicBezTo>
                    <a:pt x="266" y="18"/>
                    <a:pt x="267" y="18"/>
                    <a:pt x="266" y="19"/>
                  </a:cubicBezTo>
                  <a:cubicBezTo>
                    <a:pt x="265" y="19"/>
                    <a:pt x="263" y="19"/>
                    <a:pt x="262" y="20"/>
                  </a:cubicBezTo>
                  <a:cubicBezTo>
                    <a:pt x="261" y="20"/>
                    <a:pt x="260" y="21"/>
                    <a:pt x="262" y="22"/>
                  </a:cubicBezTo>
                  <a:cubicBezTo>
                    <a:pt x="264" y="23"/>
                    <a:pt x="263" y="23"/>
                    <a:pt x="264" y="23"/>
                  </a:cubicBezTo>
                  <a:cubicBezTo>
                    <a:pt x="265" y="22"/>
                    <a:pt x="270" y="22"/>
                    <a:pt x="270" y="23"/>
                  </a:cubicBezTo>
                  <a:cubicBezTo>
                    <a:pt x="269" y="25"/>
                    <a:pt x="270" y="25"/>
                    <a:pt x="268" y="26"/>
                  </a:cubicBezTo>
                  <a:cubicBezTo>
                    <a:pt x="265" y="27"/>
                    <a:pt x="263" y="26"/>
                    <a:pt x="262" y="25"/>
                  </a:cubicBezTo>
                  <a:cubicBezTo>
                    <a:pt x="261" y="25"/>
                    <a:pt x="261" y="23"/>
                    <a:pt x="261" y="26"/>
                  </a:cubicBezTo>
                  <a:cubicBezTo>
                    <a:pt x="262" y="29"/>
                    <a:pt x="264" y="29"/>
                    <a:pt x="263" y="29"/>
                  </a:cubicBezTo>
                  <a:cubicBezTo>
                    <a:pt x="261" y="29"/>
                    <a:pt x="259" y="29"/>
                    <a:pt x="259" y="29"/>
                  </a:cubicBezTo>
                  <a:cubicBezTo>
                    <a:pt x="259" y="29"/>
                    <a:pt x="258" y="27"/>
                    <a:pt x="259" y="30"/>
                  </a:cubicBezTo>
                  <a:cubicBezTo>
                    <a:pt x="260" y="33"/>
                    <a:pt x="260" y="33"/>
                    <a:pt x="260" y="33"/>
                  </a:cubicBezTo>
                  <a:cubicBezTo>
                    <a:pt x="260" y="33"/>
                    <a:pt x="258" y="34"/>
                    <a:pt x="258" y="34"/>
                  </a:cubicBezTo>
                  <a:cubicBezTo>
                    <a:pt x="258" y="35"/>
                    <a:pt x="259" y="37"/>
                    <a:pt x="260" y="38"/>
                  </a:cubicBezTo>
                  <a:cubicBezTo>
                    <a:pt x="260" y="38"/>
                    <a:pt x="259" y="42"/>
                    <a:pt x="258" y="42"/>
                  </a:cubicBezTo>
                  <a:cubicBezTo>
                    <a:pt x="258" y="42"/>
                    <a:pt x="258" y="43"/>
                    <a:pt x="257" y="44"/>
                  </a:cubicBezTo>
                  <a:cubicBezTo>
                    <a:pt x="256" y="45"/>
                    <a:pt x="255" y="46"/>
                    <a:pt x="255" y="46"/>
                  </a:cubicBezTo>
                  <a:cubicBezTo>
                    <a:pt x="253" y="52"/>
                    <a:pt x="253" y="52"/>
                    <a:pt x="253" y="52"/>
                  </a:cubicBezTo>
                  <a:cubicBezTo>
                    <a:pt x="253" y="52"/>
                    <a:pt x="252" y="54"/>
                    <a:pt x="251" y="52"/>
                  </a:cubicBezTo>
                  <a:cubicBezTo>
                    <a:pt x="251" y="50"/>
                    <a:pt x="250" y="50"/>
                    <a:pt x="251" y="49"/>
                  </a:cubicBezTo>
                  <a:cubicBezTo>
                    <a:pt x="252" y="49"/>
                    <a:pt x="252" y="47"/>
                    <a:pt x="253" y="46"/>
                  </a:cubicBezTo>
                  <a:cubicBezTo>
                    <a:pt x="253" y="45"/>
                    <a:pt x="254" y="41"/>
                    <a:pt x="254" y="41"/>
                  </a:cubicBezTo>
                  <a:cubicBezTo>
                    <a:pt x="254" y="41"/>
                    <a:pt x="256" y="41"/>
                    <a:pt x="257" y="40"/>
                  </a:cubicBezTo>
                  <a:cubicBezTo>
                    <a:pt x="257" y="40"/>
                    <a:pt x="255" y="36"/>
                    <a:pt x="255" y="36"/>
                  </a:cubicBezTo>
                  <a:cubicBezTo>
                    <a:pt x="256" y="34"/>
                    <a:pt x="256" y="34"/>
                    <a:pt x="256" y="34"/>
                  </a:cubicBezTo>
                  <a:cubicBezTo>
                    <a:pt x="254" y="34"/>
                    <a:pt x="254" y="34"/>
                    <a:pt x="254" y="34"/>
                  </a:cubicBezTo>
                  <a:close/>
                  <a:moveTo>
                    <a:pt x="239" y="67"/>
                  </a:moveTo>
                  <a:cubicBezTo>
                    <a:pt x="239" y="67"/>
                    <a:pt x="239" y="67"/>
                    <a:pt x="239" y="67"/>
                  </a:cubicBezTo>
                  <a:cubicBezTo>
                    <a:pt x="239" y="67"/>
                    <a:pt x="242" y="63"/>
                    <a:pt x="243" y="64"/>
                  </a:cubicBezTo>
                  <a:cubicBezTo>
                    <a:pt x="243" y="64"/>
                    <a:pt x="243" y="65"/>
                    <a:pt x="243" y="66"/>
                  </a:cubicBezTo>
                  <a:cubicBezTo>
                    <a:pt x="243" y="66"/>
                    <a:pt x="244" y="68"/>
                    <a:pt x="243" y="68"/>
                  </a:cubicBezTo>
                  <a:cubicBezTo>
                    <a:pt x="242" y="68"/>
                    <a:pt x="241" y="68"/>
                    <a:pt x="240" y="68"/>
                  </a:cubicBezTo>
                  <a:cubicBezTo>
                    <a:pt x="240" y="68"/>
                    <a:pt x="239" y="67"/>
                    <a:pt x="239" y="67"/>
                  </a:cubicBezTo>
                  <a:close/>
                  <a:moveTo>
                    <a:pt x="196" y="98"/>
                  </a:moveTo>
                  <a:cubicBezTo>
                    <a:pt x="196" y="98"/>
                    <a:pt x="196" y="98"/>
                    <a:pt x="196" y="98"/>
                  </a:cubicBezTo>
                  <a:cubicBezTo>
                    <a:pt x="198" y="96"/>
                    <a:pt x="198" y="96"/>
                    <a:pt x="198" y="96"/>
                  </a:cubicBezTo>
                  <a:cubicBezTo>
                    <a:pt x="201" y="97"/>
                    <a:pt x="201" y="97"/>
                    <a:pt x="201" y="97"/>
                  </a:cubicBezTo>
                  <a:cubicBezTo>
                    <a:pt x="201" y="97"/>
                    <a:pt x="202" y="95"/>
                    <a:pt x="202" y="97"/>
                  </a:cubicBezTo>
                  <a:cubicBezTo>
                    <a:pt x="201" y="99"/>
                    <a:pt x="199" y="102"/>
                    <a:pt x="199" y="102"/>
                  </a:cubicBezTo>
                  <a:cubicBezTo>
                    <a:pt x="199" y="102"/>
                    <a:pt x="200" y="102"/>
                    <a:pt x="198" y="103"/>
                  </a:cubicBezTo>
                  <a:cubicBezTo>
                    <a:pt x="196" y="104"/>
                    <a:pt x="196" y="105"/>
                    <a:pt x="195" y="103"/>
                  </a:cubicBezTo>
                  <a:cubicBezTo>
                    <a:pt x="194" y="102"/>
                    <a:pt x="193" y="102"/>
                    <a:pt x="193" y="101"/>
                  </a:cubicBezTo>
                  <a:cubicBezTo>
                    <a:pt x="194" y="100"/>
                    <a:pt x="194" y="98"/>
                    <a:pt x="194" y="98"/>
                  </a:cubicBezTo>
                  <a:cubicBezTo>
                    <a:pt x="196" y="98"/>
                    <a:pt x="196" y="98"/>
                    <a:pt x="196" y="98"/>
                  </a:cubicBezTo>
                  <a:close/>
                  <a:moveTo>
                    <a:pt x="217" y="72"/>
                  </a:moveTo>
                  <a:cubicBezTo>
                    <a:pt x="217" y="72"/>
                    <a:pt x="217" y="72"/>
                    <a:pt x="217" y="72"/>
                  </a:cubicBezTo>
                  <a:cubicBezTo>
                    <a:pt x="217" y="72"/>
                    <a:pt x="218" y="70"/>
                    <a:pt x="219" y="70"/>
                  </a:cubicBezTo>
                  <a:cubicBezTo>
                    <a:pt x="220" y="71"/>
                    <a:pt x="221" y="71"/>
                    <a:pt x="221" y="72"/>
                  </a:cubicBezTo>
                  <a:cubicBezTo>
                    <a:pt x="220" y="73"/>
                    <a:pt x="219" y="74"/>
                    <a:pt x="218" y="74"/>
                  </a:cubicBezTo>
                  <a:cubicBezTo>
                    <a:pt x="217" y="74"/>
                    <a:pt x="217" y="72"/>
                    <a:pt x="217" y="72"/>
                  </a:cubicBezTo>
                  <a:close/>
                  <a:moveTo>
                    <a:pt x="213" y="77"/>
                  </a:moveTo>
                  <a:cubicBezTo>
                    <a:pt x="213" y="77"/>
                    <a:pt x="213" y="77"/>
                    <a:pt x="213" y="77"/>
                  </a:cubicBezTo>
                  <a:cubicBezTo>
                    <a:pt x="213" y="77"/>
                    <a:pt x="215" y="75"/>
                    <a:pt x="216" y="76"/>
                  </a:cubicBezTo>
                  <a:cubicBezTo>
                    <a:pt x="216" y="76"/>
                    <a:pt x="217" y="76"/>
                    <a:pt x="216" y="77"/>
                  </a:cubicBezTo>
                  <a:cubicBezTo>
                    <a:pt x="216" y="78"/>
                    <a:pt x="218" y="77"/>
                    <a:pt x="215" y="78"/>
                  </a:cubicBezTo>
                  <a:cubicBezTo>
                    <a:pt x="213" y="80"/>
                    <a:pt x="214" y="81"/>
                    <a:pt x="212" y="80"/>
                  </a:cubicBezTo>
                  <a:cubicBezTo>
                    <a:pt x="211" y="79"/>
                    <a:pt x="211" y="78"/>
                    <a:pt x="211" y="77"/>
                  </a:cubicBezTo>
                  <a:cubicBezTo>
                    <a:pt x="211" y="77"/>
                    <a:pt x="212" y="75"/>
                    <a:pt x="212" y="75"/>
                  </a:cubicBezTo>
                  <a:cubicBezTo>
                    <a:pt x="213" y="76"/>
                    <a:pt x="213" y="77"/>
                    <a:pt x="213" y="77"/>
                  </a:cubicBezTo>
                  <a:close/>
                  <a:moveTo>
                    <a:pt x="205" y="80"/>
                  </a:moveTo>
                  <a:cubicBezTo>
                    <a:pt x="205" y="80"/>
                    <a:pt x="205" y="80"/>
                    <a:pt x="205" y="80"/>
                  </a:cubicBezTo>
                  <a:cubicBezTo>
                    <a:pt x="205" y="80"/>
                    <a:pt x="207" y="81"/>
                    <a:pt x="207" y="81"/>
                  </a:cubicBezTo>
                  <a:cubicBezTo>
                    <a:pt x="208" y="82"/>
                    <a:pt x="208" y="81"/>
                    <a:pt x="209" y="80"/>
                  </a:cubicBezTo>
                  <a:cubicBezTo>
                    <a:pt x="211" y="80"/>
                    <a:pt x="209" y="80"/>
                    <a:pt x="210" y="79"/>
                  </a:cubicBezTo>
                  <a:cubicBezTo>
                    <a:pt x="211" y="77"/>
                    <a:pt x="210" y="78"/>
                    <a:pt x="210" y="77"/>
                  </a:cubicBezTo>
                  <a:cubicBezTo>
                    <a:pt x="209" y="77"/>
                    <a:pt x="209" y="77"/>
                    <a:pt x="208" y="77"/>
                  </a:cubicBezTo>
                  <a:cubicBezTo>
                    <a:pt x="206" y="77"/>
                    <a:pt x="205" y="80"/>
                    <a:pt x="205" y="80"/>
                  </a:cubicBezTo>
                  <a:close/>
                  <a:moveTo>
                    <a:pt x="209" y="86"/>
                  </a:moveTo>
                  <a:cubicBezTo>
                    <a:pt x="209" y="86"/>
                    <a:pt x="209" y="86"/>
                    <a:pt x="209" y="86"/>
                  </a:cubicBezTo>
                  <a:cubicBezTo>
                    <a:pt x="209" y="86"/>
                    <a:pt x="210" y="83"/>
                    <a:pt x="211" y="83"/>
                  </a:cubicBezTo>
                  <a:cubicBezTo>
                    <a:pt x="212" y="84"/>
                    <a:pt x="212" y="83"/>
                    <a:pt x="212" y="84"/>
                  </a:cubicBezTo>
                  <a:cubicBezTo>
                    <a:pt x="212" y="85"/>
                    <a:pt x="212" y="87"/>
                    <a:pt x="211" y="87"/>
                  </a:cubicBezTo>
                  <a:cubicBezTo>
                    <a:pt x="210" y="87"/>
                    <a:pt x="209" y="86"/>
                    <a:pt x="209" y="86"/>
                  </a:cubicBezTo>
                  <a:close/>
                  <a:moveTo>
                    <a:pt x="201" y="86"/>
                  </a:moveTo>
                  <a:cubicBezTo>
                    <a:pt x="201" y="86"/>
                    <a:pt x="201" y="86"/>
                    <a:pt x="201" y="86"/>
                  </a:cubicBezTo>
                  <a:cubicBezTo>
                    <a:pt x="202" y="84"/>
                    <a:pt x="202" y="84"/>
                    <a:pt x="202" y="84"/>
                  </a:cubicBezTo>
                  <a:cubicBezTo>
                    <a:pt x="204" y="85"/>
                    <a:pt x="204" y="85"/>
                    <a:pt x="204" y="85"/>
                  </a:cubicBezTo>
                  <a:cubicBezTo>
                    <a:pt x="204" y="85"/>
                    <a:pt x="205" y="86"/>
                    <a:pt x="204" y="86"/>
                  </a:cubicBezTo>
                  <a:cubicBezTo>
                    <a:pt x="204" y="87"/>
                    <a:pt x="203" y="87"/>
                    <a:pt x="203" y="88"/>
                  </a:cubicBezTo>
                  <a:cubicBezTo>
                    <a:pt x="202" y="88"/>
                    <a:pt x="201" y="87"/>
                    <a:pt x="201" y="87"/>
                  </a:cubicBezTo>
                  <a:cubicBezTo>
                    <a:pt x="201" y="86"/>
                    <a:pt x="201" y="86"/>
                    <a:pt x="201" y="86"/>
                  </a:cubicBezTo>
                  <a:close/>
                  <a:moveTo>
                    <a:pt x="201" y="73"/>
                  </a:moveTo>
                  <a:cubicBezTo>
                    <a:pt x="201" y="73"/>
                    <a:pt x="201" y="73"/>
                    <a:pt x="201" y="73"/>
                  </a:cubicBezTo>
                  <a:cubicBezTo>
                    <a:pt x="201" y="73"/>
                    <a:pt x="203" y="70"/>
                    <a:pt x="203" y="70"/>
                  </a:cubicBezTo>
                  <a:cubicBezTo>
                    <a:pt x="204" y="70"/>
                    <a:pt x="205" y="69"/>
                    <a:pt x="205" y="71"/>
                  </a:cubicBezTo>
                  <a:cubicBezTo>
                    <a:pt x="205" y="73"/>
                    <a:pt x="207" y="75"/>
                    <a:pt x="204" y="75"/>
                  </a:cubicBezTo>
                  <a:cubicBezTo>
                    <a:pt x="202" y="75"/>
                    <a:pt x="201" y="76"/>
                    <a:pt x="201" y="75"/>
                  </a:cubicBezTo>
                  <a:cubicBezTo>
                    <a:pt x="200" y="74"/>
                    <a:pt x="201" y="73"/>
                    <a:pt x="201" y="73"/>
                  </a:cubicBezTo>
                  <a:close/>
                  <a:moveTo>
                    <a:pt x="197" y="79"/>
                  </a:moveTo>
                  <a:cubicBezTo>
                    <a:pt x="197" y="79"/>
                    <a:pt x="197" y="79"/>
                    <a:pt x="197" y="79"/>
                  </a:cubicBezTo>
                  <a:cubicBezTo>
                    <a:pt x="197" y="79"/>
                    <a:pt x="199" y="77"/>
                    <a:pt x="200" y="77"/>
                  </a:cubicBezTo>
                  <a:cubicBezTo>
                    <a:pt x="201" y="78"/>
                    <a:pt x="202" y="78"/>
                    <a:pt x="202" y="79"/>
                  </a:cubicBezTo>
                  <a:cubicBezTo>
                    <a:pt x="202" y="80"/>
                    <a:pt x="202" y="80"/>
                    <a:pt x="201" y="81"/>
                  </a:cubicBezTo>
                  <a:cubicBezTo>
                    <a:pt x="201" y="82"/>
                    <a:pt x="200" y="82"/>
                    <a:pt x="199" y="82"/>
                  </a:cubicBezTo>
                  <a:cubicBezTo>
                    <a:pt x="199" y="82"/>
                    <a:pt x="197" y="79"/>
                    <a:pt x="197" y="79"/>
                  </a:cubicBezTo>
                  <a:close/>
                  <a:moveTo>
                    <a:pt x="200" y="91"/>
                  </a:moveTo>
                  <a:cubicBezTo>
                    <a:pt x="200" y="91"/>
                    <a:pt x="200" y="91"/>
                    <a:pt x="200" y="91"/>
                  </a:cubicBezTo>
                  <a:cubicBezTo>
                    <a:pt x="200" y="91"/>
                    <a:pt x="199" y="94"/>
                    <a:pt x="199" y="95"/>
                  </a:cubicBezTo>
                  <a:cubicBezTo>
                    <a:pt x="199" y="96"/>
                    <a:pt x="202" y="96"/>
                    <a:pt x="203" y="95"/>
                  </a:cubicBezTo>
                  <a:cubicBezTo>
                    <a:pt x="203" y="95"/>
                    <a:pt x="204" y="93"/>
                    <a:pt x="204" y="93"/>
                  </a:cubicBezTo>
                  <a:cubicBezTo>
                    <a:pt x="204" y="93"/>
                    <a:pt x="203" y="91"/>
                    <a:pt x="202" y="90"/>
                  </a:cubicBezTo>
                  <a:cubicBezTo>
                    <a:pt x="201" y="89"/>
                    <a:pt x="200" y="91"/>
                    <a:pt x="200" y="91"/>
                  </a:cubicBezTo>
                  <a:close/>
                  <a:moveTo>
                    <a:pt x="191" y="88"/>
                  </a:moveTo>
                  <a:cubicBezTo>
                    <a:pt x="191" y="88"/>
                    <a:pt x="191" y="88"/>
                    <a:pt x="191" y="88"/>
                  </a:cubicBezTo>
                  <a:cubicBezTo>
                    <a:pt x="191" y="91"/>
                    <a:pt x="191" y="91"/>
                    <a:pt x="191" y="91"/>
                  </a:cubicBezTo>
                  <a:cubicBezTo>
                    <a:pt x="191" y="91"/>
                    <a:pt x="193" y="93"/>
                    <a:pt x="194" y="93"/>
                  </a:cubicBezTo>
                  <a:cubicBezTo>
                    <a:pt x="195" y="94"/>
                    <a:pt x="195" y="93"/>
                    <a:pt x="197" y="94"/>
                  </a:cubicBezTo>
                  <a:cubicBezTo>
                    <a:pt x="198" y="94"/>
                    <a:pt x="198" y="93"/>
                    <a:pt x="198" y="93"/>
                  </a:cubicBezTo>
                  <a:cubicBezTo>
                    <a:pt x="199" y="93"/>
                    <a:pt x="199" y="93"/>
                    <a:pt x="199" y="92"/>
                  </a:cubicBezTo>
                  <a:cubicBezTo>
                    <a:pt x="199" y="92"/>
                    <a:pt x="197" y="91"/>
                    <a:pt x="196" y="90"/>
                  </a:cubicBezTo>
                  <a:cubicBezTo>
                    <a:pt x="196" y="89"/>
                    <a:pt x="196" y="89"/>
                    <a:pt x="196" y="88"/>
                  </a:cubicBezTo>
                  <a:cubicBezTo>
                    <a:pt x="196" y="88"/>
                    <a:pt x="197" y="87"/>
                    <a:pt x="198" y="87"/>
                  </a:cubicBezTo>
                  <a:cubicBezTo>
                    <a:pt x="198" y="86"/>
                    <a:pt x="198" y="84"/>
                    <a:pt x="198" y="84"/>
                  </a:cubicBezTo>
                  <a:cubicBezTo>
                    <a:pt x="198" y="84"/>
                    <a:pt x="196" y="84"/>
                    <a:pt x="196" y="83"/>
                  </a:cubicBezTo>
                  <a:cubicBezTo>
                    <a:pt x="196" y="83"/>
                    <a:pt x="195" y="82"/>
                    <a:pt x="194" y="81"/>
                  </a:cubicBezTo>
                  <a:cubicBezTo>
                    <a:pt x="194" y="80"/>
                    <a:pt x="192" y="80"/>
                    <a:pt x="191" y="80"/>
                  </a:cubicBezTo>
                  <a:cubicBezTo>
                    <a:pt x="191" y="80"/>
                    <a:pt x="190" y="83"/>
                    <a:pt x="189" y="84"/>
                  </a:cubicBezTo>
                  <a:cubicBezTo>
                    <a:pt x="189" y="84"/>
                    <a:pt x="188" y="86"/>
                    <a:pt x="188" y="86"/>
                  </a:cubicBezTo>
                  <a:cubicBezTo>
                    <a:pt x="188" y="87"/>
                    <a:pt x="188" y="88"/>
                    <a:pt x="189" y="89"/>
                  </a:cubicBezTo>
                  <a:cubicBezTo>
                    <a:pt x="190" y="89"/>
                    <a:pt x="191" y="88"/>
                    <a:pt x="191" y="88"/>
                  </a:cubicBezTo>
                  <a:close/>
                  <a:moveTo>
                    <a:pt x="188" y="96"/>
                  </a:moveTo>
                  <a:cubicBezTo>
                    <a:pt x="188" y="96"/>
                    <a:pt x="188" y="96"/>
                    <a:pt x="188" y="96"/>
                  </a:cubicBezTo>
                  <a:cubicBezTo>
                    <a:pt x="187" y="96"/>
                    <a:pt x="185" y="94"/>
                    <a:pt x="185" y="94"/>
                  </a:cubicBezTo>
                  <a:cubicBezTo>
                    <a:pt x="185" y="94"/>
                    <a:pt x="187" y="93"/>
                    <a:pt x="187" y="92"/>
                  </a:cubicBezTo>
                  <a:cubicBezTo>
                    <a:pt x="188" y="92"/>
                    <a:pt x="187" y="91"/>
                    <a:pt x="189" y="91"/>
                  </a:cubicBezTo>
                  <a:cubicBezTo>
                    <a:pt x="191" y="92"/>
                    <a:pt x="191" y="93"/>
                    <a:pt x="191" y="93"/>
                  </a:cubicBezTo>
                  <a:cubicBezTo>
                    <a:pt x="191" y="93"/>
                    <a:pt x="192" y="95"/>
                    <a:pt x="192" y="96"/>
                  </a:cubicBezTo>
                  <a:cubicBezTo>
                    <a:pt x="192" y="96"/>
                    <a:pt x="192" y="97"/>
                    <a:pt x="192" y="97"/>
                  </a:cubicBezTo>
                  <a:cubicBezTo>
                    <a:pt x="192" y="98"/>
                    <a:pt x="194" y="99"/>
                    <a:pt x="191" y="99"/>
                  </a:cubicBezTo>
                  <a:cubicBezTo>
                    <a:pt x="189" y="99"/>
                    <a:pt x="189" y="99"/>
                    <a:pt x="189" y="99"/>
                  </a:cubicBezTo>
                  <a:lnTo>
                    <a:pt x="188" y="96"/>
                  </a:ln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512" name="Google Shape;512;p12"/>
            <p:cNvSpPr/>
            <p:nvPr/>
          </p:nvSpPr>
          <p:spPr>
            <a:xfrm>
              <a:off x="3278971" y="3425810"/>
              <a:ext cx="1218169" cy="970596"/>
            </a:xfrm>
            <a:custGeom>
              <a:rect b="b" l="l" r="r" t="t"/>
              <a:pathLst>
                <a:path extrusionOk="0" h="439" w="534">
                  <a:moveTo>
                    <a:pt x="496" y="159"/>
                  </a:moveTo>
                  <a:cubicBezTo>
                    <a:pt x="493" y="161"/>
                    <a:pt x="492" y="156"/>
                    <a:pt x="490" y="159"/>
                  </a:cubicBezTo>
                  <a:cubicBezTo>
                    <a:pt x="487" y="163"/>
                    <a:pt x="495" y="172"/>
                    <a:pt x="492" y="177"/>
                  </a:cubicBezTo>
                  <a:cubicBezTo>
                    <a:pt x="488" y="182"/>
                    <a:pt x="480" y="189"/>
                    <a:pt x="469" y="191"/>
                  </a:cubicBezTo>
                  <a:cubicBezTo>
                    <a:pt x="464" y="192"/>
                    <a:pt x="460" y="197"/>
                    <a:pt x="456" y="196"/>
                  </a:cubicBezTo>
                  <a:cubicBezTo>
                    <a:pt x="453" y="196"/>
                    <a:pt x="446" y="203"/>
                    <a:pt x="445" y="205"/>
                  </a:cubicBezTo>
                  <a:cubicBezTo>
                    <a:pt x="443" y="208"/>
                    <a:pt x="437" y="205"/>
                    <a:pt x="432" y="208"/>
                  </a:cubicBezTo>
                  <a:cubicBezTo>
                    <a:pt x="425" y="211"/>
                    <a:pt x="429" y="207"/>
                    <a:pt x="404" y="214"/>
                  </a:cubicBezTo>
                  <a:cubicBezTo>
                    <a:pt x="399" y="215"/>
                    <a:pt x="395" y="217"/>
                    <a:pt x="391" y="218"/>
                  </a:cubicBezTo>
                  <a:cubicBezTo>
                    <a:pt x="387" y="220"/>
                    <a:pt x="383" y="219"/>
                    <a:pt x="383" y="227"/>
                  </a:cubicBezTo>
                  <a:cubicBezTo>
                    <a:pt x="384" y="231"/>
                    <a:pt x="389" y="228"/>
                    <a:pt x="388" y="232"/>
                  </a:cubicBezTo>
                  <a:cubicBezTo>
                    <a:pt x="388" y="235"/>
                    <a:pt x="381" y="234"/>
                    <a:pt x="374" y="238"/>
                  </a:cubicBezTo>
                  <a:cubicBezTo>
                    <a:pt x="371" y="240"/>
                    <a:pt x="369" y="247"/>
                    <a:pt x="367" y="249"/>
                  </a:cubicBezTo>
                  <a:cubicBezTo>
                    <a:pt x="357" y="255"/>
                    <a:pt x="350" y="268"/>
                    <a:pt x="350" y="268"/>
                  </a:cubicBezTo>
                  <a:cubicBezTo>
                    <a:pt x="345" y="273"/>
                    <a:pt x="339" y="277"/>
                    <a:pt x="336" y="283"/>
                  </a:cubicBezTo>
                  <a:cubicBezTo>
                    <a:pt x="329" y="296"/>
                    <a:pt x="327" y="289"/>
                    <a:pt x="331" y="305"/>
                  </a:cubicBezTo>
                  <a:cubicBezTo>
                    <a:pt x="332" y="307"/>
                    <a:pt x="332" y="314"/>
                    <a:pt x="335" y="319"/>
                  </a:cubicBezTo>
                  <a:cubicBezTo>
                    <a:pt x="340" y="326"/>
                    <a:pt x="351" y="333"/>
                    <a:pt x="348" y="335"/>
                  </a:cubicBezTo>
                  <a:cubicBezTo>
                    <a:pt x="346" y="336"/>
                    <a:pt x="334" y="344"/>
                    <a:pt x="330" y="344"/>
                  </a:cubicBezTo>
                  <a:cubicBezTo>
                    <a:pt x="324" y="345"/>
                    <a:pt x="321" y="349"/>
                    <a:pt x="313" y="358"/>
                  </a:cubicBezTo>
                  <a:cubicBezTo>
                    <a:pt x="309" y="361"/>
                    <a:pt x="308" y="364"/>
                    <a:pt x="305" y="368"/>
                  </a:cubicBezTo>
                  <a:cubicBezTo>
                    <a:pt x="300" y="374"/>
                    <a:pt x="302" y="373"/>
                    <a:pt x="298" y="380"/>
                  </a:cubicBezTo>
                  <a:cubicBezTo>
                    <a:pt x="297" y="382"/>
                    <a:pt x="298" y="389"/>
                    <a:pt x="298" y="392"/>
                  </a:cubicBezTo>
                  <a:cubicBezTo>
                    <a:pt x="288" y="393"/>
                    <a:pt x="288" y="393"/>
                    <a:pt x="288" y="393"/>
                  </a:cubicBezTo>
                  <a:cubicBezTo>
                    <a:pt x="271" y="388"/>
                    <a:pt x="271" y="388"/>
                    <a:pt x="271" y="388"/>
                  </a:cubicBezTo>
                  <a:cubicBezTo>
                    <a:pt x="261" y="397"/>
                    <a:pt x="261" y="397"/>
                    <a:pt x="261" y="397"/>
                  </a:cubicBezTo>
                  <a:cubicBezTo>
                    <a:pt x="257" y="400"/>
                    <a:pt x="251" y="398"/>
                    <a:pt x="247" y="401"/>
                  </a:cubicBezTo>
                  <a:cubicBezTo>
                    <a:pt x="247" y="401"/>
                    <a:pt x="244" y="410"/>
                    <a:pt x="243" y="412"/>
                  </a:cubicBezTo>
                  <a:cubicBezTo>
                    <a:pt x="243" y="415"/>
                    <a:pt x="236" y="423"/>
                    <a:pt x="236" y="423"/>
                  </a:cubicBezTo>
                  <a:cubicBezTo>
                    <a:pt x="235" y="424"/>
                    <a:pt x="230" y="429"/>
                    <a:pt x="228" y="430"/>
                  </a:cubicBezTo>
                  <a:cubicBezTo>
                    <a:pt x="225" y="431"/>
                    <a:pt x="223" y="423"/>
                    <a:pt x="221" y="423"/>
                  </a:cubicBezTo>
                  <a:cubicBezTo>
                    <a:pt x="217" y="423"/>
                    <a:pt x="217" y="422"/>
                    <a:pt x="213" y="421"/>
                  </a:cubicBezTo>
                  <a:cubicBezTo>
                    <a:pt x="208" y="421"/>
                    <a:pt x="207" y="428"/>
                    <a:pt x="202" y="428"/>
                  </a:cubicBezTo>
                  <a:cubicBezTo>
                    <a:pt x="194" y="427"/>
                    <a:pt x="180" y="419"/>
                    <a:pt x="180" y="419"/>
                  </a:cubicBezTo>
                  <a:cubicBezTo>
                    <a:pt x="177" y="418"/>
                    <a:pt x="177" y="422"/>
                    <a:pt x="174" y="422"/>
                  </a:cubicBezTo>
                  <a:cubicBezTo>
                    <a:pt x="168" y="421"/>
                    <a:pt x="160" y="417"/>
                    <a:pt x="152" y="415"/>
                  </a:cubicBezTo>
                  <a:cubicBezTo>
                    <a:pt x="146" y="414"/>
                    <a:pt x="134" y="412"/>
                    <a:pt x="134" y="412"/>
                  </a:cubicBezTo>
                  <a:cubicBezTo>
                    <a:pt x="131" y="414"/>
                    <a:pt x="128" y="414"/>
                    <a:pt x="125" y="415"/>
                  </a:cubicBezTo>
                  <a:cubicBezTo>
                    <a:pt x="121" y="417"/>
                    <a:pt x="117" y="420"/>
                    <a:pt x="114" y="421"/>
                  </a:cubicBezTo>
                  <a:cubicBezTo>
                    <a:pt x="111" y="422"/>
                    <a:pt x="105" y="417"/>
                    <a:pt x="96" y="422"/>
                  </a:cubicBezTo>
                  <a:cubicBezTo>
                    <a:pt x="93" y="423"/>
                    <a:pt x="89" y="422"/>
                    <a:pt x="87" y="424"/>
                  </a:cubicBezTo>
                  <a:cubicBezTo>
                    <a:pt x="84" y="427"/>
                    <a:pt x="83" y="431"/>
                    <a:pt x="78" y="433"/>
                  </a:cubicBezTo>
                  <a:cubicBezTo>
                    <a:pt x="75" y="434"/>
                    <a:pt x="71" y="438"/>
                    <a:pt x="69" y="439"/>
                  </a:cubicBezTo>
                  <a:cubicBezTo>
                    <a:pt x="64" y="436"/>
                    <a:pt x="57" y="436"/>
                    <a:pt x="55" y="428"/>
                  </a:cubicBezTo>
                  <a:cubicBezTo>
                    <a:pt x="54" y="425"/>
                    <a:pt x="51" y="428"/>
                    <a:pt x="49" y="425"/>
                  </a:cubicBezTo>
                  <a:cubicBezTo>
                    <a:pt x="45" y="421"/>
                    <a:pt x="42" y="412"/>
                    <a:pt x="42" y="408"/>
                  </a:cubicBezTo>
                  <a:cubicBezTo>
                    <a:pt x="42" y="408"/>
                    <a:pt x="45" y="404"/>
                    <a:pt x="42" y="400"/>
                  </a:cubicBezTo>
                  <a:cubicBezTo>
                    <a:pt x="40" y="396"/>
                    <a:pt x="37" y="395"/>
                    <a:pt x="38" y="391"/>
                  </a:cubicBezTo>
                  <a:cubicBezTo>
                    <a:pt x="41" y="391"/>
                    <a:pt x="40" y="384"/>
                    <a:pt x="40" y="384"/>
                  </a:cubicBezTo>
                  <a:cubicBezTo>
                    <a:pt x="40" y="382"/>
                    <a:pt x="33" y="370"/>
                    <a:pt x="31" y="368"/>
                  </a:cubicBezTo>
                  <a:cubicBezTo>
                    <a:pt x="26" y="365"/>
                    <a:pt x="20" y="361"/>
                    <a:pt x="14" y="360"/>
                  </a:cubicBezTo>
                  <a:cubicBezTo>
                    <a:pt x="0" y="358"/>
                    <a:pt x="0" y="358"/>
                    <a:pt x="0" y="358"/>
                  </a:cubicBezTo>
                  <a:cubicBezTo>
                    <a:pt x="0" y="354"/>
                    <a:pt x="0" y="354"/>
                    <a:pt x="0" y="354"/>
                  </a:cubicBezTo>
                  <a:cubicBezTo>
                    <a:pt x="0" y="352"/>
                    <a:pt x="0" y="352"/>
                    <a:pt x="0" y="352"/>
                  </a:cubicBezTo>
                  <a:cubicBezTo>
                    <a:pt x="0" y="351"/>
                    <a:pt x="0" y="351"/>
                    <a:pt x="0" y="351"/>
                  </a:cubicBezTo>
                  <a:cubicBezTo>
                    <a:pt x="1" y="348"/>
                    <a:pt x="1" y="348"/>
                    <a:pt x="1" y="348"/>
                  </a:cubicBezTo>
                  <a:cubicBezTo>
                    <a:pt x="2" y="346"/>
                    <a:pt x="2" y="346"/>
                    <a:pt x="2" y="346"/>
                  </a:cubicBezTo>
                  <a:cubicBezTo>
                    <a:pt x="1" y="344"/>
                    <a:pt x="1" y="344"/>
                    <a:pt x="1" y="344"/>
                  </a:cubicBezTo>
                  <a:cubicBezTo>
                    <a:pt x="1" y="342"/>
                    <a:pt x="1" y="342"/>
                    <a:pt x="1" y="342"/>
                  </a:cubicBezTo>
                  <a:cubicBezTo>
                    <a:pt x="1" y="339"/>
                    <a:pt x="1" y="339"/>
                    <a:pt x="1" y="339"/>
                  </a:cubicBezTo>
                  <a:cubicBezTo>
                    <a:pt x="1" y="339"/>
                    <a:pt x="0" y="337"/>
                    <a:pt x="0" y="337"/>
                  </a:cubicBezTo>
                  <a:cubicBezTo>
                    <a:pt x="0" y="337"/>
                    <a:pt x="0" y="335"/>
                    <a:pt x="0" y="335"/>
                  </a:cubicBezTo>
                  <a:cubicBezTo>
                    <a:pt x="0" y="335"/>
                    <a:pt x="2" y="334"/>
                    <a:pt x="2" y="334"/>
                  </a:cubicBezTo>
                  <a:cubicBezTo>
                    <a:pt x="2" y="333"/>
                    <a:pt x="4" y="332"/>
                    <a:pt x="4" y="332"/>
                  </a:cubicBezTo>
                  <a:cubicBezTo>
                    <a:pt x="4" y="332"/>
                    <a:pt x="5" y="329"/>
                    <a:pt x="5" y="328"/>
                  </a:cubicBezTo>
                  <a:cubicBezTo>
                    <a:pt x="5" y="328"/>
                    <a:pt x="6" y="327"/>
                    <a:pt x="6" y="327"/>
                  </a:cubicBezTo>
                  <a:cubicBezTo>
                    <a:pt x="9" y="326"/>
                    <a:pt x="9" y="326"/>
                    <a:pt x="9" y="326"/>
                  </a:cubicBezTo>
                  <a:cubicBezTo>
                    <a:pt x="11" y="324"/>
                    <a:pt x="11" y="324"/>
                    <a:pt x="11" y="324"/>
                  </a:cubicBezTo>
                  <a:cubicBezTo>
                    <a:pt x="13" y="323"/>
                    <a:pt x="13" y="323"/>
                    <a:pt x="13" y="323"/>
                  </a:cubicBezTo>
                  <a:cubicBezTo>
                    <a:pt x="15" y="321"/>
                    <a:pt x="15" y="321"/>
                    <a:pt x="15" y="321"/>
                  </a:cubicBezTo>
                  <a:cubicBezTo>
                    <a:pt x="16" y="317"/>
                    <a:pt x="16" y="317"/>
                    <a:pt x="16" y="317"/>
                  </a:cubicBezTo>
                  <a:cubicBezTo>
                    <a:pt x="17" y="316"/>
                    <a:pt x="17" y="316"/>
                    <a:pt x="17" y="316"/>
                  </a:cubicBezTo>
                  <a:cubicBezTo>
                    <a:pt x="17" y="316"/>
                    <a:pt x="20" y="316"/>
                    <a:pt x="20" y="316"/>
                  </a:cubicBezTo>
                  <a:cubicBezTo>
                    <a:pt x="20" y="316"/>
                    <a:pt x="22" y="316"/>
                    <a:pt x="22" y="316"/>
                  </a:cubicBezTo>
                  <a:cubicBezTo>
                    <a:pt x="22" y="315"/>
                    <a:pt x="22" y="315"/>
                    <a:pt x="22" y="315"/>
                  </a:cubicBezTo>
                  <a:cubicBezTo>
                    <a:pt x="24" y="314"/>
                    <a:pt x="24" y="314"/>
                    <a:pt x="24" y="314"/>
                  </a:cubicBezTo>
                  <a:cubicBezTo>
                    <a:pt x="26" y="316"/>
                    <a:pt x="26" y="316"/>
                    <a:pt x="26" y="316"/>
                  </a:cubicBezTo>
                  <a:cubicBezTo>
                    <a:pt x="26" y="316"/>
                    <a:pt x="27" y="316"/>
                    <a:pt x="28" y="316"/>
                  </a:cubicBezTo>
                  <a:cubicBezTo>
                    <a:pt x="28" y="316"/>
                    <a:pt x="29" y="316"/>
                    <a:pt x="29" y="316"/>
                  </a:cubicBezTo>
                  <a:cubicBezTo>
                    <a:pt x="29" y="313"/>
                    <a:pt x="29" y="313"/>
                    <a:pt x="29" y="313"/>
                  </a:cubicBezTo>
                  <a:cubicBezTo>
                    <a:pt x="33" y="309"/>
                    <a:pt x="33" y="309"/>
                    <a:pt x="33" y="309"/>
                  </a:cubicBezTo>
                  <a:cubicBezTo>
                    <a:pt x="33" y="309"/>
                    <a:pt x="33" y="308"/>
                    <a:pt x="33" y="308"/>
                  </a:cubicBezTo>
                  <a:cubicBezTo>
                    <a:pt x="33" y="308"/>
                    <a:pt x="33" y="307"/>
                    <a:pt x="33" y="307"/>
                  </a:cubicBezTo>
                  <a:cubicBezTo>
                    <a:pt x="32" y="306"/>
                    <a:pt x="31" y="307"/>
                    <a:pt x="31" y="307"/>
                  </a:cubicBezTo>
                  <a:cubicBezTo>
                    <a:pt x="31" y="307"/>
                    <a:pt x="29" y="307"/>
                    <a:pt x="29" y="307"/>
                  </a:cubicBezTo>
                  <a:cubicBezTo>
                    <a:pt x="29" y="307"/>
                    <a:pt x="27" y="307"/>
                    <a:pt x="26" y="307"/>
                  </a:cubicBezTo>
                  <a:cubicBezTo>
                    <a:pt x="26" y="307"/>
                    <a:pt x="26" y="306"/>
                    <a:pt x="26" y="306"/>
                  </a:cubicBezTo>
                  <a:cubicBezTo>
                    <a:pt x="25" y="304"/>
                    <a:pt x="25" y="304"/>
                    <a:pt x="25" y="304"/>
                  </a:cubicBezTo>
                  <a:cubicBezTo>
                    <a:pt x="25" y="304"/>
                    <a:pt x="24" y="302"/>
                    <a:pt x="24" y="301"/>
                  </a:cubicBezTo>
                  <a:cubicBezTo>
                    <a:pt x="24" y="300"/>
                    <a:pt x="24" y="299"/>
                    <a:pt x="24" y="298"/>
                  </a:cubicBezTo>
                  <a:cubicBezTo>
                    <a:pt x="24" y="298"/>
                    <a:pt x="23" y="297"/>
                    <a:pt x="23" y="297"/>
                  </a:cubicBezTo>
                  <a:cubicBezTo>
                    <a:pt x="23" y="297"/>
                    <a:pt x="22" y="296"/>
                    <a:pt x="22" y="295"/>
                  </a:cubicBezTo>
                  <a:cubicBezTo>
                    <a:pt x="22" y="295"/>
                    <a:pt x="21" y="292"/>
                    <a:pt x="21" y="292"/>
                  </a:cubicBezTo>
                  <a:cubicBezTo>
                    <a:pt x="20" y="291"/>
                    <a:pt x="20" y="291"/>
                    <a:pt x="20" y="291"/>
                  </a:cubicBezTo>
                  <a:cubicBezTo>
                    <a:pt x="21" y="290"/>
                    <a:pt x="21" y="290"/>
                    <a:pt x="21" y="290"/>
                  </a:cubicBezTo>
                  <a:cubicBezTo>
                    <a:pt x="20" y="288"/>
                    <a:pt x="20" y="288"/>
                    <a:pt x="20" y="288"/>
                  </a:cubicBezTo>
                  <a:cubicBezTo>
                    <a:pt x="22" y="288"/>
                    <a:pt x="22" y="288"/>
                    <a:pt x="22" y="288"/>
                  </a:cubicBezTo>
                  <a:cubicBezTo>
                    <a:pt x="21" y="287"/>
                    <a:pt x="21" y="287"/>
                    <a:pt x="21" y="287"/>
                  </a:cubicBezTo>
                  <a:cubicBezTo>
                    <a:pt x="22" y="285"/>
                    <a:pt x="22" y="285"/>
                    <a:pt x="22" y="285"/>
                  </a:cubicBezTo>
                  <a:cubicBezTo>
                    <a:pt x="22" y="285"/>
                    <a:pt x="24" y="284"/>
                    <a:pt x="24" y="284"/>
                  </a:cubicBezTo>
                  <a:cubicBezTo>
                    <a:pt x="24" y="284"/>
                    <a:pt x="26" y="282"/>
                    <a:pt x="26" y="282"/>
                  </a:cubicBezTo>
                  <a:cubicBezTo>
                    <a:pt x="26" y="282"/>
                    <a:pt x="25" y="281"/>
                    <a:pt x="25" y="281"/>
                  </a:cubicBezTo>
                  <a:cubicBezTo>
                    <a:pt x="25" y="281"/>
                    <a:pt x="25" y="279"/>
                    <a:pt x="25" y="279"/>
                  </a:cubicBezTo>
                  <a:cubicBezTo>
                    <a:pt x="27" y="275"/>
                    <a:pt x="27" y="275"/>
                    <a:pt x="27" y="275"/>
                  </a:cubicBezTo>
                  <a:cubicBezTo>
                    <a:pt x="28" y="275"/>
                    <a:pt x="28" y="275"/>
                    <a:pt x="28" y="275"/>
                  </a:cubicBezTo>
                  <a:cubicBezTo>
                    <a:pt x="31" y="274"/>
                    <a:pt x="31" y="274"/>
                    <a:pt x="31" y="274"/>
                  </a:cubicBezTo>
                  <a:cubicBezTo>
                    <a:pt x="32" y="273"/>
                    <a:pt x="32" y="273"/>
                    <a:pt x="32" y="273"/>
                  </a:cubicBezTo>
                  <a:cubicBezTo>
                    <a:pt x="33" y="273"/>
                    <a:pt x="33" y="273"/>
                    <a:pt x="33" y="273"/>
                  </a:cubicBezTo>
                  <a:cubicBezTo>
                    <a:pt x="35" y="272"/>
                    <a:pt x="35" y="272"/>
                    <a:pt x="35" y="272"/>
                  </a:cubicBezTo>
                  <a:cubicBezTo>
                    <a:pt x="37" y="271"/>
                    <a:pt x="37" y="271"/>
                    <a:pt x="37" y="271"/>
                  </a:cubicBezTo>
                  <a:cubicBezTo>
                    <a:pt x="38" y="270"/>
                    <a:pt x="38" y="270"/>
                    <a:pt x="38" y="270"/>
                  </a:cubicBezTo>
                  <a:cubicBezTo>
                    <a:pt x="38" y="268"/>
                    <a:pt x="38" y="268"/>
                    <a:pt x="38" y="268"/>
                  </a:cubicBezTo>
                  <a:cubicBezTo>
                    <a:pt x="39" y="267"/>
                    <a:pt x="39" y="267"/>
                    <a:pt x="39" y="267"/>
                  </a:cubicBezTo>
                  <a:cubicBezTo>
                    <a:pt x="41" y="265"/>
                    <a:pt x="41" y="265"/>
                    <a:pt x="41" y="265"/>
                  </a:cubicBezTo>
                  <a:cubicBezTo>
                    <a:pt x="43" y="263"/>
                    <a:pt x="43" y="263"/>
                    <a:pt x="43" y="263"/>
                  </a:cubicBezTo>
                  <a:cubicBezTo>
                    <a:pt x="43" y="261"/>
                    <a:pt x="43" y="261"/>
                    <a:pt x="43" y="261"/>
                  </a:cubicBezTo>
                  <a:cubicBezTo>
                    <a:pt x="42" y="260"/>
                    <a:pt x="42" y="260"/>
                    <a:pt x="42" y="260"/>
                  </a:cubicBezTo>
                  <a:cubicBezTo>
                    <a:pt x="42" y="260"/>
                    <a:pt x="41" y="258"/>
                    <a:pt x="41" y="257"/>
                  </a:cubicBezTo>
                  <a:cubicBezTo>
                    <a:pt x="41" y="257"/>
                    <a:pt x="40" y="257"/>
                    <a:pt x="40" y="257"/>
                  </a:cubicBezTo>
                  <a:cubicBezTo>
                    <a:pt x="38" y="258"/>
                    <a:pt x="38" y="258"/>
                    <a:pt x="38" y="258"/>
                  </a:cubicBezTo>
                  <a:cubicBezTo>
                    <a:pt x="38" y="258"/>
                    <a:pt x="37" y="257"/>
                    <a:pt x="36" y="257"/>
                  </a:cubicBezTo>
                  <a:cubicBezTo>
                    <a:pt x="36" y="257"/>
                    <a:pt x="36" y="256"/>
                    <a:pt x="36" y="256"/>
                  </a:cubicBezTo>
                  <a:cubicBezTo>
                    <a:pt x="37" y="255"/>
                    <a:pt x="37" y="255"/>
                    <a:pt x="37" y="255"/>
                  </a:cubicBezTo>
                  <a:cubicBezTo>
                    <a:pt x="37" y="253"/>
                    <a:pt x="37" y="253"/>
                    <a:pt x="37" y="253"/>
                  </a:cubicBezTo>
                  <a:cubicBezTo>
                    <a:pt x="35" y="253"/>
                    <a:pt x="35" y="253"/>
                    <a:pt x="35" y="253"/>
                  </a:cubicBezTo>
                  <a:cubicBezTo>
                    <a:pt x="34" y="251"/>
                    <a:pt x="34" y="251"/>
                    <a:pt x="34" y="251"/>
                  </a:cubicBezTo>
                  <a:cubicBezTo>
                    <a:pt x="33" y="249"/>
                    <a:pt x="33" y="249"/>
                    <a:pt x="33" y="249"/>
                  </a:cubicBezTo>
                  <a:cubicBezTo>
                    <a:pt x="33" y="247"/>
                    <a:pt x="33" y="247"/>
                    <a:pt x="33" y="247"/>
                  </a:cubicBezTo>
                  <a:cubicBezTo>
                    <a:pt x="34" y="246"/>
                    <a:pt x="34" y="246"/>
                    <a:pt x="34" y="246"/>
                  </a:cubicBezTo>
                  <a:cubicBezTo>
                    <a:pt x="34" y="245"/>
                    <a:pt x="34" y="245"/>
                    <a:pt x="34" y="245"/>
                  </a:cubicBezTo>
                  <a:cubicBezTo>
                    <a:pt x="33" y="244"/>
                    <a:pt x="33" y="244"/>
                    <a:pt x="33" y="244"/>
                  </a:cubicBezTo>
                  <a:cubicBezTo>
                    <a:pt x="33" y="242"/>
                    <a:pt x="33" y="242"/>
                    <a:pt x="33" y="242"/>
                  </a:cubicBezTo>
                  <a:cubicBezTo>
                    <a:pt x="32" y="240"/>
                    <a:pt x="32" y="240"/>
                    <a:pt x="32" y="240"/>
                  </a:cubicBezTo>
                  <a:cubicBezTo>
                    <a:pt x="33" y="239"/>
                    <a:pt x="33" y="239"/>
                    <a:pt x="33" y="239"/>
                  </a:cubicBezTo>
                  <a:cubicBezTo>
                    <a:pt x="34" y="238"/>
                    <a:pt x="34" y="238"/>
                    <a:pt x="34" y="238"/>
                  </a:cubicBezTo>
                  <a:cubicBezTo>
                    <a:pt x="34" y="236"/>
                    <a:pt x="34" y="236"/>
                    <a:pt x="34" y="236"/>
                  </a:cubicBezTo>
                  <a:cubicBezTo>
                    <a:pt x="34" y="236"/>
                    <a:pt x="32" y="235"/>
                    <a:pt x="32" y="235"/>
                  </a:cubicBezTo>
                  <a:cubicBezTo>
                    <a:pt x="32" y="235"/>
                    <a:pt x="31" y="233"/>
                    <a:pt x="31" y="233"/>
                  </a:cubicBezTo>
                  <a:cubicBezTo>
                    <a:pt x="31" y="232"/>
                    <a:pt x="31" y="232"/>
                    <a:pt x="31" y="232"/>
                  </a:cubicBezTo>
                  <a:cubicBezTo>
                    <a:pt x="31" y="232"/>
                    <a:pt x="29" y="230"/>
                    <a:pt x="29" y="230"/>
                  </a:cubicBezTo>
                  <a:cubicBezTo>
                    <a:pt x="29" y="230"/>
                    <a:pt x="29" y="228"/>
                    <a:pt x="29" y="228"/>
                  </a:cubicBezTo>
                  <a:cubicBezTo>
                    <a:pt x="29" y="228"/>
                    <a:pt x="28" y="226"/>
                    <a:pt x="28" y="226"/>
                  </a:cubicBezTo>
                  <a:cubicBezTo>
                    <a:pt x="27" y="225"/>
                    <a:pt x="27" y="224"/>
                    <a:pt x="27" y="224"/>
                  </a:cubicBezTo>
                  <a:cubicBezTo>
                    <a:pt x="29" y="224"/>
                    <a:pt x="29" y="224"/>
                    <a:pt x="29" y="224"/>
                  </a:cubicBezTo>
                  <a:cubicBezTo>
                    <a:pt x="31" y="224"/>
                    <a:pt x="31" y="224"/>
                    <a:pt x="31" y="224"/>
                  </a:cubicBezTo>
                  <a:cubicBezTo>
                    <a:pt x="32" y="226"/>
                    <a:pt x="32" y="226"/>
                    <a:pt x="32" y="226"/>
                  </a:cubicBezTo>
                  <a:cubicBezTo>
                    <a:pt x="33" y="225"/>
                    <a:pt x="33" y="225"/>
                    <a:pt x="33" y="225"/>
                  </a:cubicBezTo>
                  <a:cubicBezTo>
                    <a:pt x="33" y="226"/>
                    <a:pt x="33" y="226"/>
                    <a:pt x="33" y="226"/>
                  </a:cubicBezTo>
                  <a:cubicBezTo>
                    <a:pt x="35" y="226"/>
                    <a:pt x="35" y="226"/>
                    <a:pt x="35" y="226"/>
                  </a:cubicBezTo>
                  <a:cubicBezTo>
                    <a:pt x="38" y="226"/>
                    <a:pt x="38" y="226"/>
                    <a:pt x="38" y="226"/>
                  </a:cubicBezTo>
                  <a:cubicBezTo>
                    <a:pt x="40" y="226"/>
                    <a:pt x="40" y="226"/>
                    <a:pt x="40" y="226"/>
                  </a:cubicBezTo>
                  <a:cubicBezTo>
                    <a:pt x="41" y="226"/>
                    <a:pt x="41" y="226"/>
                    <a:pt x="41" y="226"/>
                  </a:cubicBezTo>
                  <a:cubicBezTo>
                    <a:pt x="41" y="226"/>
                    <a:pt x="42" y="227"/>
                    <a:pt x="42" y="227"/>
                  </a:cubicBezTo>
                  <a:cubicBezTo>
                    <a:pt x="43" y="228"/>
                    <a:pt x="44" y="227"/>
                    <a:pt x="44" y="227"/>
                  </a:cubicBezTo>
                  <a:cubicBezTo>
                    <a:pt x="44" y="228"/>
                    <a:pt x="46" y="228"/>
                    <a:pt x="46" y="228"/>
                  </a:cubicBezTo>
                  <a:cubicBezTo>
                    <a:pt x="46" y="228"/>
                    <a:pt x="47" y="227"/>
                    <a:pt x="48" y="227"/>
                  </a:cubicBezTo>
                  <a:cubicBezTo>
                    <a:pt x="48" y="227"/>
                    <a:pt x="49" y="227"/>
                    <a:pt x="49" y="227"/>
                  </a:cubicBezTo>
                  <a:cubicBezTo>
                    <a:pt x="50" y="226"/>
                    <a:pt x="50" y="226"/>
                    <a:pt x="50" y="226"/>
                  </a:cubicBezTo>
                  <a:cubicBezTo>
                    <a:pt x="50" y="224"/>
                    <a:pt x="50" y="224"/>
                    <a:pt x="50" y="224"/>
                  </a:cubicBezTo>
                  <a:cubicBezTo>
                    <a:pt x="51" y="224"/>
                    <a:pt x="51" y="224"/>
                    <a:pt x="51" y="224"/>
                  </a:cubicBezTo>
                  <a:cubicBezTo>
                    <a:pt x="51" y="223"/>
                    <a:pt x="51" y="223"/>
                    <a:pt x="51" y="223"/>
                  </a:cubicBezTo>
                  <a:cubicBezTo>
                    <a:pt x="52" y="221"/>
                    <a:pt x="52" y="221"/>
                    <a:pt x="52" y="221"/>
                  </a:cubicBezTo>
                  <a:cubicBezTo>
                    <a:pt x="52" y="220"/>
                    <a:pt x="52" y="220"/>
                    <a:pt x="52" y="220"/>
                  </a:cubicBezTo>
                  <a:cubicBezTo>
                    <a:pt x="54" y="220"/>
                    <a:pt x="54" y="220"/>
                    <a:pt x="54" y="220"/>
                  </a:cubicBezTo>
                  <a:cubicBezTo>
                    <a:pt x="55" y="219"/>
                    <a:pt x="55" y="219"/>
                    <a:pt x="55" y="219"/>
                  </a:cubicBezTo>
                  <a:cubicBezTo>
                    <a:pt x="56" y="217"/>
                    <a:pt x="56" y="217"/>
                    <a:pt x="56" y="217"/>
                  </a:cubicBezTo>
                  <a:cubicBezTo>
                    <a:pt x="57" y="215"/>
                    <a:pt x="57" y="215"/>
                    <a:pt x="57" y="215"/>
                  </a:cubicBezTo>
                  <a:cubicBezTo>
                    <a:pt x="57" y="215"/>
                    <a:pt x="58" y="213"/>
                    <a:pt x="58" y="213"/>
                  </a:cubicBezTo>
                  <a:cubicBezTo>
                    <a:pt x="58" y="213"/>
                    <a:pt x="59" y="211"/>
                    <a:pt x="59" y="211"/>
                  </a:cubicBezTo>
                  <a:cubicBezTo>
                    <a:pt x="58" y="208"/>
                    <a:pt x="58" y="208"/>
                    <a:pt x="58" y="208"/>
                  </a:cubicBezTo>
                  <a:cubicBezTo>
                    <a:pt x="57" y="206"/>
                    <a:pt x="57" y="206"/>
                    <a:pt x="57" y="206"/>
                  </a:cubicBezTo>
                  <a:cubicBezTo>
                    <a:pt x="56" y="204"/>
                    <a:pt x="56" y="204"/>
                    <a:pt x="56" y="204"/>
                  </a:cubicBezTo>
                  <a:cubicBezTo>
                    <a:pt x="56" y="204"/>
                    <a:pt x="56" y="203"/>
                    <a:pt x="55" y="203"/>
                  </a:cubicBezTo>
                  <a:cubicBezTo>
                    <a:pt x="55" y="203"/>
                    <a:pt x="55" y="202"/>
                    <a:pt x="55" y="202"/>
                  </a:cubicBezTo>
                  <a:cubicBezTo>
                    <a:pt x="55" y="200"/>
                    <a:pt x="55" y="200"/>
                    <a:pt x="55" y="200"/>
                  </a:cubicBezTo>
                  <a:cubicBezTo>
                    <a:pt x="56" y="199"/>
                    <a:pt x="56" y="199"/>
                    <a:pt x="56" y="199"/>
                  </a:cubicBezTo>
                  <a:cubicBezTo>
                    <a:pt x="57" y="199"/>
                    <a:pt x="57" y="199"/>
                    <a:pt x="57" y="199"/>
                  </a:cubicBezTo>
                  <a:cubicBezTo>
                    <a:pt x="59" y="197"/>
                    <a:pt x="59" y="197"/>
                    <a:pt x="59" y="197"/>
                  </a:cubicBezTo>
                  <a:cubicBezTo>
                    <a:pt x="60" y="197"/>
                    <a:pt x="60" y="197"/>
                    <a:pt x="60" y="197"/>
                  </a:cubicBezTo>
                  <a:cubicBezTo>
                    <a:pt x="62" y="197"/>
                    <a:pt x="62" y="197"/>
                    <a:pt x="62" y="197"/>
                  </a:cubicBezTo>
                  <a:cubicBezTo>
                    <a:pt x="64" y="195"/>
                    <a:pt x="64" y="195"/>
                    <a:pt x="64" y="195"/>
                  </a:cubicBezTo>
                  <a:cubicBezTo>
                    <a:pt x="65" y="195"/>
                    <a:pt x="65" y="195"/>
                    <a:pt x="65" y="195"/>
                  </a:cubicBezTo>
                  <a:cubicBezTo>
                    <a:pt x="66" y="194"/>
                    <a:pt x="66" y="194"/>
                    <a:pt x="66" y="194"/>
                  </a:cubicBezTo>
                  <a:cubicBezTo>
                    <a:pt x="67" y="192"/>
                    <a:pt x="67" y="192"/>
                    <a:pt x="67" y="192"/>
                  </a:cubicBezTo>
                  <a:cubicBezTo>
                    <a:pt x="66" y="190"/>
                    <a:pt x="66" y="190"/>
                    <a:pt x="66" y="190"/>
                  </a:cubicBezTo>
                  <a:cubicBezTo>
                    <a:pt x="65" y="189"/>
                    <a:pt x="65" y="189"/>
                    <a:pt x="65" y="189"/>
                  </a:cubicBezTo>
                  <a:cubicBezTo>
                    <a:pt x="66" y="186"/>
                    <a:pt x="66" y="186"/>
                    <a:pt x="66" y="186"/>
                  </a:cubicBezTo>
                  <a:cubicBezTo>
                    <a:pt x="68" y="185"/>
                    <a:pt x="68" y="185"/>
                    <a:pt x="68" y="185"/>
                  </a:cubicBezTo>
                  <a:cubicBezTo>
                    <a:pt x="68" y="182"/>
                    <a:pt x="68" y="182"/>
                    <a:pt x="68" y="182"/>
                  </a:cubicBezTo>
                  <a:cubicBezTo>
                    <a:pt x="67" y="181"/>
                    <a:pt x="67" y="181"/>
                    <a:pt x="67" y="181"/>
                  </a:cubicBezTo>
                  <a:cubicBezTo>
                    <a:pt x="68" y="179"/>
                    <a:pt x="68" y="179"/>
                    <a:pt x="68" y="179"/>
                  </a:cubicBezTo>
                  <a:cubicBezTo>
                    <a:pt x="69" y="178"/>
                    <a:pt x="69" y="178"/>
                    <a:pt x="69" y="178"/>
                  </a:cubicBezTo>
                  <a:cubicBezTo>
                    <a:pt x="69" y="178"/>
                    <a:pt x="70" y="176"/>
                    <a:pt x="70" y="175"/>
                  </a:cubicBezTo>
                  <a:cubicBezTo>
                    <a:pt x="71" y="175"/>
                    <a:pt x="71" y="172"/>
                    <a:pt x="71" y="172"/>
                  </a:cubicBezTo>
                  <a:cubicBezTo>
                    <a:pt x="70" y="170"/>
                    <a:pt x="70" y="170"/>
                    <a:pt x="70" y="170"/>
                  </a:cubicBezTo>
                  <a:cubicBezTo>
                    <a:pt x="70" y="169"/>
                    <a:pt x="70" y="169"/>
                    <a:pt x="70" y="169"/>
                  </a:cubicBezTo>
                  <a:cubicBezTo>
                    <a:pt x="70" y="169"/>
                    <a:pt x="72" y="168"/>
                    <a:pt x="72" y="168"/>
                  </a:cubicBezTo>
                  <a:cubicBezTo>
                    <a:pt x="73" y="168"/>
                    <a:pt x="73" y="165"/>
                    <a:pt x="73" y="165"/>
                  </a:cubicBezTo>
                  <a:cubicBezTo>
                    <a:pt x="71" y="164"/>
                    <a:pt x="71" y="164"/>
                    <a:pt x="71" y="164"/>
                  </a:cubicBezTo>
                  <a:cubicBezTo>
                    <a:pt x="71" y="164"/>
                    <a:pt x="71" y="162"/>
                    <a:pt x="71" y="161"/>
                  </a:cubicBezTo>
                  <a:cubicBezTo>
                    <a:pt x="71" y="161"/>
                    <a:pt x="71" y="159"/>
                    <a:pt x="71" y="159"/>
                  </a:cubicBezTo>
                  <a:cubicBezTo>
                    <a:pt x="70" y="159"/>
                    <a:pt x="70" y="159"/>
                    <a:pt x="70" y="159"/>
                  </a:cubicBezTo>
                  <a:cubicBezTo>
                    <a:pt x="70" y="157"/>
                    <a:pt x="70" y="157"/>
                    <a:pt x="70" y="157"/>
                  </a:cubicBezTo>
                  <a:cubicBezTo>
                    <a:pt x="71" y="156"/>
                    <a:pt x="71" y="156"/>
                    <a:pt x="71" y="156"/>
                  </a:cubicBezTo>
                  <a:cubicBezTo>
                    <a:pt x="73" y="157"/>
                    <a:pt x="73" y="157"/>
                    <a:pt x="73" y="157"/>
                  </a:cubicBezTo>
                  <a:cubicBezTo>
                    <a:pt x="73" y="157"/>
                    <a:pt x="74" y="156"/>
                    <a:pt x="75" y="156"/>
                  </a:cubicBezTo>
                  <a:cubicBezTo>
                    <a:pt x="75" y="155"/>
                    <a:pt x="77" y="155"/>
                    <a:pt x="77" y="155"/>
                  </a:cubicBezTo>
                  <a:cubicBezTo>
                    <a:pt x="78" y="152"/>
                    <a:pt x="78" y="152"/>
                    <a:pt x="78" y="152"/>
                  </a:cubicBezTo>
                  <a:cubicBezTo>
                    <a:pt x="82" y="150"/>
                    <a:pt x="82" y="150"/>
                    <a:pt x="82" y="150"/>
                  </a:cubicBezTo>
                  <a:cubicBezTo>
                    <a:pt x="82" y="149"/>
                    <a:pt x="82" y="149"/>
                    <a:pt x="82" y="149"/>
                  </a:cubicBezTo>
                  <a:cubicBezTo>
                    <a:pt x="85" y="148"/>
                    <a:pt x="85" y="148"/>
                    <a:pt x="85" y="148"/>
                  </a:cubicBezTo>
                  <a:cubicBezTo>
                    <a:pt x="87" y="149"/>
                    <a:pt x="87" y="149"/>
                    <a:pt x="87" y="149"/>
                  </a:cubicBezTo>
                  <a:cubicBezTo>
                    <a:pt x="89" y="147"/>
                    <a:pt x="89" y="147"/>
                    <a:pt x="89" y="147"/>
                  </a:cubicBezTo>
                  <a:cubicBezTo>
                    <a:pt x="90" y="147"/>
                    <a:pt x="90" y="147"/>
                    <a:pt x="90" y="147"/>
                  </a:cubicBezTo>
                  <a:cubicBezTo>
                    <a:pt x="92" y="146"/>
                    <a:pt x="92" y="146"/>
                    <a:pt x="92" y="146"/>
                  </a:cubicBezTo>
                  <a:cubicBezTo>
                    <a:pt x="94" y="145"/>
                    <a:pt x="94" y="145"/>
                    <a:pt x="94" y="145"/>
                  </a:cubicBezTo>
                  <a:cubicBezTo>
                    <a:pt x="97" y="142"/>
                    <a:pt x="97" y="142"/>
                    <a:pt x="97" y="142"/>
                  </a:cubicBezTo>
                  <a:cubicBezTo>
                    <a:pt x="98" y="142"/>
                    <a:pt x="98" y="142"/>
                    <a:pt x="98" y="142"/>
                  </a:cubicBezTo>
                  <a:cubicBezTo>
                    <a:pt x="98" y="142"/>
                    <a:pt x="100" y="141"/>
                    <a:pt x="100" y="141"/>
                  </a:cubicBezTo>
                  <a:cubicBezTo>
                    <a:pt x="100" y="141"/>
                    <a:pt x="101" y="139"/>
                    <a:pt x="101" y="139"/>
                  </a:cubicBezTo>
                  <a:cubicBezTo>
                    <a:pt x="103" y="138"/>
                    <a:pt x="103" y="138"/>
                    <a:pt x="103" y="138"/>
                  </a:cubicBezTo>
                  <a:cubicBezTo>
                    <a:pt x="105" y="135"/>
                    <a:pt x="105" y="135"/>
                    <a:pt x="105" y="135"/>
                  </a:cubicBezTo>
                  <a:cubicBezTo>
                    <a:pt x="107" y="133"/>
                    <a:pt x="107" y="133"/>
                    <a:pt x="107" y="133"/>
                  </a:cubicBezTo>
                  <a:cubicBezTo>
                    <a:pt x="105" y="130"/>
                    <a:pt x="105" y="130"/>
                    <a:pt x="105" y="130"/>
                  </a:cubicBezTo>
                  <a:cubicBezTo>
                    <a:pt x="105" y="130"/>
                    <a:pt x="103" y="128"/>
                    <a:pt x="102" y="128"/>
                  </a:cubicBezTo>
                  <a:cubicBezTo>
                    <a:pt x="102" y="127"/>
                    <a:pt x="100" y="126"/>
                    <a:pt x="100" y="126"/>
                  </a:cubicBezTo>
                  <a:cubicBezTo>
                    <a:pt x="100" y="126"/>
                    <a:pt x="97" y="125"/>
                    <a:pt x="97" y="125"/>
                  </a:cubicBezTo>
                  <a:cubicBezTo>
                    <a:pt x="97" y="125"/>
                    <a:pt x="95" y="126"/>
                    <a:pt x="95" y="126"/>
                  </a:cubicBezTo>
                  <a:cubicBezTo>
                    <a:pt x="94" y="125"/>
                    <a:pt x="94" y="125"/>
                    <a:pt x="94" y="125"/>
                  </a:cubicBezTo>
                  <a:cubicBezTo>
                    <a:pt x="94" y="125"/>
                    <a:pt x="93" y="123"/>
                    <a:pt x="94" y="123"/>
                  </a:cubicBezTo>
                  <a:cubicBezTo>
                    <a:pt x="94" y="123"/>
                    <a:pt x="94" y="122"/>
                    <a:pt x="94" y="122"/>
                  </a:cubicBezTo>
                  <a:cubicBezTo>
                    <a:pt x="94" y="121"/>
                    <a:pt x="94" y="121"/>
                    <a:pt x="94" y="121"/>
                  </a:cubicBezTo>
                  <a:cubicBezTo>
                    <a:pt x="94" y="120"/>
                    <a:pt x="94" y="120"/>
                    <a:pt x="94" y="120"/>
                  </a:cubicBezTo>
                  <a:cubicBezTo>
                    <a:pt x="95" y="119"/>
                    <a:pt x="95" y="119"/>
                    <a:pt x="95" y="119"/>
                  </a:cubicBezTo>
                  <a:cubicBezTo>
                    <a:pt x="95" y="119"/>
                    <a:pt x="96" y="118"/>
                    <a:pt x="96" y="117"/>
                  </a:cubicBezTo>
                  <a:cubicBezTo>
                    <a:pt x="96" y="117"/>
                    <a:pt x="97" y="115"/>
                    <a:pt x="97" y="115"/>
                  </a:cubicBezTo>
                  <a:cubicBezTo>
                    <a:pt x="97" y="115"/>
                    <a:pt x="96" y="114"/>
                    <a:pt x="96" y="113"/>
                  </a:cubicBezTo>
                  <a:cubicBezTo>
                    <a:pt x="95" y="113"/>
                    <a:pt x="95" y="113"/>
                    <a:pt x="96" y="112"/>
                  </a:cubicBezTo>
                  <a:cubicBezTo>
                    <a:pt x="96" y="112"/>
                    <a:pt x="96" y="111"/>
                    <a:pt x="96" y="111"/>
                  </a:cubicBezTo>
                  <a:cubicBezTo>
                    <a:pt x="96" y="111"/>
                    <a:pt x="96" y="109"/>
                    <a:pt x="95" y="109"/>
                  </a:cubicBezTo>
                  <a:cubicBezTo>
                    <a:pt x="95" y="109"/>
                    <a:pt x="93" y="110"/>
                    <a:pt x="93" y="110"/>
                  </a:cubicBezTo>
                  <a:cubicBezTo>
                    <a:pt x="93" y="110"/>
                    <a:pt x="90" y="109"/>
                    <a:pt x="90" y="109"/>
                  </a:cubicBezTo>
                  <a:cubicBezTo>
                    <a:pt x="90" y="109"/>
                    <a:pt x="89" y="108"/>
                    <a:pt x="89" y="108"/>
                  </a:cubicBezTo>
                  <a:cubicBezTo>
                    <a:pt x="89" y="108"/>
                    <a:pt x="89" y="106"/>
                    <a:pt x="88" y="106"/>
                  </a:cubicBezTo>
                  <a:cubicBezTo>
                    <a:pt x="87" y="105"/>
                    <a:pt x="87" y="106"/>
                    <a:pt x="87" y="106"/>
                  </a:cubicBezTo>
                  <a:cubicBezTo>
                    <a:pt x="86" y="108"/>
                    <a:pt x="86" y="108"/>
                    <a:pt x="86" y="108"/>
                  </a:cubicBezTo>
                  <a:cubicBezTo>
                    <a:pt x="86" y="108"/>
                    <a:pt x="84" y="108"/>
                    <a:pt x="83" y="107"/>
                  </a:cubicBezTo>
                  <a:cubicBezTo>
                    <a:pt x="83" y="107"/>
                    <a:pt x="82" y="107"/>
                    <a:pt x="82" y="107"/>
                  </a:cubicBezTo>
                  <a:cubicBezTo>
                    <a:pt x="81" y="107"/>
                    <a:pt x="81" y="106"/>
                    <a:pt x="81" y="105"/>
                  </a:cubicBezTo>
                  <a:cubicBezTo>
                    <a:pt x="80" y="104"/>
                    <a:pt x="80" y="105"/>
                    <a:pt x="79" y="105"/>
                  </a:cubicBezTo>
                  <a:cubicBezTo>
                    <a:pt x="79" y="105"/>
                    <a:pt x="77" y="105"/>
                    <a:pt x="77" y="105"/>
                  </a:cubicBezTo>
                  <a:cubicBezTo>
                    <a:pt x="77" y="105"/>
                    <a:pt x="75" y="103"/>
                    <a:pt x="75" y="103"/>
                  </a:cubicBezTo>
                  <a:cubicBezTo>
                    <a:pt x="75" y="102"/>
                    <a:pt x="74" y="102"/>
                    <a:pt x="74" y="102"/>
                  </a:cubicBezTo>
                  <a:cubicBezTo>
                    <a:pt x="74" y="102"/>
                    <a:pt x="72" y="103"/>
                    <a:pt x="72" y="103"/>
                  </a:cubicBezTo>
                  <a:cubicBezTo>
                    <a:pt x="72" y="104"/>
                    <a:pt x="72" y="104"/>
                    <a:pt x="72" y="104"/>
                  </a:cubicBezTo>
                  <a:cubicBezTo>
                    <a:pt x="71" y="107"/>
                    <a:pt x="71" y="107"/>
                    <a:pt x="71" y="107"/>
                  </a:cubicBezTo>
                  <a:cubicBezTo>
                    <a:pt x="68" y="109"/>
                    <a:pt x="68" y="109"/>
                    <a:pt x="68" y="109"/>
                  </a:cubicBezTo>
                  <a:cubicBezTo>
                    <a:pt x="68" y="109"/>
                    <a:pt x="65" y="109"/>
                    <a:pt x="64" y="108"/>
                  </a:cubicBezTo>
                  <a:cubicBezTo>
                    <a:pt x="64" y="108"/>
                    <a:pt x="64" y="108"/>
                    <a:pt x="63" y="108"/>
                  </a:cubicBezTo>
                  <a:cubicBezTo>
                    <a:pt x="62" y="108"/>
                    <a:pt x="62" y="108"/>
                    <a:pt x="62" y="108"/>
                  </a:cubicBezTo>
                  <a:cubicBezTo>
                    <a:pt x="62" y="108"/>
                    <a:pt x="60" y="109"/>
                    <a:pt x="60" y="109"/>
                  </a:cubicBezTo>
                  <a:cubicBezTo>
                    <a:pt x="60" y="109"/>
                    <a:pt x="59" y="107"/>
                    <a:pt x="59" y="107"/>
                  </a:cubicBezTo>
                  <a:cubicBezTo>
                    <a:pt x="59" y="107"/>
                    <a:pt x="57" y="106"/>
                    <a:pt x="57" y="105"/>
                  </a:cubicBezTo>
                  <a:cubicBezTo>
                    <a:pt x="57" y="105"/>
                    <a:pt x="57" y="106"/>
                    <a:pt x="57" y="106"/>
                  </a:cubicBezTo>
                  <a:cubicBezTo>
                    <a:pt x="57" y="106"/>
                    <a:pt x="56" y="107"/>
                    <a:pt x="55" y="107"/>
                  </a:cubicBezTo>
                  <a:cubicBezTo>
                    <a:pt x="55" y="107"/>
                    <a:pt x="54" y="108"/>
                    <a:pt x="54" y="108"/>
                  </a:cubicBezTo>
                  <a:cubicBezTo>
                    <a:pt x="53" y="108"/>
                    <a:pt x="54" y="106"/>
                    <a:pt x="54" y="106"/>
                  </a:cubicBezTo>
                  <a:cubicBezTo>
                    <a:pt x="55" y="104"/>
                    <a:pt x="55" y="104"/>
                    <a:pt x="55" y="104"/>
                  </a:cubicBezTo>
                  <a:cubicBezTo>
                    <a:pt x="55" y="104"/>
                    <a:pt x="52" y="103"/>
                    <a:pt x="52" y="102"/>
                  </a:cubicBezTo>
                  <a:cubicBezTo>
                    <a:pt x="51" y="102"/>
                    <a:pt x="50" y="101"/>
                    <a:pt x="50" y="101"/>
                  </a:cubicBezTo>
                  <a:cubicBezTo>
                    <a:pt x="50" y="101"/>
                    <a:pt x="48" y="101"/>
                    <a:pt x="48" y="101"/>
                  </a:cubicBezTo>
                  <a:cubicBezTo>
                    <a:pt x="46" y="101"/>
                    <a:pt x="46" y="101"/>
                    <a:pt x="46" y="101"/>
                  </a:cubicBezTo>
                  <a:cubicBezTo>
                    <a:pt x="46" y="101"/>
                    <a:pt x="45" y="101"/>
                    <a:pt x="44" y="102"/>
                  </a:cubicBezTo>
                  <a:cubicBezTo>
                    <a:pt x="44" y="102"/>
                    <a:pt x="43" y="103"/>
                    <a:pt x="42" y="102"/>
                  </a:cubicBezTo>
                  <a:cubicBezTo>
                    <a:pt x="42" y="102"/>
                    <a:pt x="43" y="100"/>
                    <a:pt x="43" y="100"/>
                  </a:cubicBezTo>
                  <a:cubicBezTo>
                    <a:pt x="43" y="100"/>
                    <a:pt x="43" y="98"/>
                    <a:pt x="43" y="98"/>
                  </a:cubicBezTo>
                  <a:cubicBezTo>
                    <a:pt x="42" y="97"/>
                    <a:pt x="42" y="99"/>
                    <a:pt x="42" y="99"/>
                  </a:cubicBezTo>
                  <a:cubicBezTo>
                    <a:pt x="42" y="99"/>
                    <a:pt x="40" y="100"/>
                    <a:pt x="39" y="101"/>
                  </a:cubicBezTo>
                  <a:cubicBezTo>
                    <a:pt x="39" y="101"/>
                    <a:pt x="38" y="101"/>
                    <a:pt x="38" y="101"/>
                  </a:cubicBezTo>
                  <a:cubicBezTo>
                    <a:pt x="37" y="101"/>
                    <a:pt x="36" y="102"/>
                    <a:pt x="34" y="102"/>
                  </a:cubicBezTo>
                  <a:cubicBezTo>
                    <a:pt x="33" y="102"/>
                    <a:pt x="32" y="103"/>
                    <a:pt x="32" y="102"/>
                  </a:cubicBezTo>
                  <a:cubicBezTo>
                    <a:pt x="31" y="102"/>
                    <a:pt x="31" y="101"/>
                    <a:pt x="31" y="101"/>
                  </a:cubicBezTo>
                  <a:cubicBezTo>
                    <a:pt x="31" y="99"/>
                    <a:pt x="31" y="99"/>
                    <a:pt x="31" y="99"/>
                  </a:cubicBezTo>
                  <a:cubicBezTo>
                    <a:pt x="31" y="99"/>
                    <a:pt x="30" y="98"/>
                    <a:pt x="30" y="97"/>
                  </a:cubicBezTo>
                  <a:cubicBezTo>
                    <a:pt x="29" y="96"/>
                    <a:pt x="30" y="96"/>
                    <a:pt x="30" y="95"/>
                  </a:cubicBezTo>
                  <a:cubicBezTo>
                    <a:pt x="30" y="95"/>
                    <a:pt x="32" y="94"/>
                    <a:pt x="32" y="94"/>
                  </a:cubicBezTo>
                  <a:cubicBezTo>
                    <a:pt x="32" y="93"/>
                    <a:pt x="33" y="93"/>
                    <a:pt x="33" y="93"/>
                  </a:cubicBezTo>
                  <a:cubicBezTo>
                    <a:pt x="36" y="92"/>
                    <a:pt x="36" y="92"/>
                    <a:pt x="36" y="92"/>
                  </a:cubicBezTo>
                  <a:cubicBezTo>
                    <a:pt x="36" y="92"/>
                    <a:pt x="36" y="89"/>
                    <a:pt x="36" y="88"/>
                  </a:cubicBezTo>
                  <a:cubicBezTo>
                    <a:pt x="36" y="88"/>
                    <a:pt x="36" y="88"/>
                    <a:pt x="35" y="88"/>
                  </a:cubicBezTo>
                  <a:cubicBezTo>
                    <a:pt x="34" y="88"/>
                    <a:pt x="34" y="87"/>
                    <a:pt x="34" y="87"/>
                  </a:cubicBezTo>
                  <a:cubicBezTo>
                    <a:pt x="34" y="87"/>
                    <a:pt x="34" y="85"/>
                    <a:pt x="34" y="85"/>
                  </a:cubicBezTo>
                  <a:cubicBezTo>
                    <a:pt x="33" y="83"/>
                    <a:pt x="33" y="83"/>
                    <a:pt x="33" y="83"/>
                  </a:cubicBezTo>
                  <a:cubicBezTo>
                    <a:pt x="29" y="84"/>
                    <a:pt x="29" y="84"/>
                    <a:pt x="29" y="84"/>
                  </a:cubicBezTo>
                  <a:cubicBezTo>
                    <a:pt x="29" y="84"/>
                    <a:pt x="27" y="85"/>
                    <a:pt x="26" y="85"/>
                  </a:cubicBezTo>
                  <a:cubicBezTo>
                    <a:pt x="26" y="85"/>
                    <a:pt x="24" y="85"/>
                    <a:pt x="24" y="85"/>
                  </a:cubicBezTo>
                  <a:cubicBezTo>
                    <a:pt x="23" y="85"/>
                    <a:pt x="22" y="84"/>
                    <a:pt x="22" y="84"/>
                  </a:cubicBezTo>
                  <a:cubicBezTo>
                    <a:pt x="22" y="84"/>
                    <a:pt x="18" y="85"/>
                    <a:pt x="18" y="85"/>
                  </a:cubicBezTo>
                  <a:cubicBezTo>
                    <a:pt x="18" y="85"/>
                    <a:pt x="17" y="85"/>
                    <a:pt x="17" y="85"/>
                  </a:cubicBezTo>
                  <a:cubicBezTo>
                    <a:pt x="15" y="85"/>
                    <a:pt x="15" y="85"/>
                    <a:pt x="15" y="85"/>
                  </a:cubicBezTo>
                  <a:cubicBezTo>
                    <a:pt x="13" y="86"/>
                    <a:pt x="13" y="86"/>
                    <a:pt x="13" y="86"/>
                  </a:cubicBezTo>
                  <a:cubicBezTo>
                    <a:pt x="12" y="87"/>
                    <a:pt x="12" y="87"/>
                    <a:pt x="12" y="87"/>
                  </a:cubicBezTo>
                  <a:cubicBezTo>
                    <a:pt x="12" y="87"/>
                    <a:pt x="11" y="88"/>
                    <a:pt x="11" y="88"/>
                  </a:cubicBezTo>
                  <a:cubicBezTo>
                    <a:pt x="10" y="88"/>
                    <a:pt x="9" y="88"/>
                    <a:pt x="8" y="88"/>
                  </a:cubicBezTo>
                  <a:cubicBezTo>
                    <a:pt x="8" y="88"/>
                    <a:pt x="7" y="89"/>
                    <a:pt x="7" y="89"/>
                  </a:cubicBezTo>
                  <a:cubicBezTo>
                    <a:pt x="7" y="89"/>
                    <a:pt x="5" y="90"/>
                    <a:pt x="4" y="91"/>
                  </a:cubicBezTo>
                  <a:cubicBezTo>
                    <a:pt x="3" y="86"/>
                    <a:pt x="3" y="86"/>
                    <a:pt x="3" y="86"/>
                  </a:cubicBezTo>
                  <a:cubicBezTo>
                    <a:pt x="6" y="77"/>
                    <a:pt x="6" y="77"/>
                    <a:pt x="6" y="77"/>
                  </a:cubicBezTo>
                  <a:cubicBezTo>
                    <a:pt x="11" y="73"/>
                    <a:pt x="11" y="73"/>
                    <a:pt x="11" y="73"/>
                  </a:cubicBezTo>
                  <a:cubicBezTo>
                    <a:pt x="13" y="65"/>
                    <a:pt x="13" y="65"/>
                    <a:pt x="13" y="65"/>
                  </a:cubicBezTo>
                  <a:cubicBezTo>
                    <a:pt x="10" y="62"/>
                    <a:pt x="10" y="62"/>
                    <a:pt x="10" y="62"/>
                  </a:cubicBezTo>
                  <a:cubicBezTo>
                    <a:pt x="10" y="59"/>
                    <a:pt x="19" y="53"/>
                    <a:pt x="18" y="50"/>
                  </a:cubicBezTo>
                  <a:cubicBezTo>
                    <a:pt x="17" y="47"/>
                    <a:pt x="6" y="56"/>
                    <a:pt x="5" y="53"/>
                  </a:cubicBezTo>
                  <a:cubicBezTo>
                    <a:pt x="4" y="47"/>
                    <a:pt x="7" y="48"/>
                    <a:pt x="12" y="43"/>
                  </a:cubicBezTo>
                  <a:cubicBezTo>
                    <a:pt x="6" y="41"/>
                    <a:pt x="6" y="41"/>
                    <a:pt x="6" y="41"/>
                  </a:cubicBezTo>
                  <a:cubicBezTo>
                    <a:pt x="6" y="35"/>
                    <a:pt x="6" y="35"/>
                    <a:pt x="6" y="35"/>
                  </a:cubicBezTo>
                  <a:cubicBezTo>
                    <a:pt x="2" y="33"/>
                    <a:pt x="2" y="33"/>
                    <a:pt x="2" y="33"/>
                  </a:cubicBezTo>
                  <a:cubicBezTo>
                    <a:pt x="2" y="33"/>
                    <a:pt x="3" y="30"/>
                    <a:pt x="3" y="27"/>
                  </a:cubicBezTo>
                  <a:cubicBezTo>
                    <a:pt x="3" y="24"/>
                    <a:pt x="6" y="23"/>
                    <a:pt x="6" y="23"/>
                  </a:cubicBezTo>
                  <a:cubicBezTo>
                    <a:pt x="9" y="22"/>
                    <a:pt x="11" y="20"/>
                    <a:pt x="14" y="18"/>
                  </a:cubicBezTo>
                  <a:cubicBezTo>
                    <a:pt x="17" y="14"/>
                    <a:pt x="20" y="16"/>
                    <a:pt x="22" y="15"/>
                  </a:cubicBezTo>
                  <a:cubicBezTo>
                    <a:pt x="25" y="13"/>
                    <a:pt x="25" y="15"/>
                    <a:pt x="35" y="17"/>
                  </a:cubicBezTo>
                  <a:cubicBezTo>
                    <a:pt x="37" y="16"/>
                    <a:pt x="41" y="16"/>
                    <a:pt x="42" y="14"/>
                  </a:cubicBezTo>
                  <a:cubicBezTo>
                    <a:pt x="44" y="12"/>
                    <a:pt x="47" y="13"/>
                    <a:pt x="47" y="9"/>
                  </a:cubicBezTo>
                  <a:cubicBezTo>
                    <a:pt x="48" y="3"/>
                    <a:pt x="59" y="7"/>
                    <a:pt x="59" y="5"/>
                  </a:cubicBezTo>
                  <a:cubicBezTo>
                    <a:pt x="61" y="5"/>
                    <a:pt x="63" y="0"/>
                    <a:pt x="68" y="0"/>
                  </a:cubicBezTo>
                  <a:cubicBezTo>
                    <a:pt x="72" y="1"/>
                    <a:pt x="73" y="2"/>
                    <a:pt x="76" y="3"/>
                  </a:cubicBezTo>
                  <a:cubicBezTo>
                    <a:pt x="87" y="10"/>
                    <a:pt x="82" y="14"/>
                    <a:pt x="95" y="18"/>
                  </a:cubicBezTo>
                  <a:cubicBezTo>
                    <a:pt x="106" y="21"/>
                    <a:pt x="119" y="24"/>
                    <a:pt x="130" y="26"/>
                  </a:cubicBezTo>
                  <a:cubicBezTo>
                    <a:pt x="140" y="27"/>
                    <a:pt x="150" y="31"/>
                    <a:pt x="160" y="35"/>
                  </a:cubicBezTo>
                  <a:cubicBezTo>
                    <a:pt x="160" y="35"/>
                    <a:pt x="197" y="52"/>
                    <a:pt x="198" y="53"/>
                  </a:cubicBezTo>
                  <a:cubicBezTo>
                    <a:pt x="199" y="53"/>
                    <a:pt x="220" y="49"/>
                    <a:pt x="221" y="49"/>
                  </a:cubicBezTo>
                  <a:cubicBezTo>
                    <a:pt x="222" y="49"/>
                    <a:pt x="229" y="50"/>
                    <a:pt x="234" y="53"/>
                  </a:cubicBezTo>
                  <a:cubicBezTo>
                    <a:pt x="237" y="56"/>
                    <a:pt x="247" y="63"/>
                    <a:pt x="247" y="63"/>
                  </a:cubicBezTo>
                  <a:cubicBezTo>
                    <a:pt x="249" y="64"/>
                    <a:pt x="261" y="62"/>
                    <a:pt x="261" y="62"/>
                  </a:cubicBezTo>
                  <a:cubicBezTo>
                    <a:pt x="269" y="62"/>
                    <a:pt x="276" y="71"/>
                    <a:pt x="280" y="72"/>
                  </a:cubicBezTo>
                  <a:cubicBezTo>
                    <a:pt x="285" y="73"/>
                    <a:pt x="297" y="67"/>
                    <a:pt x="302" y="72"/>
                  </a:cubicBezTo>
                  <a:cubicBezTo>
                    <a:pt x="302" y="72"/>
                    <a:pt x="312" y="73"/>
                    <a:pt x="313" y="78"/>
                  </a:cubicBezTo>
                  <a:cubicBezTo>
                    <a:pt x="315" y="83"/>
                    <a:pt x="319" y="91"/>
                    <a:pt x="319" y="91"/>
                  </a:cubicBezTo>
                  <a:cubicBezTo>
                    <a:pt x="332" y="96"/>
                    <a:pt x="332" y="96"/>
                    <a:pt x="332" y="96"/>
                  </a:cubicBezTo>
                  <a:cubicBezTo>
                    <a:pt x="332" y="96"/>
                    <a:pt x="339" y="102"/>
                    <a:pt x="340" y="104"/>
                  </a:cubicBezTo>
                  <a:cubicBezTo>
                    <a:pt x="341" y="105"/>
                    <a:pt x="356" y="110"/>
                    <a:pt x="356" y="110"/>
                  </a:cubicBezTo>
                  <a:cubicBezTo>
                    <a:pt x="366" y="119"/>
                    <a:pt x="366" y="119"/>
                    <a:pt x="366" y="119"/>
                  </a:cubicBezTo>
                  <a:cubicBezTo>
                    <a:pt x="381" y="119"/>
                    <a:pt x="381" y="119"/>
                    <a:pt x="381" y="119"/>
                  </a:cubicBezTo>
                  <a:cubicBezTo>
                    <a:pt x="391" y="121"/>
                    <a:pt x="391" y="121"/>
                    <a:pt x="391" y="121"/>
                  </a:cubicBezTo>
                  <a:cubicBezTo>
                    <a:pt x="396" y="115"/>
                    <a:pt x="396" y="115"/>
                    <a:pt x="396" y="115"/>
                  </a:cubicBezTo>
                  <a:cubicBezTo>
                    <a:pt x="396" y="115"/>
                    <a:pt x="421" y="127"/>
                    <a:pt x="422" y="127"/>
                  </a:cubicBezTo>
                  <a:cubicBezTo>
                    <a:pt x="423" y="127"/>
                    <a:pt x="423" y="130"/>
                    <a:pt x="424" y="133"/>
                  </a:cubicBezTo>
                  <a:cubicBezTo>
                    <a:pt x="424" y="134"/>
                    <a:pt x="424" y="134"/>
                    <a:pt x="424" y="134"/>
                  </a:cubicBezTo>
                  <a:cubicBezTo>
                    <a:pt x="423" y="134"/>
                    <a:pt x="424" y="134"/>
                    <a:pt x="424" y="134"/>
                  </a:cubicBezTo>
                  <a:cubicBezTo>
                    <a:pt x="424" y="134"/>
                    <a:pt x="424" y="134"/>
                    <a:pt x="424" y="134"/>
                  </a:cubicBezTo>
                  <a:cubicBezTo>
                    <a:pt x="424" y="136"/>
                    <a:pt x="424" y="136"/>
                    <a:pt x="424" y="136"/>
                  </a:cubicBezTo>
                  <a:cubicBezTo>
                    <a:pt x="424" y="137"/>
                    <a:pt x="424" y="137"/>
                    <a:pt x="424" y="137"/>
                  </a:cubicBezTo>
                  <a:cubicBezTo>
                    <a:pt x="423" y="137"/>
                    <a:pt x="423" y="137"/>
                    <a:pt x="423" y="137"/>
                  </a:cubicBezTo>
                  <a:cubicBezTo>
                    <a:pt x="423" y="137"/>
                    <a:pt x="423" y="137"/>
                    <a:pt x="423" y="137"/>
                  </a:cubicBezTo>
                  <a:cubicBezTo>
                    <a:pt x="424" y="138"/>
                    <a:pt x="424" y="138"/>
                    <a:pt x="424" y="138"/>
                  </a:cubicBezTo>
                  <a:cubicBezTo>
                    <a:pt x="424" y="138"/>
                    <a:pt x="424" y="138"/>
                    <a:pt x="424" y="138"/>
                  </a:cubicBezTo>
                  <a:cubicBezTo>
                    <a:pt x="424" y="138"/>
                    <a:pt x="424" y="138"/>
                    <a:pt x="424" y="139"/>
                  </a:cubicBezTo>
                  <a:cubicBezTo>
                    <a:pt x="424" y="139"/>
                    <a:pt x="424" y="139"/>
                    <a:pt x="424" y="139"/>
                  </a:cubicBezTo>
                  <a:cubicBezTo>
                    <a:pt x="424" y="139"/>
                    <a:pt x="424" y="139"/>
                    <a:pt x="424" y="140"/>
                  </a:cubicBezTo>
                  <a:cubicBezTo>
                    <a:pt x="424" y="140"/>
                    <a:pt x="424" y="140"/>
                    <a:pt x="424" y="140"/>
                  </a:cubicBezTo>
                  <a:cubicBezTo>
                    <a:pt x="425" y="140"/>
                    <a:pt x="425" y="140"/>
                    <a:pt x="425" y="140"/>
                  </a:cubicBezTo>
                  <a:cubicBezTo>
                    <a:pt x="425" y="140"/>
                    <a:pt x="425" y="140"/>
                    <a:pt x="425" y="140"/>
                  </a:cubicBezTo>
                  <a:cubicBezTo>
                    <a:pt x="425" y="140"/>
                    <a:pt x="426" y="141"/>
                    <a:pt x="426" y="141"/>
                  </a:cubicBezTo>
                  <a:cubicBezTo>
                    <a:pt x="426" y="141"/>
                    <a:pt x="426" y="141"/>
                    <a:pt x="427" y="141"/>
                  </a:cubicBezTo>
                  <a:cubicBezTo>
                    <a:pt x="427" y="141"/>
                    <a:pt x="427" y="141"/>
                    <a:pt x="428" y="141"/>
                  </a:cubicBezTo>
                  <a:cubicBezTo>
                    <a:pt x="428" y="141"/>
                    <a:pt x="428" y="141"/>
                    <a:pt x="428" y="141"/>
                  </a:cubicBezTo>
                  <a:cubicBezTo>
                    <a:pt x="428" y="141"/>
                    <a:pt x="429" y="141"/>
                    <a:pt x="429" y="140"/>
                  </a:cubicBezTo>
                  <a:cubicBezTo>
                    <a:pt x="442" y="143"/>
                    <a:pt x="442" y="143"/>
                    <a:pt x="442" y="143"/>
                  </a:cubicBezTo>
                  <a:cubicBezTo>
                    <a:pt x="445" y="144"/>
                    <a:pt x="445" y="146"/>
                    <a:pt x="448" y="148"/>
                  </a:cubicBezTo>
                  <a:cubicBezTo>
                    <a:pt x="456" y="145"/>
                    <a:pt x="456" y="145"/>
                    <a:pt x="456" y="145"/>
                  </a:cubicBezTo>
                  <a:cubicBezTo>
                    <a:pt x="466" y="152"/>
                    <a:pt x="466" y="152"/>
                    <a:pt x="466" y="152"/>
                  </a:cubicBezTo>
                  <a:cubicBezTo>
                    <a:pt x="475" y="149"/>
                    <a:pt x="475" y="149"/>
                    <a:pt x="475" y="149"/>
                  </a:cubicBezTo>
                  <a:cubicBezTo>
                    <a:pt x="484" y="149"/>
                    <a:pt x="484" y="149"/>
                    <a:pt x="484" y="149"/>
                  </a:cubicBezTo>
                  <a:cubicBezTo>
                    <a:pt x="484" y="147"/>
                    <a:pt x="505" y="149"/>
                    <a:pt x="496" y="159"/>
                  </a:cubicBezTo>
                  <a:close/>
                  <a:moveTo>
                    <a:pt x="506" y="281"/>
                  </a:moveTo>
                  <a:cubicBezTo>
                    <a:pt x="506" y="281"/>
                    <a:pt x="506" y="281"/>
                    <a:pt x="506" y="281"/>
                  </a:cubicBezTo>
                  <a:cubicBezTo>
                    <a:pt x="506" y="287"/>
                    <a:pt x="516" y="285"/>
                    <a:pt x="521" y="289"/>
                  </a:cubicBezTo>
                  <a:cubicBezTo>
                    <a:pt x="523" y="291"/>
                    <a:pt x="521" y="296"/>
                    <a:pt x="524" y="297"/>
                  </a:cubicBezTo>
                  <a:cubicBezTo>
                    <a:pt x="531" y="303"/>
                    <a:pt x="534" y="292"/>
                    <a:pt x="528" y="281"/>
                  </a:cubicBezTo>
                  <a:cubicBezTo>
                    <a:pt x="526" y="279"/>
                    <a:pt x="523" y="279"/>
                    <a:pt x="520" y="279"/>
                  </a:cubicBezTo>
                  <a:cubicBezTo>
                    <a:pt x="515" y="279"/>
                    <a:pt x="505" y="276"/>
                    <a:pt x="506" y="281"/>
                  </a:cubicBezTo>
                  <a:close/>
                  <a:moveTo>
                    <a:pt x="448" y="300"/>
                  </a:moveTo>
                  <a:cubicBezTo>
                    <a:pt x="448" y="300"/>
                    <a:pt x="448" y="300"/>
                    <a:pt x="448" y="300"/>
                  </a:cubicBezTo>
                  <a:cubicBezTo>
                    <a:pt x="452" y="301"/>
                    <a:pt x="456" y="297"/>
                    <a:pt x="460" y="299"/>
                  </a:cubicBezTo>
                  <a:cubicBezTo>
                    <a:pt x="462" y="301"/>
                    <a:pt x="461" y="305"/>
                    <a:pt x="462" y="308"/>
                  </a:cubicBezTo>
                  <a:cubicBezTo>
                    <a:pt x="456" y="314"/>
                    <a:pt x="472" y="313"/>
                    <a:pt x="473" y="313"/>
                  </a:cubicBezTo>
                  <a:cubicBezTo>
                    <a:pt x="473" y="315"/>
                    <a:pt x="475" y="320"/>
                    <a:pt x="478" y="318"/>
                  </a:cubicBezTo>
                  <a:cubicBezTo>
                    <a:pt x="494" y="299"/>
                    <a:pt x="494" y="299"/>
                    <a:pt x="494" y="299"/>
                  </a:cubicBezTo>
                  <a:cubicBezTo>
                    <a:pt x="494" y="297"/>
                    <a:pt x="493" y="295"/>
                    <a:pt x="491" y="295"/>
                  </a:cubicBezTo>
                  <a:cubicBezTo>
                    <a:pt x="487" y="293"/>
                    <a:pt x="482" y="297"/>
                    <a:pt x="479" y="295"/>
                  </a:cubicBezTo>
                  <a:cubicBezTo>
                    <a:pt x="476" y="293"/>
                    <a:pt x="482" y="285"/>
                    <a:pt x="478" y="282"/>
                  </a:cubicBezTo>
                  <a:cubicBezTo>
                    <a:pt x="470" y="276"/>
                    <a:pt x="467" y="283"/>
                    <a:pt x="461" y="288"/>
                  </a:cubicBezTo>
                  <a:cubicBezTo>
                    <a:pt x="457" y="291"/>
                    <a:pt x="451" y="292"/>
                    <a:pt x="447" y="296"/>
                  </a:cubicBezTo>
                  <a:cubicBezTo>
                    <a:pt x="446" y="297"/>
                    <a:pt x="447" y="300"/>
                    <a:pt x="448" y="300"/>
                  </a:cubicBezTo>
                  <a:close/>
                  <a:moveTo>
                    <a:pt x="391" y="329"/>
                  </a:moveTo>
                  <a:cubicBezTo>
                    <a:pt x="391" y="329"/>
                    <a:pt x="391" y="329"/>
                    <a:pt x="391" y="329"/>
                  </a:cubicBezTo>
                  <a:cubicBezTo>
                    <a:pt x="387" y="332"/>
                    <a:pt x="395" y="337"/>
                    <a:pt x="397" y="337"/>
                  </a:cubicBezTo>
                  <a:cubicBezTo>
                    <a:pt x="399" y="337"/>
                    <a:pt x="411" y="329"/>
                    <a:pt x="411" y="326"/>
                  </a:cubicBezTo>
                  <a:cubicBezTo>
                    <a:pt x="410" y="322"/>
                    <a:pt x="405" y="321"/>
                    <a:pt x="402" y="321"/>
                  </a:cubicBezTo>
                  <a:cubicBezTo>
                    <a:pt x="398" y="322"/>
                    <a:pt x="394" y="326"/>
                    <a:pt x="391" y="329"/>
                  </a:cubicBez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513" name="Google Shape;513;p12"/>
            <p:cNvSpPr/>
            <p:nvPr/>
          </p:nvSpPr>
          <p:spPr>
            <a:xfrm>
              <a:off x="5979172" y="3676183"/>
              <a:ext cx="930118" cy="839550"/>
            </a:xfrm>
            <a:custGeom>
              <a:rect b="b" l="l" r="r" t="t"/>
              <a:pathLst>
                <a:path extrusionOk="0" h="380" w="408">
                  <a:moveTo>
                    <a:pt x="222" y="32"/>
                  </a:moveTo>
                  <a:cubicBezTo>
                    <a:pt x="227" y="30"/>
                    <a:pt x="227" y="30"/>
                    <a:pt x="227" y="30"/>
                  </a:cubicBezTo>
                  <a:cubicBezTo>
                    <a:pt x="227" y="30"/>
                    <a:pt x="233" y="28"/>
                    <a:pt x="234" y="28"/>
                  </a:cubicBezTo>
                  <a:cubicBezTo>
                    <a:pt x="235" y="28"/>
                    <a:pt x="240" y="27"/>
                    <a:pt x="241" y="26"/>
                  </a:cubicBezTo>
                  <a:cubicBezTo>
                    <a:pt x="242" y="26"/>
                    <a:pt x="245" y="24"/>
                    <a:pt x="246" y="23"/>
                  </a:cubicBezTo>
                  <a:cubicBezTo>
                    <a:pt x="247" y="23"/>
                    <a:pt x="249" y="23"/>
                    <a:pt x="251" y="21"/>
                  </a:cubicBezTo>
                  <a:cubicBezTo>
                    <a:pt x="252" y="20"/>
                    <a:pt x="253" y="17"/>
                    <a:pt x="253" y="16"/>
                  </a:cubicBezTo>
                  <a:cubicBezTo>
                    <a:pt x="253" y="15"/>
                    <a:pt x="252" y="15"/>
                    <a:pt x="251" y="12"/>
                  </a:cubicBezTo>
                  <a:cubicBezTo>
                    <a:pt x="249" y="9"/>
                    <a:pt x="247" y="7"/>
                    <a:pt x="247" y="6"/>
                  </a:cubicBezTo>
                  <a:cubicBezTo>
                    <a:pt x="246" y="4"/>
                    <a:pt x="246" y="2"/>
                    <a:pt x="247" y="2"/>
                  </a:cubicBezTo>
                  <a:cubicBezTo>
                    <a:pt x="248" y="1"/>
                    <a:pt x="251" y="0"/>
                    <a:pt x="253" y="0"/>
                  </a:cubicBezTo>
                  <a:cubicBezTo>
                    <a:pt x="255" y="1"/>
                    <a:pt x="260" y="2"/>
                    <a:pt x="261" y="2"/>
                  </a:cubicBezTo>
                  <a:cubicBezTo>
                    <a:pt x="262" y="2"/>
                    <a:pt x="267" y="5"/>
                    <a:pt x="267" y="5"/>
                  </a:cubicBezTo>
                  <a:cubicBezTo>
                    <a:pt x="267" y="5"/>
                    <a:pt x="269" y="10"/>
                    <a:pt x="269" y="11"/>
                  </a:cubicBezTo>
                  <a:cubicBezTo>
                    <a:pt x="269" y="12"/>
                    <a:pt x="274" y="18"/>
                    <a:pt x="272" y="18"/>
                  </a:cubicBezTo>
                  <a:cubicBezTo>
                    <a:pt x="271" y="18"/>
                    <a:pt x="267" y="19"/>
                    <a:pt x="267" y="19"/>
                  </a:cubicBezTo>
                  <a:cubicBezTo>
                    <a:pt x="265" y="22"/>
                    <a:pt x="265" y="22"/>
                    <a:pt x="265" y="22"/>
                  </a:cubicBezTo>
                  <a:cubicBezTo>
                    <a:pt x="265" y="22"/>
                    <a:pt x="263" y="26"/>
                    <a:pt x="263" y="27"/>
                  </a:cubicBezTo>
                  <a:cubicBezTo>
                    <a:pt x="263" y="28"/>
                    <a:pt x="262" y="33"/>
                    <a:pt x="262" y="33"/>
                  </a:cubicBezTo>
                  <a:cubicBezTo>
                    <a:pt x="267" y="44"/>
                    <a:pt x="267" y="44"/>
                    <a:pt x="267" y="44"/>
                  </a:cubicBezTo>
                  <a:cubicBezTo>
                    <a:pt x="262" y="51"/>
                    <a:pt x="262" y="51"/>
                    <a:pt x="262" y="51"/>
                  </a:cubicBezTo>
                  <a:cubicBezTo>
                    <a:pt x="258" y="55"/>
                    <a:pt x="258" y="55"/>
                    <a:pt x="258" y="55"/>
                  </a:cubicBezTo>
                  <a:cubicBezTo>
                    <a:pt x="258" y="55"/>
                    <a:pt x="252" y="55"/>
                    <a:pt x="252" y="54"/>
                  </a:cubicBezTo>
                  <a:cubicBezTo>
                    <a:pt x="252" y="53"/>
                    <a:pt x="248" y="51"/>
                    <a:pt x="248" y="51"/>
                  </a:cubicBezTo>
                  <a:cubicBezTo>
                    <a:pt x="248" y="51"/>
                    <a:pt x="242" y="52"/>
                    <a:pt x="241" y="53"/>
                  </a:cubicBezTo>
                  <a:cubicBezTo>
                    <a:pt x="240" y="53"/>
                    <a:pt x="226" y="54"/>
                    <a:pt x="226" y="54"/>
                  </a:cubicBezTo>
                  <a:cubicBezTo>
                    <a:pt x="226" y="54"/>
                    <a:pt x="223" y="53"/>
                    <a:pt x="222" y="53"/>
                  </a:cubicBezTo>
                  <a:cubicBezTo>
                    <a:pt x="221" y="53"/>
                    <a:pt x="216" y="53"/>
                    <a:pt x="216" y="53"/>
                  </a:cubicBezTo>
                  <a:cubicBezTo>
                    <a:pt x="215" y="49"/>
                    <a:pt x="215" y="49"/>
                    <a:pt x="215" y="49"/>
                  </a:cubicBezTo>
                  <a:cubicBezTo>
                    <a:pt x="211" y="50"/>
                    <a:pt x="211" y="50"/>
                    <a:pt x="211" y="50"/>
                  </a:cubicBezTo>
                  <a:cubicBezTo>
                    <a:pt x="210" y="54"/>
                    <a:pt x="210" y="54"/>
                    <a:pt x="210" y="54"/>
                  </a:cubicBezTo>
                  <a:cubicBezTo>
                    <a:pt x="205" y="57"/>
                    <a:pt x="205" y="57"/>
                    <a:pt x="205" y="57"/>
                  </a:cubicBezTo>
                  <a:cubicBezTo>
                    <a:pt x="200" y="60"/>
                    <a:pt x="200" y="60"/>
                    <a:pt x="200" y="60"/>
                  </a:cubicBezTo>
                  <a:cubicBezTo>
                    <a:pt x="190" y="60"/>
                    <a:pt x="190" y="60"/>
                    <a:pt x="190" y="60"/>
                  </a:cubicBezTo>
                  <a:cubicBezTo>
                    <a:pt x="184" y="60"/>
                    <a:pt x="184" y="60"/>
                    <a:pt x="184" y="60"/>
                  </a:cubicBezTo>
                  <a:cubicBezTo>
                    <a:pt x="184" y="62"/>
                    <a:pt x="184" y="62"/>
                    <a:pt x="184" y="62"/>
                  </a:cubicBezTo>
                  <a:cubicBezTo>
                    <a:pt x="181" y="68"/>
                    <a:pt x="181" y="68"/>
                    <a:pt x="181" y="68"/>
                  </a:cubicBezTo>
                  <a:cubicBezTo>
                    <a:pt x="177" y="71"/>
                    <a:pt x="177" y="71"/>
                    <a:pt x="177" y="71"/>
                  </a:cubicBezTo>
                  <a:cubicBezTo>
                    <a:pt x="177" y="71"/>
                    <a:pt x="171" y="73"/>
                    <a:pt x="170" y="74"/>
                  </a:cubicBezTo>
                  <a:cubicBezTo>
                    <a:pt x="170" y="74"/>
                    <a:pt x="166" y="73"/>
                    <a:pt x="166" y="73"/>
                  </a:cubicBezTo>
                  <a:cubicBezTo>
                    <a:pt x="161" y="76"/>
                    <a:pt x="161" y="76"/>
                    <a:pt x="161" y="76"/>
                  </a:cubicBezTo>
                  <a:cubicBezTo>
                    <a:pt x="160" y="79"/>
                    <a:pt x="160" y="79"/>
                    <a:pt x="160" y="79"/>
                  </a:cubicBezTo>
                  <a:cubicBezTo>
                    <a:pt x="162" y="81"/>
                    <a:pt x="162" y="81"/>
                    <a:pt x="162" y="81"/>
                  </a:cubicBezTo>
                  <a:cubicBezTo>
                    <a:pt x="166" y="83"/>
                    <a:pt x="166" y="83"/>
                    <a:pt x="166" y="83"/>
                  </a:cubicBezTo>
                  <a:cubicBezTo>
                    <a:pt x="166" y="83"/>
                    <a:pt x="169" y="84"/>
                    <a:pt x="169" y="85"/>
                  </a:cubicBezTo>
                  <a:cubicBezTo>
                    <a:pt x="169" y="85"/>
                    <a:pt x="168" y="87"/>
                    <a:pt x="168" y="87"/>
                  </a:cubicBezTo>
                  <a:cubicBezTo>
                    <a:pt x="168" y="92"/>
                    <a:pt x="168" y="92"/>
                    <a:pt x="168" y="92"/>
                  </a:cubicBezTo>
                  <a:cubicBezTo>
                    <a:pt x="168" y="92"/>
                    <a:pt x="171" y="93"/>
                    <a:pt x="172" y="93"/>
                  </a:cubicBezTo>
                  <a:cubicBezTo>
                    <a:pt x="172" y="93"/>
                    <a:pt x="175" y="91"/>
                    <a:pt x="175" y="91"/>
                  </a:cubicBezTo>
                  <a:cubicBezTo>
                    <a:pt x="175" y="90"/>
                    <a:pt x="176" y="89"/>
                    <a:pt x="176" y="89"/>
                  </a:cubicBezTo>
                  <a:cubicBezTo>
                    <a:pt x="178" y="91"/>
                    <a:pt x="178" y="91"/>
                    <a:pt x="178" y="91"/>
                  </a:cubicBezTo>
                  <a:cubicBezTo>
                    <a:pt x="178" y="91"/>
                    <a:pt x="179" y="93"/>
                    <a:pt x="180" y="93"/>
                  </a:cubicBezTo>
                  <a:cubicBezTo>
                    <a:pt x="180" y="93"/>
                    <a:pt x="183" y="93"/>
                    <a:pt x="183" y="93"/>
                  </a:cubicBezTo>
                  <a:cubicBezTo>
                    <a:pt x="187" y="95"/>
                    <a:pt x="187" y="95"/>
                    <a:pt x="187" y="95"/>
                  </a:cubicBezTo>
                  <a:cubicBezTo>
                    <a:pt x="192" y="99"/>
                    <a:pt x="192" y="99"/>
                    <a:pt x="192" y="99"/>
                  </a:cubicBezTo>
                  <a:cubicBezTo>
                    <a:pt x="192" y="99"/>
                    <a:pt x="196" y="101"/>
                    <a:pt x="195" y="102"/>
                  </a:cubicBezTo>
                  <a:cubicBezTo>
                    <a:pt x="193" y="103"/>
                    <a:pt x="191" y="104"/>
                    <a:pt x="190" y="104"/>
                  </a:cubicBezTo>
                  <a:cubicBezTo>
                    <a:pt x="190" y="104"/>
                    <a:pt x="188" y="103"/>
                    <a:pt x="188" y="102"/>
                  </a:cubicBezTo>
                  <a:cubicBezTo>
                    <a:pt x="188" y="100"/>
                    <a:pt x="187" y="99"/>
                    <a:pt x="186" y="99"/>
                  </a:cubicBezTo>
                  <a:cubicBezTo>
                    <a:pt x="185" y="99"/>
                    <a:pt x="183" y="97"/>
                    <a:pt x="183" y="97"/>
                  </a:cubicBezTo>
                  <a:cubicBezTo>
                    <a:pt x="182" y="97"/>
                    <a:pt x="180" y="97"/>
                    <a:pt x="179" y="98"/>
                  </a:cubicBezTo>
                  <a:cubicBezTo>
                    <a:pt x="178" y="98"/>
                    <a:pt x="176" y="98"/>
                    <a:pt x="176" y="97"/>
                  </a:cubicBezTo>
                  <a:cubicBezTo>
                    <a:pt x="175" y="97"/>
                    <a:pt x="174" y="94"/>
                    <a:pt x="174" y="94"/>
                  </a:cubicBezTo>
                  <a:cubicBezTo>
                    <a:pt x="169" y="93"/>
                    <a:pt x="169" y="93"/>
                    <a:pt x="169" y="93"/>
                  </a:cubicBezTo>
                  <a:cubicBezTo>
                    <a:pt x="169" y="93"/>
                    <a:pt x="168" y="94"/>
                    <a:pt x="168" y="95"/>
                  </a:cubicBezTo>
                  <a:cubicBezTo>
                    <a:pt x="168" y="95"/>
                    <a:pt x="166" y="97"/>
                    <a:pt x="166" y="97"/>
                  </a:cubicBezTo>
                  <a:cubicBezTo>
                    <a:pt x="165" y="98"/>
                    <a:pt x="165" y="98"/>
                    <a:pt x="165" y="98"/>
                  </a:cubicBezTo>
                  <a:cubicBezTo>
                    <a:pt x="165" y="100"/>
                    <a:pt x="165" y="100"/>
                    <a:pt x="165" y="100"/>
                  </a:cubicBezTo>
                  <a:cubicBezTo>
                    <a:pt x="167" y="102"/>
                    <a:pt x="167" y="102"/>
                    <a:pt x="167" y="102"/>
                  </a:cubicBezTo>
                  <a:cubicBezTo>
                    <a:pt x="171" y="105"/>
                    <a:pt x="171" y="105"/>
                    <a:pt x="171" y="105"/>
                  </a:cubicBezTo>
                  <a:cubicBezTo>
                    <a:pt x="171" y="105"/>
                    <a:pt x="176" y="106"/>
                    <a:pt x="176" y="106"/>
                  </a:cubicBezTo>
                  <a:cubicBezTo>
                    <a:pt x="177" y="106"/>
                    <a:pt x="179" y="109"/>
                    <a:pt x="179" y="109"/>
                  </a:cubicBezTo>
                  <a:cubicBezTo>
                    <a:pt x="179" y="112"/>
                    <a:pt x="179" y="112"/>
                    <a:pt x="179" y="112"/>
                  </a:cubicBezTo>
                  <a:cubicBezTo>
                    <a:pt x="178" y="115"/>
                    <a:pt x="178" y="115"/>
                    <a:pt x="178" y="115"/>
                  </a:cubicBezTo>
                  <a:cubicBezTo>
                    <a:pt x="178" y="115"/>
                    <a:pt x="178" y="117"/>
                    <a:pt x="176" y="116"/>
                  </a:cubicBezTo>
                  <a:cubicBezTo>
                    <a:pt x="174" y="115"/>
                    <a:pt x="173" y="114"/>
                    <a:pt x="173" y="114"/>
                  </a:cubicBezTo>
                  <a:cubicBezTo>
                    <a:pt x="170" y="113"/>
                    <a:pt x="170" y="113"/>
                    <a:pt x="170" y="113"/>
                  </a:cubicBezTo>
                  <a:cubicBezTo>
                    <a:pt x="169" y="109"/>
                    <a:pt x="169" y="109"/>
                    <a:pt x="169" y="109"/>
                  </a:cubicBezTo>
                  <a:cubicBezTo>
                    <a:pt x="169" y="109"/>
                    <a:pt x="167" y="107"/>
                    <a:pt x="167" y="107"/>
                  </a:cubicBezTo>
                  <a:cubicBezTo>
                    <a:pt x="166" y="107"/>
                    <a:pt x="161" y="104"/>
                    <a:pt x="161" y="104"/>
                  </a:cubicBezTo>
                  <a:cubicBezTo>
                    <a:pt x="155" y="104"/>
                    <a:pt x="155" y="104"/>
                    <a:pt x="155" y="104"/>
                  </a:cubicBezTo>
                  <a:cubicBezTo>
                    <a:pt x="151" y="104"/>
                    <a:pt x="151" y="104"/>
                    <a:pt x="151" y="104"/>
                  </a:cubicBezTo>
                  <a:cubicBezTo>
                    <a:pt x="150" y="107"/>
                    <a:pt x="150" y="107"/>
                    <a:pt x="150" y="107"/>
                  </a:cubicBezTo>
                  <a:cubicBezTo>
                    <a:pt x="150" y="107"/>
                    <a:pt x="150" y="109"/>
                    <a:pt x="151" y="109"/>
                  </a:cubicBezTo>
                  <a:cubicBezTo>
                    <a:pt x="151" y="110"/>
                    <a:pt x="154" y="112"/>
                    <a:pt x="154" y="112"/>
                  </a:cubicBezTo>
                  <a:cubicBezTo>
                    <a:pt x="154" y="112"/>
                    <a:pt x="156" y="112"/>
                    <a:pt x="156" y="113"/>
                  </a:cubicBezTo>
                  <a:cubicBezTo>
                    <a:pt x="157" y="114"/>
                    <a:pt x="159" y="116"/>
                    <a:pt x="159" y="116"/>
                  </a:cubicBezTo>
                  <a:cubicBezTo>
                    <a:pt x="159" y="116"/>
                    <a:pt x="160" y="116"/>
                    <a:pt x="161" y="116"/>
                  </a:cubicBezTo>
                  <a:cubicBezTo>
                    <a:pt x="163" y="116"/>
                    <a:pt x="165" y="117"/>
                    <a:pt x="165" y="117"/>
                  </a:cubicBezTo>
                  <a:cubicBezTo>
                    <a:pt x="168" y="118"/>
                    <a:pt x="168" y="118"/>
                    <a:pt x="168" y="118"/>
                  </a:cubicBezTo>
                  <a:cubicBezTo>
                    <a:pt x="169" y="119"/>
                    <a:pt x="169" y="119"/>
                    <a:pt x="169" y="119"/>
                  </a:cubicBezTo>
                  <a:cubicBezTo>
                    <a:pt x="169" y="119"/>
                    <a:pt x="166" y="120"/>
                    <a:pt x="165" y="120"/>
                  </a:cubicBezTo>
                  <a:cubicBezTo>
                    <a:pt x="164" y="121"/>
                    <a:pt x="161" y="121"/>
                    <a:pt x="161" y="121"/>
                  </a:cubicBezTo>
                  <a:cubicBezTo>
                    <a:pt x="161" y="121"/>
                    <a:pt x="159" y="119"/>
                    <a:pt x="158" y="119"/>
                  </a:cubicBezTo>
                  <a:cubicBezTo>
                    <a:pt x="158" y="119"/>
                    <a:pt x="155" y="120"/>
                    <a:pt x="155" y="120"/>
                  </a:cubicBezTo>
                  <a:cubicBezTo>
                    <a:pt x="155" y="120"/>
                    <a:pt x="153" y="122"/>
                    <a:pt x="152" y="120"/>
                  </a:cubicBezTo>
                  <a:cubicBezTo>
                    <a:pt x="151" y="118"/>
                    <a:pt x="150" y="116"/>
                    <a:pt x="150" y="116"/>
                  </a:cubicBezTo>
                  <a:cubicBezTo>
                    <a:pt x="150" y="114"/>
                    <a:pt x="150" y="114"/>
                    <a:pt x="150" y="114"/>
                  </a:cubicBezTo>
                  <a:cubicBezTo>
                    <a:pt x="150" y="111"/>
                    <a:pt x="150" y="111"/>
                    <a:pt x="150" y="111"/>
                  </a:cubicBezTo>
                  <a:cubicBezTo>
                    <a:pt x="149" y="108"/>
                    <a:pt x="149" y="108"/>
                    <a:pt x="149" y="108"/>
                  </a:cubicBezTo>
                  <a:cubicBezTo>
                    <a:pt x="145" y="106"/>
                    <a:pt x="145" y="106"/>
                    <a:pt x="145" y="106"/>
                  </a:cubicBezTo>
                  <a:cubicBezTo>
                    <a:pt x="140" y="106"/>
                    <a:pt x="140" y="106"/>
                    <a:pt x="140" y="106"/>
                  </a:cubicBezTo>
                  <a:cubicBezTo>
                    <a:pt x="135" y="103"/>
                    <a:pt x="135" y="103"/>
                    <a:pt x="135" y="103"/>
                  </a:cubicBezTo>
                  <a:cubicBezTo>
                    <a:pt x="129" y="101"/>
                    <a:pt x="129" y="101"/>
                    <a:pt x="129" y="101"/>
                  </a:cubicBezTo>
                  <a:cubicBezTo>
                    <a:pt x="127" y="97"/>
                    <a:pt x="127" y="97"/>
                    <a:pt x="127" y="97"/>
                  </a:cubicBezTo>
                  <a:cubicBezTo>
                    <a:pt x="131" y="94"/>
                    <a:pt x="131" y="94"/>
                    <a:pt x="131" y="94"/>
                  </a:cubicBezTo>
                  <a:cubicBezTo>
                    <a:pt x="130" y="91"/>
                    <a:pt x="130" y="91"/>
                    <a:pt x="130" y="91"/>
                  </a:cubicBezTo>
                  <a:cubicBezTo>
                    <a:pt x="128" y="89"/>
                    <a:pt x="128" y="89"/>
                    <a:pt x="128" y="89"/>
                  </a:cubicBezTo>
                  <a:cubicBezTo>
                    <a:pt x="123" y="92"/>
                    <a:pt x="123" y="92"/>
                    <a:pt x="123" y="92"/>
                  </a:cubicBezTo>
                  <a:cubicBezTo>
                    <a:pt x="123" y="95"/>
                    <a:pt x="123" y="95"/>
                    <a:pt x="123" y="95"/>
                  </a:cubicBezTo>
                  <a:cubicBezTo>
                    <a:pt x="118" y="97"/>
                    <a:pt x="118" y="97"/>
                    <a:pt x="118" y="97"/>
                  </a:cubicBezTo>
                  <a:cubicBezTo>
                    <a:pt x="116" y="101"/>
                    <a:pt x="116" y="101"/>
                    <a:pt x="116" y="101"/>
                  </a:cubicBezTo>
                  <a:cubicBezTo>
                    <a:pt x="119" y="104"/>
                    <a:pt x="119" y="104"/>
                    <a:pt x="119" y="104"/>
                  </a:cubicBezTo>
                  <a:cubicBezTo>
                    <a:pt x="119" y="109"/>
                    <a:pt x="119" y="109"/>
                    <a:pt x="119" y="109"/>
                  </a:cubicBezTo>
                  <a:cubicBezTo>
                    <a:pt x="119" y="109"/>
                    <a:pt x="118" y="114"/>
                    <a:pt x="119" y="115"/>
                  </a:cubicBezTo>
                  <a:cubicBezTo>
                    <a:pt x="119" y="115"/>
                    <a:pt x="118" y="118"/>
                    <a:pt x="118" y="120"/>
                  </a:cubicBezTo>
                  <a:cubicBezTo>
                    <a:pt x="119" y="121"/>
                    <a:pt x="119" y="122"/>
                    <a:pt x="121" y="123"/>
                  </a:cubicBezTo>
                  <a:cubicBezTo>
                    <a:pt x="122" y="124"/>
                    <a:pt x="122" y="124"/>
                    <a:pt x="124" y="125"/>
                  </a:cubicBezTo>
                  <a:cubicBezTo>
                    <a:pt x="126" y="126"/>
                    <a:pt x="127" y="127"/>
                    <a:pt x="127" y="127"/>
                  </a:cubicBezTo>
                  <a:cubicBezTo>
                    <a:pt x="129" y="131"/>
                    <a:pt x="129" y="131"/>
                    <a:pt x="129" y="131"/>
                  </a:cubicBezTo>
                  <a:cubicBezTo>
                    <a:pt x="129" y="131"/>
                    <a:pt x="130" y="132"/>
                    <a:pt x="131" y="132"/>
                  </a:cubicBezTo>
                  <a:cubicBezTo>
                    <a:pt x="132" y="133"/>
                    <a:pt x="135" y="134"/>
                    <a:pt x="135" y="135"/>
                  </a:cubicBezTo>
                  <a:cubicBezTo>
                    <a:pt x="135" y="137"/>
                    <a:pt x="136" y="139"/>
                    <a:pt x="136" y="139"/>
                  </a:cubicBezTo>
                  <a:cubicBezTo>
                    <a:pt x="136" y="139"/>
                    <a:pt x="137" y="141"/>
                    <a:pt x="137" y="141"/>
                  </a:cubicBezTo>
                  <a:cubicBezTo>
                    <a:pt x="138" y="142"/>
                    <a:pt x="139" y="141"/>
                    <a:pt x="139" y="142"/>
                  </a:cubicBezTo>
                  <a:cubicBezTo>
                    <a:pt x="140" y="143"/>
                    <a:pt x="139" y="144"/>
                    <a:pt x="141" y="145"/>
                  </a:cubicBezTo>
                  <a:cubicBezTo>
                    <a:pt x="142" y="147"/>
                    <a:pt x="144" y="148"/>
                    <a:pt x="144" y="148"/>
                  </a:cubicBezTo>
                  <a:cubicBezTo>
                    <a:pt x="145" y="148"/>
                    <a:pt x="147" y="149"/>
                    <a:pt x="147" y="149"/>
                  </a:cubicBezTo>
                  <a:cubicBezTo>
                    <a:pt x="153" y="153"/>
                    <a:pt x="153" y="153"/>
                    <a:pt x="153" y="153"/>
                  </a:cubicBezTo>
                  <a:cubicBezTo>
                    <a:pt x="157" y="158"/>
                    <a:pt x="157" y="158"/>
                    <a:pt x="157" y="158"/>
                  </a:cubicBezTo>
                  <a:cubicBezTo>
                    <a:pt x="160" y="161"/>
                    <a:pt x="160" y="161"/>
                    <a:pt x="160" y="161"/>
                  </a:cubicBezTo>
                  <a:cubicBezTo>
                    <a:pt x="159" y="165"/>
                    <a:pt x="159" y="165"/>
                    <a:pt x="159" y="165"/>
                  </a:cubicBezTo>
                  <a:cubicBezTo>
                    <a:pt x="158" y="167"/>
                    <a:pt x="158" y="167"/>
                    <a:pt x="158" y="167"/>
                  </a:cubicBezTo>
                  <a:cubicBezTo>
                    <a:pt x="158" y="167"/>
                    <a:pt x="156" y="168"/>
                    <a:pt x="155" y="168"/>
                  </a:cubicBezTo>
                  <a:cubicBezTo>
                    <a:pt x="155" y="168"/>
                    <a:pt x="153" y="169"/>
                    <a:pt x="153" y="169"/>
                  </a:cubicBezTo>
                  <a:cubicBezTo>
                    <a:pt x="153" y="169"/>
                    <a:pt x="152" y="168"/>
                    <a:pt x="152" y="168"/>
                  </a:cubicBezTo>
                  <a:cubicBezTo>
                    <a:pt x="153" y="167"/>
                    <a:pt x="156" y="166"/>
                    <a:pt x="156" y="166"/>
                  </a:cubicBezTo>
                  <a:cubicBezTo>
                    <a:pt x="156" y="166"/>
                    <a:pt x="156" y="163"/>
                    <a:pt x="155" y="163"/>
                  </a:cubicBezTo>
                  <a:cubicBezTo>
                    <a:pt x="154" y="162"/>
                    <a:pt x="151" y="160"/>
                    <a:pt x="151" y="160"/>
                  </a:cubicBezTo>
                  <a:cubicBezTo>
                    <a:pt x="149" y="158"/>
                    <a:pt x="149" y="158"/>
                    <a:pt x="149" y="158"/>
                  </a:cubicBezTo>
                  <a:cubicBezTo>
                    <a:pt x="146" y="158"/>
                    <a:pt x="146" y="158"/>
                    <a:pt x="146" y="158"/>
                  </a:cubicBezTo>
                  <a:cubicBezTo>
                    <a:pt x="146" y="158"/>
                    <a:pt x="144" y="158"/>
                    <a:pt x="144" y="159"/>
                  </a:cubicBezTo>
                  <a:cubicBezTo>
                    <a:pt x="143" y="160"/>
                    <a:pt x="140" y="162"/>
                    <a:pt x="140" y="162"/>
                  </a:cubicBezTo>
                  <a:cubicBezTo>
                    <a:pt x="138" y="166"/>
                    <a:pt x="138" y="166"/>
                    <a:pt x="138" y="166"/>
                  </a:cubicBezTo>
                  <a:cubicBezTo>
                    <a:pt x="143" y="167"/>
                    <a:pt x="143" y="167"/>
                    <a:pt x="143" y="167"/>
                  </a:cubicBezTo>
                  <a:cubicBezTo>
                    <a:pt x="143" y="167"/>
                    <a:pt x="145" y="169"/>
                    <a:pt x="145" y="169"/>
                  </a:cubicBezTo>
                  <a:cubicBezTo>
                    <a:pt x="145" y="170"/>
                    <a:pt x="147" y="172"/>
                    <a:pt x="147" y="172"/>
                  </a:cubicBezTo>
                  <a:cubicBezTo>
                    <a:pt x="149" y="173"/>
                    <a:pt x="149" y="173"/>
                    <a:pt x="149" y="173"/>
                  </a:cubicBezTo>
                  <a:cubicBezTo>
                    <a:pt x="149" y="175"/>
                    <a:pt x="149" y="175"/>
                    <a:pt x="149" y="175"/>
                  </a:cubicBezTo>
                  <a:cubicBezTo>
                    <a:pt x="148" y="178"/>
                    <a:pt x="148" y="178"/>
                    <a:pt x="148" y="178"/>
                  </a:cubicBezTo>
                  <a:cubicBezTo>
                    <a:pt x="145" y="182"/>
                    <a:pt x="145" y="182"/>
                    <a:pt x="145" y="182"/>
                  </a:cubicBezTo>
                  <a:cubicBezTo>
                    <a:pt x="145" y="182"/>
                    <a:pt x="143" y="183"/>
                    <a:pt x="143" y="183"/>
                  </a:cubicBezTo>
                  <a:cubicBezTo>
                    <a:pt x="142" y="183"/>
                    <a:pt x="140" y="185"/>
                    <a:pt x="140" y="185"/>
                  </a:cubicBezTo>
                  <a:cubicBezTo>
                    <a:pt x="140" y="185"/>
                    <a:pt x="139" y="185"/>
                    <a:pt x="139" y="185"/>
                  </a:cubicBezTo>
                  <a:cubicBezTo>
                    <a:pt x="138" y="185"/>
                    <a:pt x="136" y="184"/>
                    <a:pt x="135" y="184"/>
                  </a:cubicBezTo>
                  <a:cubicBezTo>
                    <a:pt x="135" y="184"/>
                    <a:pt x="133" y="185"/>
                    <a:pt x="133" y="185"/>
                  </a:cubicBezTo>
                  <a:cubicBezTo>
                    <a:pt x="133" y="185"/>
                    <a:pt x="130" y="187"/>
                    <a:pt x="134" y="188"/>
                  </a:cubicBezTo>
                  <a:cubicBezTo>
                    <a:pt x="138" y="188"/>
                    <a:pt x="139" y="188"/>
                    <a:pt x="140" y="188"/>
                  </a:cubicBezTo>
                  <a:cubicBezTo>
                    <a:pt x="140" y="188"/>
                    <a:pt x="144" y="188"/>
                    <a:pt x="144" y="188"/>
                  </a:cubicBezTo>
                  <a:cubicBezTo>
                    <a:pt x="144" y="188"/>
                    <a:pt x="145" y="188"/>
                    <a:pt x="146" y="189"/>
                  </a:cubicBezTo>
                  <a:cubicBezTo>
                    <a:pt x="148" y="189"/>
                    <a:pt x="149" y="189"/>
                    <a:pt x="150" y="190"/>
                  </a:cubicBezTo>
                  <a:cubicBezTo>
                    <a:pt x="151" y="190"/>
                    <a:pt x="152" y="191"/>
                    <a:pt x="152" y="191"/>
                  </a:cubicBezTo>
                  <a:cubicBezTo>
                    <a:pt x="152" y="192"/>
                    <a:pt x="152" y="192"/>
                    <a:pt x="153" y="192"/>
                  </a:cubicBezTo>
                  <a:cubicBezTo>
                    <a:pt x="154" y="192"/>
                    <a:pt x="155" y="193"/>
                    <a:pt x="155" y="193"/>
                  </a:cubicBezTo>
                  <a:cubicBezTo>
                    <a:pt x="156" y="193"/>
                    <a:pt x="156" y="193"/>
                    <a:pt x="156" y="193"/>
                  </a:cubicBezTo>
                  <a:cubicBezTo>
                    <a:pt x="156" y="193"/>
                    <a:pt x="157" y="193"/>
                    <a:pt x="158" y="193"/>
                  </a:cubicBezTo>
                  <a:cubicBezTo>
                    <a:pt x="159" y="193"/>
                    <a:pt x="159" y="192"/>
                    <a:pt x="160" y="192"/>
                  </a:cubicBezTo>
                  <a:cubicBezTo>
                    <a:pt x="161" y="192"/>
                    <a:pt x="164" y="192"/>
                    <a:pt x="164" y="192"/>
                  </a:cubicBezTo>
                  <a:cubicBezTo>
                    <a:pt x="166" y="196"/>
                    <a:pt x="166" y="196"/>
                    <a:pt x="166" y="196"/>
                  </a:cubicBezTo>
                  <a:cubicBezTo>
                    <a:pt x="166" y="196"/>
                    <a:pt x="166" y="197"/>
                    <a:pt x="167" y="197"/>
                  </a:cubicBezTo>
                  <a:cubicBezTo>
                    <a:pt x="167" y="198"/>
                    <a:pt x="169" y="199"/>
                    <a:pt x="170" y="199"/>
                  </a:cubicBezTo>
                  <a:cubicBezTo>
                    <a:pt x="171" y="199"/>
                    <a:pt x="179" y="197"/>
                    <a:pt x="179" y="197"/>
                  </a:cubicBezTo>
                  <a:cubicBezTo>
                    <a:pt x="175" y="194"/>
                    <a:pt x="175" y="194"/>
                    <a:pt x="175" y="194"/>
                  </a:cubicBezTo>
                  <a:cubicBezTo>
                    <a:pt x="175" y="194"/>
                    <a:pt x="173" y="192"/>
                    <a:pt x="172" y="191"/>
                  </a:cubicBezTo>
                  <a:cubicBezTo>
                    <a:pt x="172" y="190"/>
                    <a:pt x="167" y="187"/>
                    <a:pt x="167" y="187"/>
                  </a:cubicBezTo>
                  <a:cubicBezTo>
                    <a:pt x="162" y="186"/>
                    <a:pt x="162" y="186"/>
                    <a:pt x="162" y="186"/>
                  </a:cubicBezTo>
                  <a:cubicBezTo>
                    <a:pt x="156" y="183"/>
                    <a:pt x="156" y="183"/>
                    <a:pt x="156" y="183"/>
                  </a:cubicBezTo>
                  <a:cubicBezTo>
                    <a:pt x="150" y="181"/>
                    <a:pt x="150" y="181"/>
                    <a:pt x="150" y="181"/>
                  </a:cubicBezTo>
                  <a:cubicBezTo>
                    <a:pt x="150" y="181"/>
                    <a:pt x="152" y="177"/>
                    <a:pt x="153" y="176"/>
                  </a:cubicBezTo>
                  <a:cubicBezTo>
                    <a:pt x="153" y="175"/>
                    <a:pt x="153" y="172"/>
                    <a:pt x="154" y="172"/>
                  </a:cubicBezTo>
                  <a:cubicBezTo>
                    <a:pt x="155" y="173"/>
                    <a:pt x="157" y="173"/>
                    <a:pt x="158" y="173"/>
                  </a:cubicBezTo>
                  <a:cubicBezTo>
                    <a:pt x="159" y="173"/>
                    <a:pt x="161" y="172"/>
                    <a:pt x="162" y="172"/>
                  </a:cubicBezTo>
                  <a:cubicBezTo>
                    <a:pt x="163" y="172"/>
                    <a:pt x="165" y="173"/>
                    <a:pt x="165" y="173"/>
                  </a:cubicBezTo>
                  <a:cubicBezTo>
                    <a:pt x="165" y="173"/>
                    <a:pt x="166" y="175"/>
                    <a:pt x="166" y="176"/>
                  </a:cubicBezTo>
                  <a:cubicBezTo>
                    <a:pt x="167" y="176"/>
                    <a:pt x="167" y="178"/>
                    <a:pt x="168" y="179"/>
                  </a:cubicBezTo>
                  <a:cubicBezTo>
                    <a:pt x="169" y="179"/>
                    <a:pt x="174" y="181"/>
                    <a:pt x="174" y="181"/>
                  </a:cubicBezTo>
                  <a:cubicBezTo>
                    <a:pt x="174" y="181"/>
                    <a:pt x="180" y="183"/>
                    <a:pt x="180" y="183"/>
                  </a:cubicBezTo>
                  <a:cubicBezTo>
                    <a:pt x="181" y="183"/>
                    <a:pt x="183" y="183"/>
                    <a:pt x="183" y="183"/>
                  </a:cubicBezTo>
                  <a:cubicBezTo>
                    <a:pt x="186" y="186"/>
                    <a:pt x="186" y="186"/>
                    <a:pt x="186" y="186"/>
                  </a:cubicBezTo>
                  <a:cubicBezTo>
                    <a:pt x="192" y="185"/>
                    <a:pt x="192" y="185"/>
                    <a:pt x="192" y="185"/>
                  </a:cubicBezTo>
                  <a:cubicBezTo>
                    <a:pt x="198" y="184"/>
                    <a:pt x="198" y="184"/>
                    <a:pt x="198" y="184"/>
                  </a:cubicBezTo>
                  <a:cubicBezTo>
                    <a:pt x="199" y="186"/>
                    <a:pt x="199" y="186"/>
                    <a:pt x="199" y="186"/>
                  </a:cubicBezTo>
                  <a:cubicBezTo>
                    <a:pt x="199" y="186"/>
                    <a:pt x="202" y="188"/>
                    <a:pt x="202" y="188"/>
                  </a:cubicBezTo>
                  <a:cubicBezTo>
                    <a:pt x="202" y="189"/>
                    <a:pt x="204" y="193"/>
                    <a:pt x="204" y="193"/>
                  </a:cubicBezTo>
                  <a:cubicBezTo>
                    <a:pt x="204" y="193"/>
                    <a:pt x="204" y="196"/>
                    <a:pt x="204" y="196"/>
                  </a:cubicBezTo>
                  <a:cubicBezTo>
                    <a:pt x="204" y="197"/>
                    <a:pt x="206" y="201"/>
                    <a:pt x="206" y="201"/>
                  </a:cubicBezTo>
                  <a:cubicBezTo>
                    <a:pt x="207" y="202"/>
                    <a:pt x="211" y="206"/>
                    <a:pt x="211" y="207"/>
                  </a:cubicBezTo>
                  <a:cubicBezTo>
                    <a:pt x="211" y="207"/>
                    <a:pt x="213" y="210"/>
                    <a:pt x="214" y="210"/>
                  </a:cubicBezTo>
                  <a:cubicBezTo>
                    <a:pt x="214" y="210"/>
                    <a:pt x="215" y="209"/>
                    <a:pt x="215" y="209"/>
                  </a:cubicBezTo>
                  <a:cubicBezTo>
                    <a:pt x="216" y="209"/>
                    <a:pt x="219" y="207"/>
                    <a:pt x="219" y="207"/>
                  </a:cubicBezTo>
                  <a:cubicBezTo>
                    <a:pt x="219" y="207"/>
                    <a:pt x="222" y="207"/>
                    <a:pt x="222" y="208"/>
                  </a:cubicBezTo>
                  <a:cubicBezTo>
                    <a:pt x="222" y="209"/>
                    <a:pt x="226" y="212"/>
                    <a:pt x="226" y="212"/>
                  </a:cubicBezTo>
                  <a:cubicBezTo>
                    <a:pt x="226" y="212"/>
                    <a:pt x="227" y="216"/>
                    <a:pt x="227" y="216"/>
                  </a:cubicBezTo>
                  <a:cubicBezTo>
                    <a:pt x="226" y="217"/>
                    <a:pt x="223" y="218"/>
                    <a:pt x="223" y="219"/>
                  </a:cubicBezTo>
                  <a:cubicBezTo>
                    <a:pt x="222" y="219"/>
                    <a:pt x="219" y="219"/>
                    <a:pt x="219" y="219"/>
                  </a:cubicBezTo>
                  <a:cubicBezTo>
                    <a:pt x="218" y="220"/>
                    <a:pt x="214" y="221"/>
                    <a:pt x="214" y="221"/>
                  </a:cubicBezTo>
                  <a:cubicBezTo>
                    <a:pt x="214" y="217"/>
                    <a:pt x="214" y="217"/>
                    <a:pt x="214" y="217"/>
                  </a:cubicBezTo>
                  <a:cubicBezTo>
                    <a:pt x="214" y="217"/>
                    <a:pt x="214" y="216"/>
                    <a:pt x="213" y="216"/>
                  </a:cubicBezTo>
                  <a:cubicBezTo>
                    <a:pt x="213" y="216"/>
                    <a:pt x="207" y="214"/>
                    <a:pt x="207" y="214"/>
                  </a:cubicBezTo>
                  <a:cubicBezTo>
                    <a:pt x="206" y="209"/>
                    <a:pt x="206" y="209"/>
                    <a:pt x="206" y="209"/>
                  </a:cubicBezTo>
                  <a:cubicBezTo>
                    <a:pt x="203" y="206"/>
                    <a:pt x="203" y="206"/>
                    <a:pt x="203" y="206"/>
                  </a:cubicBezTo>
                  <a:cubicBezTo>
                    <a:pt x="200" y="204"/>
                    <a:pt x="200" y="204"/>
                    <a:pt x="200" y="204"/>
                  </a:cubicBezTo>
                  <a:cubicBezTo>
                    <a:pt x="198" y="201"/>
                    <a:pt x="198" y="201"/>
                    <a:pt x="198" y="201"/>
                  </a:cubicBezTo>
                  <a:cubicBezTo>
                    <a:pt x="194" y="201"/>
                    <a:pt x="194" y="201"/>
                    <a:pt x="194" y="201"/>
                  </a:cubicBezTo>
                  <a:cubicBezTo>
                    <a:pt x="194" y="201"/>
                    <a:pt x="192" y="202"/>
                    <a:pt x="192" y="202"/>
                  </a:cubicBezTo>
                  <a:cubicBezTo>
                    <a:pt x="191" y="203"/>
                    <a:pt x="187" y="202"/>
                    <a:pt x="187" y="202"/>
                  </a:cubicBezTo>
                  <a:cubicBezTo>
                    <a:pt x="184" y="203"/>
                    <a:pt x="184" y="203"/>
                    <a:pt x="184" y="203"/>
                  </a:cubicBezTo>
                  <a:cubicBezTo>
                    <a:pt x="184" y="205"/>
                    <a:pt x="184" y="205"/>
                    <a:pt x="184" y="205"/>
                  </a:cubicBezTo>
                  <a:cubicBezTo>
                    <a:pt x="189" y="205"/>
                    <a:pt x="189" y="205"/>
                    <a:pt x="189" y="205"/>
                  </a:cubicBezTo>
                  <a:cubicBezTo>
                    <a:pt x="193" y="206"/>
                    <a:pt x="193" y="206"/>
                    <a:pt x="193" y="206"/>
                  </a:cubicBezTo>
                  <a:cubicBezTo>
                    <a:pt x="199" y="207"/>
                    <a:pt x="199" y="207"/>
                    <a:pt x="199" y="207"/>
                  </a:cubicBezTo>
                  <a:cubicBezTo>
                    <a:pt x="199" y="211"/>
                    <a:pt x="199" y="211"/>
                    <a:pt x="199" y="211"/>
                  </a:cubicBezTo>
                  <a:cubicBezTo>
                    <a:pt x="199" y="211"/>
                    <a:pt x="200" y="213"/>
                    <a:pt x="200" y="214"/>
                  </a:cubicBezTo>
                  <a:cubicBezTo>
                    <a:pt x="200" y="215"/>
                    <a:pt x="202" y="219"/>
                    <a:pt x="202" y="219"/>
                  </a:cubicBezTo>
                  <a:cubicBezTo>
                    <a:pt x="204" y="225"/>
                    <a:pt x="204" y="225"/>
                    <a:pt x="204" y="225"/>
                  </a:cubicBezTo>
                  <a:cubicBezTo>
                    <a:pt x="206" y="229"/>
                    <a:pt x="206" y="229"/>
                    <a:pt x="206" y="229"/>
                  </a:cubicBezTo>
                  <a:cubicBezTo>
                    <a:pt x="208" y="230"/>
                    <a:pt x="208" y="230"/>
                    <a:pt x="208" y="230"/>
                  </a:cubicBezTo>
                  <a:cubicBezTo>
                    <a:pt x="208" y="234"/>
                    <a:pt x="208" y="234"/>
                    <a:pt x="208" y="234"/>
                  </a:cubicBezTo>
                  <a:cubicBezTo>
                    <a:pt x="210" y="235"/>
                    <a:pt x="210" y="235"/>
                    <a:pt x="210" y="235"/>
                  </a:cubicBezTo>
                  <a:cubicBezTo>
                    <a:pt x="210" y="235"/>
                    <a:pt x="209" y="236"/>
                    <a:pt x="209" y="237"/>
                  </a:cubicBezTo>
                  <a:cubicBezTo>
                    <a:pt x="209" y="237"/>
                    <a:pt x="207" y="240"/>
                    <a:pt x="207" y="240"/>
                  </a:cubicBezTo>
                  <a:cubicBezTo>
                    <a:pt x="207" y="240"/>
                    <a:pt x="205" y="240"/>
                    <a:pt x="204" y="240"/>
                  </a:cubicBezTo>
                  <a:cubicBezTo>
                    <a:pt x="204" y="239"/>
                    <a:pt x="203" y="237"/>
                    <a:pt x="202" y="237"/>
                  </a:cubicBezTo>
                  <a:cubicBezTo>
                    <a:pt x="200" y="236"/>
                    <a:pt x="200" y="234"/>
                    <a:pt x="199" y="234"/>
                  </a:cubicBezTo>
                  <a:cubicBezTo>
                    <a:pt x="198" y="234"/>
                    <a:pt x="195" y="234"/>
                    <a:pt x="195" y="234"/>
                  </a:cubicBezTo>
                  <a:cubicBezTo>
                    <a:pt x="195" y="234"/>
                    <a:pt x="193" y="231"/>
                    <a:pt x="192" y="230"/>
                  </a:cubicBezTo>
                  <a:cubicBezTo>
                    <a:pt x="192" y="230"/>
                    <a:pt x="191" y="229"/>
                    <a:pt x="190" y="228"/>
                  </a:cubicBezTo>
                  <a:cubicBezTo>
                    <a:pt x="189" y="227"/>
                    <a:pt x="187" y="224"/>
                    <a:pt x="187" y="225"/>
                  </a:cubicBezTo>
                  <a:cubicBezTo>
                    <a:pt x="187" y="227"/>
                    <a:pt x="188" y="229"/>
                    <a:pt x="187" y="229"/>
                  </a:cubicBezTo>
                  <a:cubicBezTo>
                    <a:pt x="185" y="229"/>
                    <a:pt x="184" y="229"/>
                    <a:pt x="184" y="229"/>
                  </a:cubicBezTo>
                  <a:cubicBezTo>
                    <a:pt x="184" y="229"/>
                    <a:pt x="182" y="231"/>
                    <a:pt x="181" y="232"/>
                  </a:cubicBezTo>
                  <a:cubicBezTo>
                    <a:pt x="181" y="232"/>
                    <a:pt x="182" y="232"/>
                    <a:pt x="180" y="233"/>
                  </a:cubicBezTo>
                  <a:cubicBezTo>
                    <a:pt x="179" y="233"/>
                    <a:pt x="177" y="233"/>
                    <a:pt x="177" y="233"/>
                  </a:cubicBezTo>
                  <a:cubicBezTo>
                    <a:pt x="177" y="232"/>
                    <a:pt x="177" y="232"/>
                    <a:pt x="177" y="231"/>
                  </a:cubicBezTo>
                  <a:cubicBezTo>
                    <a:pt x="178" y="230"/>
                    <a:pt x="184" y="227"/>
                    <a:pt x="184" y="227"/>
                  </a:cubicBezTo>
                  <a:cubicBezTo>
                    <a:pt x="184" y="226"/>
                    <a:pt x="182" y="223"/>
                    <a:pt x="182" y="223"/>
                  </a:cubicBezTo>
                  <a:cubicBezTo>
                    <a:pt x="181" y="224"/>
                    <a:pt x="181" y="224"/>
                    <a:pt x="181" y="224"/>
                  </a:cubicBezTo>
                  <a:cubicBezTo>
                    <a:pt x="178" y="226"/>
                    <a:pt x="178" y="226"/>
                    <a:pt x="178" y="226"/>
                  </a:cubicBezTo>
                  <a:cubicBezTo>
                    <a:pt x="174" y="229"/>
                    <a:pt x="174" y="229"/>
                    <a:pt x="174" y="229"/>
                  </a:cubicBezTo>
                  <a:cubicBezTo>
                    <a:pt x="171" y="230"/>
                    <a:pt x="171" y="230"/>
                    <a:pt x="171" y="230"/>
                  </a:cubicBezTo>
                  <a:cubicBezTo>
                    <a:pt x="168" y="232"/>
                    <a:pt x="168" y="232"/>
                    <a:pt x="168" y="232"/>
                  </a:cubicBezTo>
                  <a:cubicBezTo>
                    <a:pt x="164" y="233"/>
                    <a:pt x="164" y="233"/>
                    <a:pt x="164" y="233"/>
                  </a:cubicBezTo>
                  <a:cubicBezTo>
                    <a:pt x="160" y="233"/>
                    <a:pt x="160" y="233"/>
                    <a:pt x="160" y="233"/>
                  </a:cubicBezTo>
                  <a:cubicBezTo>
                    <a:pt x="158" y="232"/>
                    <a:pt x="158" y="232"/>
                    <a:pt x="158" y="232"/>
                  </a:cubicBezTo>
                  <a:cubicBezTo>
                    <a:pt x="156" y="229"/>
                    <a:pt x="156" y="229"/>
                    <a:pt x="156" y="229"/>
                  </a:cubicBezTo>
                  <a:cubicBezTo>
                    <a:pt x="155" y="229"/>
                    <a:pt x="155" y="229"/>
                    <a:pt x="155" y="229"/>
                  </a:cubicBezTo>
                  <a:cubicBezTo>
                    <a:pt x="155" y="229"/>
                    <a:pt x="154" y="227"/>
                    <a:pt x="155" y="226"/>
                  </a:cubicBezTo>
                  <a:cubicBezTo>
                    <a:pt x="155" y="226"/>
                    <a:pt x="156" y="225"/>
                    <a:pt x="158" y="225"/>
                  </a:cubicBezTo>
                  <a:cubicBezTo>
                    <a:pt x="160" y="225"/>
                    <a:pt x="161" y="225"/>
                    <a:pt x="162" y="225"/>
                  </a:cubicBezTo>
                  <a:cubicBezTo>
                    <a:pt x="163" y="225"/>
                    <a:pt x="164" y="224"/>
                    <a:pt x="164" y="224"/>
                  </a:cubicBezTo>
                  <a:cubicBezTo>
                    <a:pt x="164" y="224"/>
                    <a:pt x="165" y="224"/>
                    <a:pt x="165" y="223"/>
                  </a:cubicBezTo>
                  <a:cubicBezTo>
                    <a:pt x="165" y="222"/>
                    <a:pt x="162" y="218"/>
                    <a:pt x="162" y="218"/>
                  </a:cubicBezTo>
                  <a:cubicBezTo>
                    <a:pt x="162" y="218"/>
                    <a:pt x="158" y="218"/>
                    <a:pt x="157" y="219"/>
                  </a:cubicBezTo>
                  <a:cubicBezTo>
                    <a:pt x="155" y="219"/>
                    <a:pt x="155" y="221"/>
                    <a:pt x="153" y="220"/>
                  </a:cubicBezTo>
                  <a:cubicBezTo>
                    <a:pt x="151" y="219"/>
                    <a:pt x="146" y="217"/>
                    <a:pt x="146" y="217"/>
                  </a:cubicBezTo>
                  <a:cubicBezTo>
                    <a:pt x="142" y="213"/>
                    <a:pt x="142" y="213"/>
                    <a:pt x="142" y="213"/>
                  </a:cubicBezTo>
                  <a:cubicBezTo>
                    <a:pt x="140" y="215"/>
                    <a:pt x="140" y="215"/>
                    <a:pt x="140" y="215"/>
                  </a:cubicBezTo>
                  <a:cubicBezTo>
                    <a:pt x="137" y="217"/>
                    <a:pt x="137" y="217"/>
                    <a:pt x="137" y="217"/>
                  </a:cubicBezTo>
                  <a:cubicBezTo>
                    <a:pt x="137" y="217"/>
                    <a:pt x="137" y="219"/>
                    <a:pt x="135" y="217"/>
                  </a:cubicBezTo>
                  <a:cubicBezTo>
                    <a:pt x="133" y="214"/>
                    <a:pt x="133" y="212"/>
                    <a:pt x="133" y="212"/>
                  </a:cubicBezTo>
                  <a:cubicBezTo>
                    <a:pt x="130" y="212"/>
                    <a:pt x="130" y="212"/>
                    <a:pt x="130" y="212"/>
                  </a:cubicBezTo>
                  <a:cubicBezTo>
                    <a:pt x="129" y="215"/>
                    <a:pt x="129" y="215"/>
                    <a:pt x="129" y="215"/>
                  </a:cubicBezTo>
                  <a:cubicBezTo>
                    <a:pt x="129" y="215"/>
                    <a:pt x="127" y="218"/>
                    <a:pt x="127" y="218"/>
                  </a:cubicBezTo>
                  <a:cubicBezTo>
                    <a:pt x="126" y="218"/>
                    <a:pt x="123" y="218"/>
                    <a:pt x="122" y="219"/>
                  </a:cubicBezTo>
                  <a:cubicBezTo>
                    <a:pt x="122" y="219"/>
                    <a:pt x="117" y="219"/>
                    <a:pt x="117" y="219"/>
                  </a:cubicBezTo>
                  <a:cubicBezTo>
                    <a:pt x="110" y="217"/>
                    <a:pt x="110" y="217"/>
                    <a:pt x="110" y="217"/>
                  </a:cubicBezTo>
                  <a:cubicBezTo>
                    <a:pt x="110" y="217"/>
                    <a:pt x="108" y="218"/>
                    <a:pt x="108" y="218"/>
                  </a:cubicBezTo>
                  <a:cubicBezTo>
                    <a:pt x="107" y="219"/>
                    <a:pt x="97" y="221"/>
                    <a:pt x="97" y="221"/>
                  </a:cubicBezTo>
                  <a:cubicBezTo>
                    <a:pt x="92" y="224"/>
                    <a:pt x="92" y="224"/>
                    <a:pt x="92" y="224"/>
                  </a:cubicBezTo>
                  <a:cubicBezTo>
                    <a:pt x="89" y="224"/>
                    <a:pt x="89" y="224"/>
                    <a:pt x="89" y="224"/>
                  </a:cubicBezTo>
                  <a:cubicBezTo>
                    <a:pt x="86" y="220"/>
                    <a:pt x="86" y="220"/>
                    <a:pt x="86" y="220"/>
                  </a:cubicBezTo>
                  <a:cubicBezTo>
                    <a:pt x="84" y="217"/>
                    <a:pt x="84" y="217"/>
                    <a:pt x="84" y="217"/>
                  </a:cubicBezTo>
                  <a:cubicBezTo>
                    <a:pt x="84" y="221"/>
                    <a:pt x="84" y="221"/>
                    <a:pt x="84" y="221"/>
                  </a:cubicBezTo>
                  <a:cubicBezTo>
                    <a:pt x="83" y="223"/>
                    <a:pt x="83" y="223"/>
                    <a:pt x="83" y="223"/>
                  </a:cubicBezTo>
                  <a:cubicBezTo>
                    <a:pt x="83" y="223"/>
                    <a:pt x="79" y="227"/>
                    <a:pt x="78" y="228"/>
                  </a:cubicBezTo>
                  <a:cubicBezTo>
                    <a:pt x="78" y="228"/>
                    <a:pt x="73" y="223"/>
                    <a:pt x="73" y="223"/>
                  </a:cubicBezTo>
                  <a:cubicBezTo>
                    <a:pt x="72" y="216"/>
                    <a:pt x="72" y="216"/>
                    <a:pt x="72" y="216"/>
                  </a:cubicBezTo>
                  <a:cubicBezTo>
                    <a:pt x="67" y="211"/>
                    <a:pt x="67" y="211"/>
                    <a:pt x="67" y="211"/>
                  </a:cubicBezTo>
                  <a:cubicBezTo>
                    <a:pt x="64" y="212"/>
                    <a:pt x="64" y="212"/>
                    <a:pt x="64" y="212"/>
                  </a:cubicBezTo>
                  <a:cubicBezTo>
                    <a:pt x="63" y="207"/>
                    <a:pt x="63" y="207"/>
                    <a:pt x="63" y="207"/>
                  </a:cubicBezTo>
                  <a:cubicBezTo>
                    <a:pt x="61" y="204"/>
                    <a:pt x="61" y="204"/>
                    <a:pt x="61" y="204"/>
                  </a:cubicBezTo>
                  <a:cubicBezTo>
                    <a:pt x="57" y="204"/>
                    <a:pt x="57" y="204"/>
                    <a:pt x="57" y="204"/>
                  </a:cubicBezTo>
                  <a:cubicBezTo>
                    <a:pt x="56" y="206"/>
                    <a:pt x="56" y="206"/>
                    <a:pt x="56" y="206"/>
                  </a:cubicBezTo>
                  <a:cubicBezTo>
                    <a:pt x="55" y="209"/>
                    <a:pt x="55" y="209"/>
                    <a:pt x="55" y="209"/>
                  </a:cubicBezTo>
                  <a:cubicBezTo>
                    <a:pt x="55" y="209"/>
                    <a:pt x="56" y="212"/>
                    <a:pt x="56" y="212"/>
                  </a:cubicBezTo>
                  <a:cubicBezTo>
                    <a:pt x="56" y="213"/>
                    <a:pt x="55" y="214"/>
                    <a:pt x="54" y="214"/>
                  </a:cubicBezTo>
                  <a:cubicBezTo>
                    <a:pt x="54" y="214"/>
                    <a:pt x="49" y="216"/>
                    <a:pt x="49" y="216"/>
                  </a:cubicBezTo>
                  <a:cubicBezTo>
                    <a:pt x="49" y="216"/>
                    <a:pt x="48" y="213"/>
                    <a:pt x="48" y="212"/>
                  </a:cubicBezTo>
                  <a:cubicBezTo>
                    <a:pt x="48" y="210"/>
                    <a:pt x="48" y="207"/>
                    <a:pt x="48" y="207"/>
                  </a:cubicBezTo>
                  <a:cubicBezTo>
                    <a:pt x="48" y="207"/>
                    <a:pt x="52" y="205"/>
                    <a:pt x="52" y="205"/>
                  </a:cubicBezTo>
                  <a:cubicBezTo>
                    <a:pt x="52" y="204"/>
                    <a:pt x="55" y="199"/>
                    <a:pt x="55" y="199"/>
                  </a:cubicBezTo>
                  <a:cubicBezTo>
                    <a:pt x="55" y="196"/>
                    <a:pt x="55" y="196"/>
                    <a:pt x="55" y="196"/>
                  </a:cubicBezTo>
                  <a:cubicBezTo>
                    <a:pt x="55" y="196"/>
                    <a:pt x="59" y="195"/>
                    <a:pt x="60" y="195"/>
                  </a:cubicBezTo>
                  <a:cubicBezTo>
                    <a:pt x="61" y="195"/>
                    <a:pt x="63" y="195"/>
                    <a:pt x="64" y="196"/>
                  </a:cubicBezTo>
                  <a:cubicBezTo>
                    <a:pt x="66" y="197"/>
                    <a:pt x="65" y="197"/>
                    <a:pt x="67" y="197"/>
                  </a:cubicBezTo>
                  <a:cubicBezTo>
                    <a:pt x="69" y="196"/>
                    <a:pt x="71" y="195"/>
                    <a:pt x="71" y="194"/>
                  </a:cubicBezTo>
                  <a:cubicBezTo>
                    <a:pt x="71" y="193"/>
                    <a:pt x="72" y="189"/>
                    <a:pt x="69" y="189"/>
                  </a:cubicBezTo>
                  <a:cubicBezTo>
                    <a:pt x="67" y="189"/>
                    <a:pt x="64" y="191"/>
                    <a:pt x="63" y="191"/>
                  </a:cubicBezTo>
                  <a:cubicBezTo>
                    <a:pt x="62" y="192"/>
                    <a:pt x="61" y="191"/>
                    <a:pt x="59" y="190"/>
                  </a:cubicBezTo>
                  <a:cubicBezTo>
                    <a:pt x="58" y="190"/>
                    <a:pt x="56" y="189"/>
                    <a:pt x="56" y="189"/>
                  </a:cubicBezTo>
                  <a:cubicBezTo>
                    <a:pt x="53" y="192"/>
                    <a:pt x="53" y="192"/>
                    <a:pt x="53" y="192"/>
                  </a:cubicBezTo>
                  <a:cubicBezTo>
                    <a:pt x="53" y="192"/>
                    <a:pt x="55" y="196"/>
                    <a:pt x="51" y="193"/>
                  </a:cubicBezTo>
                  <a:cubicBezTo>
                    <a:pt x="47" y="191"/>
                    <a:pt x="47" y="190"/>
                    <a:pt x="47" y="190"/>
                  </a:cubicBezTo>
                  <a:cubicBezTo>
                    <a:pt x="43" y="186"/>
                    <a:pt x="43" y="186"/>
                    <a:pt x="43" y="186"/>
                  </a:cubicBezTo>
                  <a:cubicBezTo>
                    <a:pt x="41" y="179"/>
                    <a:pt x="41" y="179"/>
                    <a:pt x="41" y="179"/>
                  </a:cubicBezTo>
                  <a:cubicBezTo>
                    <a:pt x="38" y="175"/>
                    <a:pt x="38" y="175"/>
                    <a:pt x="38" y="175"/>
                  </a:cubicBezTo>
                  <a:cubicBezTo>
                    <a:pt x="38" y="175"/>
                    <a:pt x="37" y="177"/>
                    <a:pt x="36" y="179"/>
                  </a:cubicBezTo>
                  <a:cubicBezTo>
                    <a:pt x="35" y="180"/>
                    <a:pt x="33" y="180"/>
                    <a:pt x="32" y="179"/>
                  </a:cubicBezTo>
                  <a:cubicBezTo>
                    <a:pt x="32" y="177"/>
                    <a:pt x="29" y="173"/>
                    <a:pt x="29" y="173"/>
                  </a:cubicBezTo>
                  <a:cubicBezTo>
                    <a:pt x="30" y="169"/>
                    <a:pt x="30" y="169"/>
                    <a:pt x="30" y="169"/>
                  </a:cubicBezTo>
                  <a:cubicBezTo>
                    <a:pt x="26" y="168"/>
                    <a:pt x="26" y="168"/>
                    <a:pt x="26" y="168"/>
                  </a:cubicBezTo>
                  <a:cubicBezTo>
                    <a:pt x="26" y="168"/>
                    <a:pt x="24" y="167"/>
                    <a:pt x="24" y="166"/>
                  </a:cubicBezTo>
                  <a:cubicBezTo>
                    <a:pt x="25" y="164"/>
                    <a:pt x="27" y="161"/>
                    <a:pt x="27" y="161"/>
                  </a:cubicBezTo>
                  <a:cubicBezTo>
                    <a:pt x="29" y="157"/>
                    <a:pt x="29" y="157"/>
                    <a:pt x="29" y="157"/>
                  </a:cubicBezTo>
                  <a:cubicBezTo>
                    <a:pt x="29" y="157"/>
                    <a:pt x="29" y="154"/>
                    <a:pt x="28" y="153"/>
                  </a:cubicBezTo>
                  <a:cubicBezTo>
                    <a:pt x="28" y="152"/>
                    <a:pt x="27" y="139"/>
                    <a:pt x="27" y="139"/>
                  </a:cubicBezTo>
                  <a:cubicBezTo>
                    <a:pt x="35" y="134"/>
                    <a:pt x="35" y="134"/>
                    <a:pt x="35" y="134"/>
                  </a:cubicBezTo>
                  <a:cubicBezTo>
                    <a:pt x="40" y="126"/>
                    <a:pt x="40" y="126"/>
                    <a:pt x="40" y="126"/>
                  </a:cubicBezTo>
                  <a:cubicBezTo>
                    <a:pt x="42" y="117"/>
                    <a:pt x="42" y="117"/>
                    <a:pt x="42" y="117"/>
                  </a:cubicBezTo>
                  <a:cubicBezTo>
                    <a:pt x="45" y="109"/>
                    <a:pt x="45" y="109"/>
                    <a:pt x="45" y="109"/>
                  </a:cubicBezTo>
                  <a:cubicBezTo>
                    <a:pt x="45" y="109"/>
                    <a:pt x="49" y="105"/>
                    <a:pt x="49" y="106"/>
                  </a:cubicBezTo>
                  <a:cubicBezTo>
                    <a:pt x="50" y="107"/>
                    <a:pt x="49" y="98"/>
                    <a:pt x="49" y="98"/>
                  </a:cubicBezTo>
                  <a:cubicBezTo>
                    <a:pt x="46" y="95"/>
                    <a:pt x="46" y="95"/>
                    <a:pt x="46" y="95"/>
                  </a:cubicBezTo>
                  <a:cubicBezTo>
                    <a:pt x="46" y="90"/>
                    <a:pt x="46" y="90"/>
                    <a:pt x="46" y="90"/>
                  </a:cubicBezTo>
                  <a:cubicBezTo>
                    <a:pt x="46" y="90"/>
                    <a:pt x="51" y="89"/>
                    <a:pt x="52" y="89"/>
                  </a:cubicBezTo>
                  <a:cubicBezTo>
                    <a:pt x="53" y="89"/>
                    <a:pt x="55" y="88"/>
                    <a:pt x="58" y="87"/>
                  </a:cubicBezTo>
                  <a:cubicBezTo>
                    <a:pt x="60" y="87"/>
                    <a:pt x="62" y="85"/>
                    <a:pt x="64" y="85"/>
                  </a:cubicBezTo>
                  <a:cubicBezTo>
                    <a:pt x="65" y="85"/>
                    <a:pt x="70" y="85"/>
                    <a:pt x="70" y="85"/>
                  </a:cubicBezTo>
                  <a:cubicBezTo>
                    <a:pt x="70" y="85"/>
                    <a:pt x="75" y="82"/>
                    <a:pt x="76" y="81"/>
                  </a:cubicBezTo>
                  <a:cubicBezTo>
                    <a:pt x="77" y="80"/>
                    <a:pt x="80" y="76"/>
                    <a:pt x="80" y="76"/>
                  </a:cubicBezTo>
                  <a:cubicBezTo>
                    <a:pt x="80" y="76"/>
                    <a:pt x="81" y="71"/>
                    <a:pt x="83" y="70"/>
                  </a:cubicBezTo>
                  <a:cubicBezTo>
                    <a:pt x="84" y="70"/>
                    <a:pt x="87" y="68"/>
                    <a:pt x="89" y="68"/>
                  </a:cubicBezTo>
                  <a:cubicBezTo>
                    <a:pt x="91" y="67"/>
                    <a:pt x="96" y="66"/>
                    <a:pt x="97" y="66"/>
                  </a:cubicBezTo>
                  <a:cubicBezTo>
                    <a:pt x="98" y="66"/>
                    <a:pt x="110" y="64"/>
                    <a:pt x="110" y="64"/>
                  </a:cubicBezTo>
                  <a:cubicBezTo>
                    <a:pt x="115" y="60"/>
                    <a:pt x="115" y="60"/>
                    <a:pt x="115" y="60"/>
                  </a:cubicBezTo>
                  <a:cubicBezTo>
                    <a:pt x="114" y="51"/>
                    <a:pt x="114" y="51"/>
                    <a:pt x="114" y="51"/>
                  </a:cubicBezTo>
                  <a:cubicBezTo>
                    <a:pt x="129" y="49"/>
                    <a:pt x="129" y="49"/>
                    <a:pt x="129" y="49"/>
                  </a:cubicBezTo>
                  <a:cubicBezTo>
                    <a:pt x="135" y="45"/>
                    <a:pt x="135" y="45"/>
                    <a:pt x="135" y="45"/>
                  </a:cubicBezTo>
                  <a:cubicBezTo>
                    <a:pt x="135" y="45"/>
                    <a:pt x="138" y="42"/>
                    <a:pt x="139" y="42"/>
                  </a:cubicBezTo>
                  <a:cubicBezTo>
                    <a:pt x="140" y="43"/>
                    <a:pt x="142" y="42"/>
                    <a:pt x="142" y="42"/>
                  </a:cubicBezTo>
                  <a:cubicBezTo>
                    <a:pt x="149" y="40"/>
                    <a:pt x="149" y="40"/>
                    <a:pt x="149" y="40"/>
                  </a:cubicBezTo>
                  <a:cubicBezTo>
                    <a:pt x="149" y="40"/>
                    <a:pt x="158" y="37"/>
                    <a:pt x="159" y="36"/>
                  </a:cubicBezTo>
                  <a:cubicBezTo>
                    <a:pt x="159" y="36"/>
                    <a:pt x="164" y="34"/>
                    <a:pt x="164" y="34"/>
                  </a:cubicBezTo>
                  <a:cubicBezTo>
                    <a:pt x="166" y="30"/>
                    <a:pt x="166" y="30"/>
                    <a:pt x="166" y="30"/>
                  </a:cubicBezTo>
                  <a:cubicBezTo>
                    <a:pt x="166" y="30"/>
                    <a:pt x="168" y="28"/>
                    <a:pt x="171" y="28"/>
                  </a:cubicBezTo>
                  <a:cubicBezTo>
                    <a:pt x="173" y="28"/>
                    <a:pt x="175" y="28"/>
                    <a:pt x="176" y="28"/>
                  </a:cubicBezTo>
                  <a:cubicBezTo>
                    <a:pt x="176" y="27"/>
                    <a:pt x="177" y="25"/>
                    <a:pt x="178" y="25"/>
                  </a:cubicBezTo>
                  <a:cubicBezTo>
                    <a:pt x="179" y="25"/>
                    <a:pt x="185" y="24"/>
                    <a:pt x="185" y="24"/>
                  </a:cubicBezTo>
                  <a:cubicBezTo>
                    <a:pt x="188" y="29"/>
                    <a:pt x="188" y="29"/>
                    <a:pt x="188" y="29"/>
                  </a:cubicBezTo>
                  <a:cubicBezTo>
                    <a:pt x="188" y="29"/>
                    <a:pt x="194" y="33"/>
                    <a:pt x="195" y="33"/>
                  </a:cubicBezTo>
                  <a:cubicBezTo>
                    <a:pt x="196" y="33"/>
                    <a:pt x="201" y="29"/>
                    <a:pt x="201" y="29"/>
                  </a:cubicBezTo>
                  <a:cubicBezTo>
                    <a:pt x="211" y="32"/>
                    <a:pt x="211" y="32"/>
                    <a:pt x="211" y="32"/>
                  </a:cubicBezTo>
                  <a:cubicBezTo>
                    <a:pt x="219" y="34"/>
                    <a:pt x="219" y="34"/>
                    <a:pt x="219" y="34"/>
                  </a:cubicBezTo>
                  <a:cubicBezTo>
                    <a:pt x="222" y="32"/>
                    <a:pt x="222" y="32"/>
                    <a:pt x="222" y="32"/>
                  </a:cubicBezTo>
                  <a:close/>
                  <a:moveTo>
                    <a:pt x="188" y="149"/>
                  </a:moveTo>
                  <a:cubicBezTo>
                    <a:pt x="188" y="149"/>
                    <a:pt x="188" y="149"/>
                    <a:pt x="188" y="149"/>
                  </a:cubicBezTo>
                  <a:cubicBezTo>
                    <a:pt x="189" y="150"/>
                    <a:pt x="189" y="150"/>
                    <a:pt x="189" y="150"/>
                  </a:cubicBezTo>
                  <a:cubicBezTo>
                    <a:pt x="189" y="150"/>
                    <a:pt x="191" y="150"/>
                    <a:pt x="192" y="149"/>
                  </a:cubicBezTo>
                  <a:cubicBezTo>
                    <a:pt x="193" y="149"/>
                    <a:pt x="191" y="148"/>
                    <a:pt x="191" y="148"/>
                  </a:cubicBezTo>
                  <a:cubicBezTo>
                    <a:pt x="189" y="148"/>
                    <a:pt x="189" y="148"/>
                    <a:pt x="189" y="148"/>
                  </a:cubicBezTo>
                  <a:cubicBezTo>
                    <a:pt x="189" y="148"/>
                    <a:pt x="188" y="149"/>
                    <a:pt x="188" y="149"/>
                  </a:cubicBezTo>
                  <a:close/>
                  <a:moveTo>
                    <a:pt x="184" y="157"/>
                  </a:moveTo>
                  <a:cubicBezTo>
                    <a:pt x="184" y="157"/>
                    <a:pt x="184" y="157"/>
                    <a:pt x="184" y="157"/>
                  </a:cubicBezTo>
                  <a:cubicBezTo>
                    <a:pt x="185" y="158"/>
                    <a:pt x="185" y="158"/>
                    <a:pt x="185" y="158"/>
                  </a:cubicBezTo>
                  <a:cubicBezTo>
                    <a:pt x="185" y="158"/>
                    <a:pt x="186" y="155"/>
                    <a:pt x="187" y="154"/>
                  </a:cubicBezTo>
                  <a:cubicBezTo>
                    <a:pt x="188" y="152"/>
                    <a:pt x="186" y="153"/>
                    <a:pt x="186" y="153"/>
                  </a:cubicBezTo>
                  <a:cubicBezTo>
                    <a:pt x="185" y="154"/>
                    <a:pt x="185" y="154"/>
                    <a:pt x="185" y="154"/>
                  </a:cubicBezTo>
                  <a:cubicBezTo>
                    <a:pt x="185" y="154"/>
                    <a:pt x="184" y="157"/>
                    <a:pt x="184" y="157"/>
                  </a:cubicBezTo>
                  <a:close/>
                  <a:moveTo>
                    <a:pt x="318" y="231"/>
                  </a:moveTo>
                  <a:cubicBezTo>
                    <a:pt x="318" y="231"/>
                    <a:pt x="318" y="231"/>
                    <a:pt x="318" y="231"/>
                  </a:cubicBezTo>
                  <a:cubicBezTo>
                    <a:pt x="318" y="231"/>
                    <a:pt x="321" y="233"/>
                    <a:pt x="321" y="233"/>
                  </a:cubicBezTo>
                  <a:cubicBezTo>
                    <a:pt x="319" y="237"/>
                    <a:pt x="319" y="237"/>
                    <a:pt x="319" y="237"/>
                  </a:cubicBezTo>
                  <a:cubicBezTo>
                    <a:pt x="316" y="235"/>
                    <a:pt x="316" y="235"/>
                    <a:pt x="316" y="235"/>
                  </a:cubicBezTo>
                  <a:cubicBezTo>
                    <a:pt x="318" y="231"/>
                    <a:pt x="318" y="231"/>
                    <a:pt x="318" y="231"/>
                  </a:cubicBezTo>
                  <a:close/>
                  <a:moveTo>
                    <a:pt x="342" y="250"/>
                  </a:moveTo>
                  <a:cubicBezTo>
                    <a:pt x="342" y="250"/>
                    <a:pt x="342" y="250"/>
                    <a:pt x="342" y="250"/>
                  </a:cubicBezTo>
                  <a:cubicBezTo>
                    <a:pt x="342" y="250"/>
                    <a:pt x="347" y="251"/>
                    <a:pt x="347" y="250"/>
                  </a:cubicBezTo>
                  <a:cubicBezTo>
                    <a:pt x="347" y="249"/>
                    <a:pt x="348" y="247"/>
                    <a:pt x="348" y="247"/>
                  </a:cubicBezTo>
                  <a:cubicBezTo>
                    <a:pt x="347" y="246"/>
                    <a:pt x="344" y="245"/>
                    <a:pt x="344" y="245"/>
                  </a:cubicBezTo>
                  <a:cubicBezTo>
                    <a:pt x="343" y="245"/>
                    <a:pt x="342" y="245"/>
                    <a:pt x="341" y="244"/>
                  </a:cubicBezTo>
                  <a:cubicBezTo>
                    <a:pt x="335" y="237"/>
                    <a:pt x="339" y="246"/>
                    <a:pt x="342" y="247"/>
                  </a:cubicBezTo>
                  <a:cubicBezTo>
                    <a:pt x="342" y="248"/>
                    <a:pt x="342" y="248"/>
                    <a:pt x="342" y="248"/>
                  </a:cubicBezTo>
                  <a:cubicBezTo>
                    <a:pt x="342" y="250"/>
                    <a:pt x="342" y="250"/>
                    <a:pt x="342" y="250"/>
                  </a:cubicBezTo>
                  <a:close/>
                  <a:moveTo>
                    <a:pt x="349" y="257"/>
                  </a:moveTo>
                  <a:cubicBezTo>
                    <a:pt x="349" y="257"/>
                    <a:pt x="349" y="257"/>
                    <a:pt x="349" y="257"/>
                  </a:cubicBezTo>
                  <a:cubicBezTo>
                    <a:pt x="353" y="252"/>
                    <a:pt x="353" y="252"/>
                    <a:pt x="353" y="252"/>
                  </a:cubicBezTo>
                  <a:cubicBezTo>
                    <a:pt x="353" y="252"/>
                    <a:pt x="355" y="250"/>
                    <a:pt x="356" y="250"/>
                  </a:cubicBezTo>
                  <a:cubicBezTo>
                    <a:pt x="357" y="250"/>
                    <a:pt x="361" y="249"/>
                    <a:pt x="361" y="249"/>
                  </a:cubicBezTo>
                  <a:cubicBezTo>
                    <a:pt x="361" y="249"/>
                    <a:pt x="364" y="250"/>
                    <a:pt x="362" y="251"/>
                  </a:cubicBezTo>
                  <a:cubicBezTo>
                    <a:pt x="361" y="252"/>
                    <a:pt x="358" y="254"/>
                    <a:pt x="357" y="254"/>
                  </a:cubicBezTo>
                  <a:cubicBezTo>
                    <a:pt x="356" y="255"/>
                    <a:pt x="354" y="258"/>
                    <a:pt x="354" y="258"/>
                  </a:cubicBezTo>
                  <a:cubicBezTo>
                    <a:pt x="350" y="259"/>
                    <a:pt x="350" y="259"/>
                    <a:pt x="350" y="259"/>
                  </a:cubicBezTo>
                  <a:cubicBezTo>
                    <a:pt x="346" y="261"/>
                    <a:pt x="346" y="261"/>
                    <a:pt x="346" y="261"/>
                  </a:cubicBezTo>
                  <a:cubicBezTo>
                    <a:pt x="347" y="265"/>
                    <a:pt x="347" y="265"/>
                    <a:pt x="347" y="265"/>
                  </a:cubicBezTo>
                  <a:cubicBezTo>
                    <a:pt x="347" y="265"/>
                    <a:pt x="346" y="266"/>
                    <a:pt x="345" y="266"/>
                  </a:cubicBezTo>
                  <a:cubicBezTo>
                    <a:pt x="345" y="265"/>
                    <a:pt x="342" y="263"/>
                    <a:pt x="342" y="263"/>
                  </a:cubicBezTo>
                  <a:cubicBezTo>
                    <a:pt x="343" y="258"/>
                    <a:pt x="343" y="258"/>
                    <a:pt x="343" y="258"/>
                  </a:cubicBezTo>
                  <a:cubicBezTo>
                    <a:pt x="347" y="258"/>
                    <a:pt x="347" y="258"/>
                    <a:pt x="347" y="258"/>
                  </a:cubicBezTo>
                  <a:cubicBezTo>
                    <a:pt x="349" y="257"/>
                    <a:pt x="349" y="257"/>
                    <a:pt x="349" y="257"/>
                  </a:cubicBezTo>
                  <a:close/>
                  <a:moveTo>
                    <a:pt x="388" y="286"/>
                  </a:moveTo>
                  <a:cubicBezTo>
                    <a:pt x="388" y="286"/>
                    <a:pt x="388" y="286"/>
                    <a:pt x="388" y="286"/>
                  </a:cubicBezTo>
                  <a:cubicBezTo>
                    <a:pt x="388" y="286"/>
                    <a:pt x="392" y="290"/>
                    <a:pt x="392" y="290"/>
                  </a:cubicBezTo>
                  <a:cubicBezTo>
                    <a:pt x="391" y="295"/>
                    <a:pt x="391" y="295"/>
                    <a:pt x="391" y="295"/>
                  </a:cubicBezTo>
                  <a:cubicBezTo>
                    <a:pt x="391" y="295"/>
                    <a:pt x="391" y="297"/>
                    <a:pt x="393" y="297"/>
                  </a:cubicBezTo>
                  <a:cubicBezTo>
                    <a:pt x="395" y="298"/>
                    <a:pt x="398" y="298"/>
                    <a:pt x="398" y="296"/>
                  </a:cubicBezTo>
                  <a:cubicBezTo>
                    <a:pt x="398" y="294"/>
                    <a:pt x="399" y="292"/>
                    <a:pt x="400" y="291"/>
                  </a:cubicBezTo>
                  <a:cubicBezTo>
                    <a:pt x="401" y="289"/>
                    <a:pt x="403" y="286"/>
                    <a:pt x="403" y="286"/>
                  </a:cubicBezTo>
                  <a:cubicBezTo>
                    <a:pt x="403" y="286"/>
                    <a:pt x="404" y="286"/>
                    <a:pt x="405" y="285"/>
                  </a:cubicBezTo>
                  <a:cubicBezTo>
                    <a:pt x="406" y="285"/>
                    <a:pt x="404" y="282"/>
                    <a:pt x="404" y="282"/>
                  </a:cubicBezTo>
                  <a:cubicBezTo>
                    <a:pt x="404" y="282"/>
                    <a:pt x="403" y="282"/>
                    <a:pt x="405" y="278"/>
                  </a:cubicBezTo>
                  <a:cubicBezTo>
                    <a:pt x="407" y="275"/>
                    <a:pt x="407" y="275"/>
                    <a:pt x="407" y="275"/>
                  </a:cubicBezTo>
                  <a:cubicBezTo>
                    <a:pt x="407" y="274"/>
                    <a:pt x="408" y="271"/>
                    <a:pt x="408" y="270"/>
                  </a:cubicBezTo>
                  <a:cubicBezTo>
                    <a:pt x="407" y="268"/>
                    <a:pt x="406" y="263"/>
                    <a:pt x="406" y="263"/>
                  </a:cubicBezTo>
                  <a:cubicBezTo>
                    <a:pt x="404" y="265"/>
                    <a:pt x="404" y="265"/>
                    <a:pt x="404" y="265"/>
                  </a:cubicBezTo>
                  <a:cubicBezTo>
                    <a:pt x="404" y="265"/>
                    <a:pt x="402" y="267"/>
                    <a:pt x="400" y="267"/>
                  </a:cubicBezTo>
                  <a:cubicBezTo>
                    <a:pt x="398" y="268"/>
                    <a:pt x="396" y="269"/>
                    <a:pt x="396" y="270"/>
                  </a:cubicBezTo>
                  <a:cubicBezTo>
                    <a:pt x="396" y="270"/>
                    <a:pt x="396" y="273"/>
                    <a:pt x="395" y="274"/>
                  </a:cubicBezTo>
                  <a:cubicBezTo>
                    <a:pt x="394" y="275"/>
                    <a:pt x="391" y="278"/>
                    <a:pt x="391" y="278"/>
                  </a:cubicBezTo>
                  <a:cubicBezTo>
                    <a:pt x="389" y="283"/>
                    <a:pt x="389" y="283"/>
                    <a:pt x="389" y="283"/>
                  </a:cubicBezTo>
                  <a:cubicBezTo>
                    <a:pt x="389" y="283"/>
                    <a:pt x="388" y="286"/>
                    <a:pt x="388" y="286"/>
                  </a:cubicBezTo>
                  <a:close/>
                  <a:moveTo>
                    <a:pt x="373" y="331"/>
                  </a:moveTo>
                  <a:cubicBezTo>
                    <a:pt x="373" y="331"/>
                    <a:pt x="373" y="331"/>
                    <a:pt x="373" y="331"/>
                  </a:cubicBezTo>
                  <a:cubicBezTo>
                    <a:pt x="371" y="330"/>
                    <a:pt x="369" y="328"/>
                    <a:pt x="369" y="326"/>
                  </a:cubicBezTo>
                  <a:cubicBezTo>
                    <a:pt x="369" y="325"/>
                    <a:pt x="370" y="323"/>
                    <a:pt x="370" y="323"/>
                  </a:cubicBezTo>
                  <a:cubicBezTo>
                    <a:pt x="370" y="323"/>
                    <a:pt x="368" y="322"/>
                    <a:pt x="368" y="321"/>
                  </a:cubicBezTo>
                  <a:cubicBezTo>
                    <a:pt x="368" y="321"/>
                    <a:pt x="370" y="317"/>
                    <a:pt x="370" y="315"/>
                  </a:cubicBezTo>
                  <a:cubicBezTo>
                    <a:pt x="369" y="314"/>
                    <a:pt x="370" y="308"/>
                    <a:pt x="370" y="308"/>
                  </a:cubicBezTo>
                  <a:cubicBezTo>
                    <a:pt x="370" y="308"/>
                    <a:pt x="373" y="307"/>
                    <a:pt x="373" y="308"/>
                  </a:cubicBezTo>
                  <a:cubicBezTo>
                    <a:pt x="373" y="309"/>
                    <a:pt x="372" y="312"/>
                    <a:pt x="372" y="313"/>
                  </a:cubicBezTo>
                  <a:cubicBezTo>
                    <a:pt x="372" y="314"/>
                    <a:pt x="371" y="318"/>
                    <a:pt x="371" y="319"/>
                  </a:cubicBezTo>
                  <a:cubicBezTo>
                    <a:pt x="371" y="319"/>
                    <a:pt x="372" y="318"/>
                    <a:pt x="374" y="320"/>
                  </a:cubicBezTo>
                  <a:cubicBezTo>
                    <a:pt x="376" y="322"/>
                    <a:pt x="376" y="325"/>
                    <a:pt x="376" y="325"/>
                  </a:cubicBezTo>
                  <a:cubicBezTo>
                    <a:pt x="374" y="327"/>
                    <a:pt x="374" y="327"/>
                    <a:pt x="374" y="327"/>
                  </a:cubicBezTo>
                  <a:cubicBezTo>
                    <a:pt x="373" y="331"/>
                    <a:pt x="373" y="331"/>
                    <a:pt x="373" y="331"/>
                  </a:cubicBezTo>
                  <a:close/>
                  <a:moveTo>
                    <a:pt x="361" y="333"/>
                  </a:moveTo>
                  <a:cubicBezTo>
                    <a:pt x="361" y="333"/>
                    <a:pt x="361" y="333"/>
                    <a:pt x="361" y="333"/>
                  </a:cubicBezTo>
                  <a:cubicBezTo>
                    <a:pt x="361" y="333"/>
                    <a:pt x="360" y="337"/>
                    <a:pt x="360" y="338"/>
                  </a:cubicBezTo>
                  <a:cubicBezTo>
                    <a:pt x="360" y="338"/>
                    <a:pt x="361" y="338"/>
                    <a:pt x="362" y="338"/>
                  </a:cubicBezTo>
                  <a:cubicBezTo>
                    <a:pt x="363" y="337"/>
                    <a:pt x="364" y="337"/>
                    <a:pt x="365" y="336"/>
                  </a:cubicBezTo>
                  <a:cubicBezTo>
                    <a:pt x="366" y="335"/>
                    <a:pt x="369" y="333"/>
                    <a:pt x="370" y="333"/>
                  </a:cubicBezTo>
                  <a:cubicBezTo>
                    <a:pt x="371" y="332"/>
                    <a:pt x="366" y="330"/>
                    <a:pt x="366" y="330"/>
                  </a:cubicBezTo>
                  <a:cubicBezTo>
                    <a:pt x="361" y="333"/>
                    <a:pt x="361" y="333"/>
                    <a:pt x="361" y="333"/>
                  </a:cubicBezTo>
                  <a:close/>
                  <a:moveTo>
                    <a:pt x="225" y="132"/>
                  </a:moveTo>
                  <a:cubicBezTo>
                    <a:pt x="225" y="132"/>
                    <a:pt x="225" y="132"/>
                    <a:pt x="225" y="132"/>
                  </a:cubicBezTo>
                  <a:cubicBezTo>
                    <a:pt x="227" y="133"/>
                    <a:pt x="227" y="133"/>
                    <a:pt x="227" y="133"/>
                  </a:cubicBezTo>
                  <a:cubicBezTo>
                    <a:pt x="227" y="133"/>
                    <a:pt x="228" y="132"/>
                    <a:pt x="229" y="131"/>
                  </a:cubicBezTo>
                  <a:cubicBezTo>
                    <a:pt x="230" y="130"/>
                    <a:pt x="228" y="129"/>
                    <a:pt x="228" y="129"/>
                  </a:cubicBezTo>
                  <a:cubicBezTo>
                    <a:pt x="227" y="130"/>
                    <a:pt x="227" y="130"/>
                    <a:pt x="227" y="130"/>
                  </a:cubicBezTo>
                  <a:cubicBezTo>
                    <a:pt x="227" y="130"/>
                    <a:pt x="225" y="132"/>
                    <a:pt x="225" y="132"/>
                  </a:cubicBezTo>
                  <a:close/>
                  <a:moveTo>
                    <a:pt x="164" y="164"/>
                  </a:moveTo>
                  <a:cubicBezTo>
                    <a:pt x="164" y="164"/>
                    <a:pt x="164" y="164"/>
                    <a:pt x="164" y="164"/>
                  </a:cubicBezTo>
                  <a:cubicBezTo>
                    <a:pt x="165" y="165"/>
                    <a:pt x="165" y="165"/>
                    <a:pt x="165" y="165"/>
                  </a:cubicBezTo>
                  <a:cubicBezTo>
                    <a:pt x="165" y="165"/>
                    <a:pt x="166" y="163"/>
                    <a:pt x="168" y="162"/>
                  </a:cubicBezTo>
                  <a:cubicBezTo>
                    <a:pt x="169" y="161"/>
                    <a:pt x="167" y="161"/>
                    <a:pt x="167" y="161"/>
                  </a:cubicBezTo>
                  <a:cubicBezTo>
                    <a:pt x="165" y="162"/>
                    <a:pt x="165" y="162"/>
                    <a:pt x="165" y="162"/>
                  </a:cubicBezTo>
                  <a:cubicBezTo>
                    <a:pt x="165" y="162"/>
                    <a:pt x="164" y="163"/>
                    <a:pt x="164" y="164"/>
                  </a:cubicBezTo>
                  <a:close/>
                  <a:moveTo>
                    <a:pt x="174" y="162"/>
                  </a:moveTo>
                  <a:cubicBezTo>
                    <a:pt x="174" y="162"/>
                    <a:pt x="174" y="162"/>
                    <a:pt x="174" y="162"/>
                  </a:cubicBezTo>
                  <a:cubicBezTo>
                    <a:pt x="174" y="164"/>
                    <a:pt x="174" y="164"/>
                    <a:pt x="174" y="164"/>
                  </a:cubicBezTo>
                  <a:cubicBezTo>
                    <a:pt x="174" y="164"/>
                    <a:pt x="177" y="165"/>
                    <a:pt x="179" y="166"/>
                  </a:cubicBezTo>
                  <a:cubicBezTo>
                    <a:pt x="182" y="167"/>
                    <a:pt x="180" y="164"/>
                    <a:pt x="180" y="164"/>
                  </a:cubicBezTo>
                  <a:cubicBezTo>
                    <a:pt x="178" y="162"/>
                    <a:pt x="178" y="162"/>
                    <a:pt x="178" y="162"/>
                  </a:cubicBezTo>
                  <a:cubicBezTo>
                    <a:pt x="178" y="162"/>
                    <a:pt x="175" y="161"/>
                    <a:pt x="174" y="162"/>
                  </a:cubicBezTo>
                  <a:close/>
                  <a:moveTo>
                    <a:pt x="211" y="164"/>
                  </a:moveTo>
                  <a:cubicBezTo>
                    <a:pt x="211" y="164"/>
                    <a:pt x="211" y="164"/>
                    <a:pt x="211" y="164"/>
                  </a:cubicBezTo>
                  <a:cubicBezTo>
                    <a:pt x="210" y="166"/>
                    <a:pt x="210" y="166"/>
                    <a:pt x="210" y="166"/>
                  </a:cubicBezTo>
                  <a:cubicBezTo>
                    <a:pt x="210" y="166"/>
                    <a:pt x="212" y="168"/>
                    <a:pt x="213" y="170"/>
                  </a:cubicBezTo>
                  <a:cubicBezTo>
                    <a:pt x="214" y="170"/>
                    <a:pt x="218" y="174"/>
                    <a:pt x="220" y="174"/>
                  </a:cubicBezTo>
                  <a:cubicBezTo>
                    <a:pt x="228" y="177"/>
                    <a:pt x="215" y="167"/>
                    <a:pt x="214" y="166"/>
                  </a:cubicBezTo>
                  <a:cubicBezTo>
                    <a:pt x="214" y="166"/>
                    <a:pt x="211" y="163"/>
                    <a:pt x="211" y="164"/>
                  </a:cubicBezTo>
                  <a:close/>
                  <a:moveTo>
                    <a:pt x="258" y="178"/>
                  </a:moveTo>
                  <a:cubicBezTo>
                    <a:pt x="258" y="178"/>
                    <a:pt x="258" y="178"/>
                    <a:pt x="258" y="178"/>
                  </a:cubicBezTo>
                  <a:cubicBezTo>
                    <a:pt x="260" y="180"/>
                    <a:pt x="260" y="180"/>
                    <a:pt x="260" y="180"/>
                  </a:cubicBezTo>
                  <a:cubicBezTo>
                    <a:pt x="260" y="180"/>
                    <a:pt x="263" y="179"/>
                    <a:pt x="265" y="178"/>
                  </a:cubicBezTo>
                  <a:cubicBezTo>
                    <a:pt x="267" y="178"/>
                    <a:pt x="265" y="176"/>
                    <a:pt x="265" y="176"/>
                  </a:cubicBezTo>
                  <a:cubicBezTo>
                    <a:pt x="262" y="176"/>
                    <a:pt x="262" y="176"/>
                    <a:pt x="262" y="176"/>
                  </a:cubicBezTo>
                  <a:cubicBezTo>
                    <a:pt x="262" y="176"/>
                    <a:pt x="258" y="177"/>
                    <a:pt x="258" y="178"/>
                  </a:cubicBezTo>
                  <a:close/>
                  <a:moveTo>
                    <a:pt x="238" y="73"/>
                  </a:moveTo>
                  <a:cubicBezTo>
                    <a:pt x="238" y="73"/>
                    <a:pt x="238" y="73"/>
                    <a:pt x="238" y="73"/>
                  </a:cubicBezTo>
                  <a:cubicBezTo>
                    <a:pt x="238" y="73"/>
                    <a:pt x="234" y="75"/>
                    <a:pt x="234" y="75"/>
                  </a:cubicBezTo>
                  <a:cubicBezTo>
                    <a:pt x="233" y="75"/>
                    <a:pt x="234" y="77"/>
                    <a:pt x="235" y="77"/>
                  </a:cubicBezTo>
                  <a:cubicBezTo>
                    <a:pt x="236" y="78"/>
                    <a:pt x="239" y="79"/>
                    <a:pt x="239" y="79"/>
                  </a:cubicBezTo>
                  <a:cubicBezTo>
                    <a:pt x="240" y="79"/>
                    <a:pt x="243" y="77"/>
                    <a:pt x="245" y="75"/>
                  </a:cubicBezTo>
                  <a:cubicBezTo>
                    <a:pt x="247" y="74"/>
                    <a:pt x="243" y="73"/>
                    <a:pt x="243" y="73"/>
                  </a:cubicBezTo>
                  <a:cubicBezTo>
                    <a:pt x="238" y="73"/>
                    <a:pt x="238" y="73"/>
                    <a:pt x="238" y="73"/>
                  </a:cubicBezTo>
                  <a:close/>
                  <a:moveTo>
                    <a:pt x="202" y="66"/>
                  </a:moveTo>
                  <a:cubicBezTo>
                    <a:pt x="202" y="66"/>
                    <a:pt x="202" y="66"/>
                    <a:pt x="202" y="66"/>
                  </a:cubicBezTo>
                  <a:cubicBezTo>
                    <a:pt x="202" y="66"/>
                    <a:pt x="198" y="66"/>
                    <a:pt x="197" y="66"/>
                  </a:cubicBezTo>
                  <a:cubicBezTo>
                    <a:pt x="197" y="66"/>
                    <a:pt x="196" y="67"/>
                    <a:pt x="195" y="68"/>
                  </a:cubicBezTo>
                  <a:cubicBezTo>
                    <a:pt x="194" y="69"/>
                    <a:pt x="194" y="71"/>
                    <a:pt x="193" y="73"/>
                  </a:cubicBezTo>
                  <a:cubicBezTo>
                    <a:pt x="193" y="75"/>
                    <a:pt x="194" y="75"/>
                    <a:pt x="194" y="75"/>
                  </a:cubicBezTo>
                  <a:cubicBezTo>
                    <a:pt x="195" y="76"/>
                    <a:pt x="195" y="76"/>
                    <a:pt x="197" y="78"/>
                  </a:cubicBezTo>
                  <a:cubicBezTo>
                    <a:pt x="199" y="79"/>
                    <a:pt x="201" y="77"/>
                    <a:pt x="203" y="76"/>
                  </a:cubicBezTo>
                  <a:cubicBezTo>
                    <a:pt x="206" y="75"/>
                    <a:pt x="204" y="74"/>
                    <a:pt x="205" y="72"/>
                  </a:cubicBezTo>
                  <a:cubicBezTo>
                    <a:pt x="205" y="71"/>
                    <a:pt x="204" y="68"/>
                    <a:pt x="204" y="68"/>
                  </a:cubicBezTo>
                  <a:cubicBezTo>
                    <a:pt x="204" y="67"/>
                    <a:pt x="202" y="66"/>
                    <a:pt x="202" y="66"/>
                  </a:cubicBezTo>
                  <a:close/>
                  <a:moveTo>
                    <a:pt x="236" y="103"/>
                  </a:moveTo>
                  <a:cubicBezTo>
                    <a:pt x="236" y="103"/>
                    <a:pt x="236" y="103"/>
                    <a:pt x="236" y="103"/>
                  </a:cubicBezTo>
                  <a:cubicBezTo>
                    <a:pt x="236" y="103"/>
                    <a:pt x="235" y="105"/>
                    <a:pt x="235" y="105"/>
                  </a:cubicBezTo>
                  <a:cubicBezTo>
                    <a:pt x="235" y="105"/>
                    <a:pt x="235" y="107"/>
                    <a:pt x="235" y="107"/>
                  </a:cubicBezTo>
                  <a:cubicBezTo>
                    <a:pt x="235" y="107"/>
                    <a:pt x="234" y="108"/>
                    <a:pt x="233" y="109"/>
                  </a:cubicBezTo>
                  <a:cubicBezTo>
                    <a:pt x="231" y="111"/>
                    <a:pt x="233" y="111"/>
                    <a:pt x="234" y="112"/>
                  </a:cubicBezTo>
                  <a:cubicBezTo>
                    <a:pt x="235" y="114"/>
                    <a:pt x="234" y="113"/>
                    <a:pt x="235" y="113"/>
                  </a:cubicBezTo>
                  <a:cubicBezTo>
                    <a:pt x="235" y="114"/>
                    <a:pt x="236" y="113"/>
                    <a:pt x="238" y="112"/>
                  </a:cubicBezTo>
                  <a:cubicBezTo>
                    <a:pt x="240" y="111"/>
                    <a:pt x="239" y="111"/>
                    <a:pt x="239" y="111"/>
                  </a:cubicBezTo>
                  <a:cubicBezTo>
                    <a:pt x="239" y="111"/>
                    <a:pt x="237" y="108"/>
                    <a:pt x="237" y="108"/>
                  </a:cubicBezTo>
                  <a:cubicBezTo>
                    <a:pt x="237" y="108"/>
                    <a:pt x="237" y="107"/>
                    <a:pt x="237" y="107"/>
                  </a:cubicBezTo>
                  <a:cubicBezTo>
                    <a:pt x="237" y="106"/>
                    <a:pt x="238" y="106"/>
                    <a:pt x="239" y="105"/>
                  </a:cubicBezTo>
                  <a:cubicBezTo>
                    <a:pt x="240" y="103"/>
                    <a:pt x="240" y="102"/>
                    <a:pt x="240" y="102"/>
                  </a:cubicBezTo>
                  <a:cubicBezTo>
                    <a:pt x="240" y="101"/>
                    <a:pt x="238" y="101"/>
                    <a:pt x="238" y="101"/>
                  </a:cubicBezTo>
                  <a:cubicBezTo>
                    <a:pt x="238" y="101"/>
                    <a:pt x="236" y="102"/>
                    <a:pt x="236" y="103"/>
                  </a:cubicBezTo>
                  <a:close/>
                  <a:moveTo>
                    <a:pt x="233" y="105"/>
                  </a:moveTo>
                  <a:cubicBezTo>
                    <a:pt x="233" y="105"/>
                    <a:pt x="233" y="105"/>
                    <a:pt x="233" y="105"/>
                  </a:cubicBezTo>
                  <a:cubicBezTo>
                    <a:pt x="232" y="103"/>
                    <a:pt x="232" y="103"/>
                    <a:pt x="232" y="103"/>
                  </a:cubicBezTo>
                  <a:cubicBezTo>
                    <a:pt x="232" y="103"/>
                    <a:pt x="231" y="102"/>
                    <a:pt x="228" y="102"/>
                  </a:cubicBezTo>
                  <a:cubicBezTo>
                    <a:pt x="226" y="102"/>
                    <a:pt x="226" y="103"/>
                    <a:pt x="224" y="103"/>
                  </a:cubicBezTo>
                  <a:cubicBezTo>
                    <a:pt x="222" y="103"/>
                    <a:pt x="222" y="105"/>
                    <a:pt x="222" y="106"/>
                  </a:cubicBezTo>
                  <a:cubicBezTo>
                    <a:pt x="221" y="108"/>
                    <a:pt x="222" y="107"/>
                    <a:pt x="223" y="108"/>
                  </a:cubicBezTo>
                  <a:cubicBezTo>
                    <a:pt x="224" y="109"/>
                    <a:pt x="223" y="109"/>
                    <a:pt x="224" y="112"/>
                  </a:cubicBezTo>
                  <a:cubicBezTo>
                    <a:pt x="224" y="114"/>
                    <a:pt x="225" y="113"/>
                    <a:pt x="225" y="113"/>
                  </a:cubicBezTo>
                  <a:cubicBezTo>
                    <a:pt x="226" y="114"/>
                    <a:pt x="227" y="113"/>
                    <a:pt x="229" y="112"/>
                  </a:cubicBezTo>
                  <a:cubicBezTo>
                    <a:pt x="231" y="110"/>
                    <a:pt x="229" y="110"/>
                    <a:pt x="229" y="110"/>
                  </a:cubicBezTo>
                  <a:cubicBezTo>
                    <a:pt x="229" y="110"/>
                    <a:pt x="231" y="109"/>
                    <a:pt x="233" y="107"/>
                  </a:cubicBezTo>
                  <a:cubicBezTo>
                    <a:pt x="234" y="105"/>
                    <a:pt x="233" y="105"/>
                    <a:pt x="233" y="105"/>
                  </a:cubicBezTo>
                  <a:close/>
                  <a:moveTo>
                    <a:pt x="284" y="139"/>
                  </a:moveTo>
                  <a:cubicBezTo>
                    <a:pt x="284" y="139"/>
                    <a:pt x="284" y="139"/>
                    <a:pt x="284" y="139"/>
                  </a:cubicBezTo>
                  <a:cubicBezTo>
                    <a:pt x="283" y="139"/>
                    <a:pt x="282" y="141"/>
                    <a:pt x="282" y="141"/>
                  </a:cubicBezTo>
                  <a:cubicBezTo>
                    <a:pt x="282" y="141"/>
                    <a:pt x="281" y="142"/>
                    <a:pt x="281" y="143"/>
                  </a:cubicBezTo>
                  <a:cubicBezTo>
                    <a:pt x="280" y="143"/>
                    <a:pt x="279" y="145"/>
                    <a:pt x="279" y="145"/>
                  </a:cubicBezTo>
                  <a:cubicBezTo>
                    <a:pt x="279" y="145"/>
                    <a:pt x="280" y="146"/>
                    <a:pt x="281" y="146"/>
                  </a:cubicBezTo>
                  <a:cubicBezTo>
                    <a:pt x="282" y="147"/>
                    <a:pt x="282" y="147"/>
                    <a:pt x="283" y="147"/>
                  </a:cubicBezTo>
                  <a:cubicBezTo>
                    <a:pt x="284" y="147"/>
                    <a:pt x="284" y="147"/>
                    <a:pt x="287" y="147"/>
                  </a:cubicBezTo>
                  <a:cubicBezTo>
                    <a:pt x="291" y="147"/>
                    <a:pt x="294" y="147"/>
                    <a:pt x="295" y="147"/>
                  </a:cubicBezTo>
                  <a:cubicBezTo>
                    <a:pt x="295" y="147"/>
                    <a:pt x="297" y="146"/>
                    <a:pt x="297" y="146"/>
                  </a:cubicBezTo>
                  <a:cubicBezTo>
                    <a:pt x="297" y="145"/>
                    <a:pt x="297" y="145"/>
                    <a:pt x="296" y="144"/>
                  </a:cubicBezTo>
                  <a:cubicBezTo>
                    <a:pt x="295" y="142"/>
                    <a:pt x="293" y="141"/>
                    <a:pt x="293" y="141"/>
                  </a:cubicBezTo>
                  <a:cubicBezTo>
                    <a:pt x="292" y="141"/>
                    <a:pt x="293" y="139"/>
                    <a:pt x="294" y="140"/>
                  </a:cubicBezTo>
                  <a:cubicBezTo>
                    <a:pt x="294" y="140"/>
                    <a:pt x="297" y="143"/>
                    <a:pt x="297" y="143"/>
                  </a:cubicBezTo>
                  <a:cubicBezTo>
                    <a:pt x="298" y="143"/>
                    <a:pt x="300" y="143"/>
                    <a:pt x="300" y="141"/>
                  </a:cubicBezTo>
                  <a:cubicBezTo>
                    <a:pt x="299" y="140"/>
                    <a:pt x="301" y="138"/>
                    <a:pt x="298" y="137"/>
                  </a:cubicBezTo>
                  <a:cubicBezTo>
                    <a:pt x="296" y="136"/>
                    <a:pt x="295" y="135"/>
                    <a:pt x="294" y="135"/>
                  </a:cubicBezTo>
                  <a:cubicBezTo>
                    <a:pt x="292" y="135"/>
                    <a:pt x="295" y="136"/>
                    <a:pt x="291" y="133"/>
                  </a:cubicBezTo>
                  <a:cubicBezTo>
                    <a:pt x="287" y="130"/>
                    <a:pt x="287" y="131"/>
                    <a:pt x="287" y="131"/>
                  </a:cubicBezTo>
                  <a:cubicBezTo>
                    <a:pt x="287" y="131"/>
                    <a:pt x="289" y="128"/>
                    <a:pt x="288" y="127"/>
                  </a:cubicBezTo>
                  <a:cubicBezTo>
                    <a:pt x="288" y="127"/>
                    <a:pt x="284" y="126"/>
                    <a:pt x="284" y="126"/>
                  </a:cubicBezTo>
                  <a:cubicBezTo>
                    <a:pt x="284" y="126"/>
                    <a:pt x="279" y="127"/>
                    <a:pt x="279" y="127"/>
                  </a:cubicBezTo>
                  <a:cubicBezTo>
                    <a:pt x="278" y="128"/>
                    <a:pt x="277" y="129"/>
                    <a:pt x="277" y="129"/>
                  </a:cubicBezTo>
                  <a:cubicBezTo>
                    <a:pt x="277" y="131"/>
                    <a:pt x="277" y="131"/>
                    <a:pt x="277" y="131"/>
                  </a:cubicBezTo>
                  <a:cubicBezTo>
                    <a:pt x="275" y="132"/>
                    <a:pt x="275" y="132"/>
                    <a:pt x="275" y="132"/>
                  </a:cubicBezTo>
                  <a:cubicBezTo>
                    <a:pt x="275" y="132"/>
                    <a:pt x="274" y="134"/>
                    <a:pt x="274" y="134"/>
                  </a:cubicBezTo>
                  <a:cubicBezTo>
                    <a:pt x="273" y="134"/>
                    <a:pt x="271" y="135"/>
                    <a:pt x="271" y="135"/>
                  </a:cubicBezTo>
                  <a:cubicBezTo>
                    <a:pt x="270" y="135"/>
                    <a:pt x="268" y="135"/>
                    <a:pt x="268" y="136"/>
                  </a:cubicBezTo>
                  <a:cubicBezTo>
                    <a:pt x="267" y="137"/>
                    <a:pt x="264" y="138"/>
                    <a:pt x="264" y="138"/>
                  </a:cubicBezTo>
                  <a:cubicBezTo>
                    <a:pt x="264" y="138"/>
                    <a:pt x="263" y="139"/>
                    <a:pt x="265" y="141"/>
                  </a:cubicBezTo>
                  <a:cubicBezTo>
                    <a:pt x="267" y="142"/>
                    <a:pt x="269" y="142"/>
                    <a:pt x="269" y="143"/>
                  </a:cubicBezTo>
                  <a:cubicBezTo>
                    <a:pt x="270" y="143"/>
                    <a:pt x="270" y="143"/>
                    <a:pt x="271" y="143"/>
                  </a:cubicBezTo>
                  <a:cubicBezTo>
                    <a:pt x="272" y="144"/>
                    <a:pt x="272" y="144"/>
                    <a:pt x="274" y="144"/>
                  </a:cubicBezTo>
                  <a:cubicBezTo>
                    <a:pt x="275" y="143"/>
                    <a:pt x="277" y="143"/>
                    <a:pt x="277" y="142"/>
                  </a:cubicBezTo>
                  <a:cubicBezTo>
                    <a:pt x="278" y="141"/>
                    <a:pt x="278" y="140"/>
                    <a:pt x="279" y="139"/>
                  </a:cubicBezTo>
                  <a:cubicBezTo>
                    <a:pt x="279" y="138"/>
                    <a:pt x="279" y="137"/>
                    <a:pt x="281" y="137"/>
                  </a:cubicBezTo>
                  <a:cubicBezTo>
                    <a:pt x="282" y="137"/>
                    <a:pt x="284" y="136"/>
                    <a:pt x="284" y="136"/>
                  </a:cubicBezTo>
                  <a:cubicBezTo>
                    <a:pt x="284" y="136"/>
                    <a:pt x="284" y="139"/>
                    <a:pt x="284" y="139"/>
                  </a:cubicBezTo>
                  <a:close/>
                  <a:moveTo>
                    <a:pt x="289" y="182"/>
                  </a:moveTo>
                  <a:cubicBezTo>
                    <a:pt x="289" y="182"/>
                    <a:pt x="289" y="182"/>
                    <a:pt x="289" y="182"/>
                  </a:cubicBezTo>
                  <a:cubicBezTo>
                    <a:pt x="288" y="181"/>
                    <a:pt x="288" y="181"/>
                    <a:pt x="288" y="181"/>
                  </a:cubicBezTo>
                  <a:cubicBezTo>
                    <a:pt x="288" y="180"/>
                    <a:pt x="288" y="180"/>
                    <a:pt x="288" y="180"/>
                  </a:cubicBezTo>
                  <a:cubicBezTo>
                    <a:pt x="285" y="177"/>
                    <a:pt x="285" y="177"/>
                    <a:pt x="285" y="177"/>
                  </a:cubicBezTo>
                  <a:cubicBezTo>
                    <a:pt x="285" y="177"/>
                    <a:pt x="289" y="176"/>
                    <a:pt x="291" y="175"/>
                  </a:cubicBezTo>
                  <a:cubicBezTo>
                    <a:pt x="294" y="174"/>
                    <a:pt x="291" y="173"/>
                    <a:pt x="291" y="172"/>
                  </a:cubicBezTo>
                  <a:cubicBezTo>
                    <a:pt x="291" y="172"/>
                    <a:pt x="290" y="172"/>
                    <a:pt x="288" y="172"/>
                  </a:cubicBezTo>
                  <a:cubicBezTo>
                    <a:pt x="287" y="172"/>
                    <a:pt x="286" y="172"/>
                    <a:pt x="284" y="173"/>
                  </a:cubicBezTo>
                  <a:cubicBezTo>
                    <a:pt x="283" y="173"/>
                    <a:pt x="282" y="171"/>
                    <a:pt x="282" y="171"/>
                  </a:cubicBezTo>
                  <a:cubicBezTo>
                    <a:pt x="281" y="171"/>
                    <a:pt x="277" y="171"/>
                    <a:pt x="276" y="171"/>
                  </a:cubicBezTo>
                  <a:cubicBezTo>
                    <a:pt x="276" y="171"/>
                    <a:pt x="275" y="173"/>
                    <a:pt x="274" y="174"/>
                  </a:cubicBezTo>
                  <a:cubicBezTo>
                    <a:pt x="273" y="175"/>
                    <a:pt x="272" y="176"/>
                    <a:pt x="271" y="176"/>
                  </a:cubicBezTo>
                  <a:cubicBezTo>
                    <a:pt x="270" y="177"/>
                    <a:pt x="274" y="179"/>
                    <a:pt x="275" y="179"/>
                  </a:cubicBezTo>
                  <a:cubicBezTo>
                    <a:pt x="275" y="180"/>
                    <a:pt x="278" y="180"/>
                    <a:pt x="278" y="181"/>
                  </a:cubicBezTo>
                  <a:cubicBezTo>
                    <a:pt x="279" y="181"/>
                    <a:pt x="282" y="183"/>
                    <a:pt x="283" y="183"/>
                  </a:cubicBezTo>
                  <a:cubicBezTo>
                    <a:pt x="284" y="184"/>
                    <a:pt x="282" y="185"/>
                    <a:pt x="281" y="187"/>
                  </a:cubicBezTo>
                  <a:cubicBezTo>
                    <a:pt x="280" y="189"/>
                    <a:pt x="279" y="189"/>
                    <a:pt x="278" y="190"/>
                  </a:cubicBezTo>
                  <a:cubicBezTo>
                    <a:pt x="277" y="191"/>
                    <a:pt x="279" y="192"/>
                    <a:pt x="280" y="193"/>
                  </a:cubicBezTo>
                  <a:cubicBezTo>
                    <a:pt x="281" y="194"/>
                    <a:pt x="283" y="195"/>
                    <a:pt x="283" y="195"/>
                  </a:cubicBezTo>
                  <a:cubicBezTo>
                    <a:pt x="284" y="195"/>
                    <a:pt x="287" y="193"/>
                    <a:pt x="287" y="193"/>
                  </a:cubicBezTo>
                  <a:cubicBezTo>
                    <a:pt x="287" y="193"/>
                    <a:pt x="288" y="190"/>
                    <a:pt x="288" y="190"/>
                  </a:cubicBezTo>
                  <a:cubicBezTo>
                    <a:pt x="288" y="189"/>
                    <a:pt x="289" y="187"/>
                    <a:pt x="289" y="187"/>
                  </a:cubicBezTo>
                  <a:cubicBezTo>
                    <a:pt x="290" y="186"/>
                    <a:pt x="290" y="186"/>
                    <a:pt x="290" y="186"/>
                  </a:cubicBezTo>
                  <a:cubicBezTo>
                    <a:pt x="289" y="182"/>
                    <a:pt x="289" y="182"/>
                    <a:pt x="289" y="182"/>
                  </a:cubicBezTo>
                  <a:close/>
                  <a:moveTo>
                    <a:pt x="316" y="209"/>
                  </a:moveTo>
                  <a:cubicBezTo>
                    <a:pt x="316" y="209"/>
                    <a:pt x="316" y="209"/>
                    <a:pt x="316" y="209"/>
                  </a:cubicBezTo>
                  <a:cubicBezTo>
                    <a:pt x="317" y="208"/>
                    <a:pt x="319" y="206"/>
                    <a:pt x="319" y="205"/>
                  </a:cubicBezTo>
                  <a:cubicBezTo>
                    <a:pt x="319" y="205"/>
                    <a:pt x="321" y="205"/>
                    <a:pt x="322" y="205"/>
                  </a:cubicBezTo>
                  <a:cubicBezTo>
                    <a:pt x="322" y="205"/>
                    <a:pt x="326" y="206"/>
                    <a:pt x="326" y="206"/>
                  </a:cubicBezTo>
                  <a:cubicBezTo>
                    <a:pt x="326" y="206"/>
                    <a:pt x="329" y="206"/>
                    <a:pt x="329" y="206"/>
                  </a:cubicBezTo>
                  <a:cubicBezTo>
                    <a:pt x="329" y="206"/>
                    <a:pt x="332" y="204"/>
                    <a:pt x="332" y="204"/>
                  </a:cubicBezTo>
                  <a:cubicBezTo>
                    <a:pt x="333" y="204"/>
                    <a:pt x="336" y="207"/>
                    <a:pt x="336" y="207"/>
                  </a:cubicBezTo>
                  <a:cubicBezTo>
                    <a:pt x="336" y="207"/>
                    <a:pt x="334" y="210"/>
                    <a:pt x="333" y="210"/>
                  </a:cubicBezTo>
                  <a:cubicBezTo>
                    <a:pt x="332" y="211"/>
                    <a:pt x="331" y="211"/>
                    <a:pt x="330" y="212"/>
                  </a:cubicBezTo>
                  <a:cubicBezTo>
                    <a:pt x="329" y="214"/>
                    <a:pt x="329" y="214"/>
                    <a:pt x="329" y="215"/>
                  </a:cubicBezTo>
                  <a:cubicBezTo>
                    <a:pt x="328" y="215"/>
                    <a:pt x="327" y="217"/>
                    <a:pt x="325" y="215"/>
                  </a:cubicBezTo>
                  <a:cubicBezTo>
                    <a:pt x="323" y="214"/>
                    <a:pt x="321" y="212"/>
                    <a:pt x="321" y="212"/>
                  </a:cubicBezTo>
                  <a:cubicBezTo>
                    <a:pt x="321" y="212"/>
                    <a:pt x="319" y="213"/>
                    <a:pt x="318" y="213"/>
                  </a:cubicBezTo>
                  <a:cubicBezTo>
                    <a:pt x="317" y="214"/>
                    <a:pt x="315" y="213"/>
                    <a:pt x="315" y="213"/>
                  </a:cubicBezTo>
                  <a:cubicBezTo>
                    <a:pt x="316" y="212"/>
                    <a:pt x="315" y="210"/>
                    <a:pt x="316" y="209"/>
                  </a:cubicBezTo>
                  <a:close/>
                  <a:moveTo>
                    <a:pt x="295" y="229"/>
                  </a:moveTo>
                  <a:cubicBezTo>
                    <a:pt x="295" y="229"/>
                    <a:pt x="295" y="229"/>
                    <a:pt x="295" y="229"/>
                  </a:cubicBezTo>
                  <a:cubicBezTo>
                    <a:pt x="295" y="229"/>
                    <a:pt x="291" y="227"/>
                    <a:pt x="292" y="226"/>
                  </a:cubicBezTo>
                  <a:cubicBezTo>
                    <a:pt x="293" y="224"/>
                    <a:pt x="297" y="220"/>
                    <a:pt x="298" y="219"/>
                  </a:cubicBezTo>
                  <a:cubicBezTo>
                    <a:pt x="298" y="219"/>
                    <a:pt x="301" y="220"/>
                    <a:pt x="301" y="220"/>
                  </a:cubicBezTo>
                  <a:cubicBezTo>
                    <a:pt x="302" y="220"/>
                    <a:pt x="303" y="217"/>
                    <a:pt x="304" y="217"/>
                  </a:cubicBezTo>
                  <a:cubicBezTo>
                    <a:pt x="304" y="217"/>
                    <a:pt x="308" y="217"/>
                    <a:pt x="308" y="217"/>
                  </a:cubicBezTo>
                  <a:cubicBezTo>
                    <a:pt x="308" y="217"/>
                    <a:pt x="306" y="221"/>
                    <a:pt x="304" y="222"/>
                  </a:cubicBezTo>
                  <a:cubicBezTo>
                    <a:pt x="302" y="223"/>
                    <a:pt x="301" y="223"/>
                    <a:pt x="301" y="224"/>
                  </a:cubicBezTo>
                  <a:cubicBezTo>
                    <a:pt x="300" y="225"/>
                    <a:pt x="299" y="226"/>
                    <a:pt x="299" y="227"/>
                  </a:cubicBezTo>
                  <a:cubicBezTo>
                    <a:pt x="298" y="227"/>
                    <a:pt x="295" y="229"/>
                    <a:pt x="295" y="229"/>
                  </a:cubicBezTo>
                  <a:close/>
                  <a:moveTo>
                    <a:pt x="282" y="268"/>
                  </a:moveTo>
                  <a:cubicBezTo>
                    <a:pt x="282" y="268"/>
                    <a:pt x="282" y="268"/>
                    <a:pt x="282" y="268"/>
                  </a:cubicBezTo>
                  <a:cubicBezTo>
                    <a:pt x="283" y="269"/>
                    <a:pt x="281" y="273"/>
                    <a:pt x="278" y="271"/>
                  </a:cubicBezTo>
                  <a:cubicBezTo>
                    <a:pt x="278" y="271"/>
                    <a:pt x="277" y="269"/>
                    <a:pt x="279" y="268"/>
                  </a:cubicBezTo>
                  <a:cubicBezTo>
                    <a:pt x="280" y="268"/>
                    <a:pt x="282" y="268"/>
                    <a:pt x="282" y="268"/>
                  </a:cubicBezTo>
                  <a:close/>
                  <a:moveTo>
                    <a:pt x="279" y="292"/>
                  </a:moveTo>
                  <a:cubicBezTo>
                    <a:pt x="279" y="292"/>
                    <a:pt x="279" y="292"/>
                    <a:pt x="279" y="292"/>
                  </a:cubicBezTo>
                  <a:cubicBezTo>
                    <a:pt x="279" y="292"/>
                    <a:pt x="281" y="290"/>
                    <a:pt x="281" y="290"/>
                  </a:cubicBezTo>
                  <a:cubicBezTo>
                    <a:pt x="282" y="290"/>
                    <a:pt x="283" y="291"/>
                    <a:pt x="283" y="291"/>
                  </a:cubicBezTo>
                  <a:cubicBezTo>
                    <a:pt x="283" y="291"/>
                    <a:pt x="286" y="293"/>
                    <a:pt x="286" y="293"/>
                  </a:cubicBezTo>
                  <a:cubicBezTo>
                    <a:pt x="286" y="294"/>
                    <a:pt x="287" y="296"/>
                    <a:pt x="286" y="296"/>
                  </a:cubicBezTo>
                  <a:cubicBezTo>
                    <a:pt x="285" y="297"/>
                    <a:pt x="284" y="298"/>
                    <a:pt x="283" y="297"/>
                  </a:cubicBezTo>
                  <a:cubicBezTo>
                    <a:pt x="282" y="297"/>
                    <a:pt x="281" y="297"/>
                    <a:pt x="281" y="296"/>
                  </a:cubicBezTo>
                  <a:cubicBezTo>
                    <a:pt x="281" y="295"/>
                    <a:pt x="281" y="295"/>
                    <a:pt x="281" y="294"/>
                  </a:cubicBezTo>
                  <a:cubicBezTo>
                    <a:pt x="281" y="294"/>
                    <a:pt x="279" y="294"/>
                    <a:pt x="279" y="294"/>
                  </a:cubicBezTo>
                  <a:cubicBezTo>
                    <a:pt x="279" y="292"/>
                    <a:pt x="279" y="292"/>
                    <a:pt x="279" y="292"/>
                  </a:cubicBezTo>
                  <a:close/>
                  <a:moveTo>
                    <a:pt x="238" y="279"/>
                  </a:moveTo>
                  <a:cubicBezTo>
                    <a:pt x="238" y="279"/>
                    <a:pt x="238" y="279"/>
                    <a:pt x="238" y="279"/>
                  </a:cubicBezTo>
                  <a:cubicBezTo>
                    <a:pt x="239" y="279"/>
                    <a:pt x="241" y="278"/>
                    <a:pt x="241" y="279"/>
                  </a:cubicBezTo>
                  <a:cubicBezTo>
                    <a:pt x="242" y="280"/>
                    <a:pt x="243" y="280"/>
                    <a:pt x="243" y="281"/>
                  </a:cubicBezTo>
                  <a:cubicBezTo>
                    <a:pt x="243" y="281"/>
                    <a:pt x="244" y="282"/>
                    <a:pt x="242" y="283"/>
                  </a:cubicBezTo>
                  <a:cubicBezTo>
                    <a:pt x="240" y="283"/>
                    <a:pt x="239" y="283"/>
                    <a:pt x="239" y="283"/>
                  </a:cubicBezTo>
                  <a:cubicBezTo>
                    <a:pt x="240" y="286"/>
                    <a:pt x="240" y="286"/>
                    <a:pt x="240" y="286"/>
                  </a:cubicBezTo>
                  <a:cubicBezTo>
                    <a:pt x="240" y="286"/>
                    <a:pt x="242" y="286"/>
                    <a:pt x="239" y="288"/>
                  </a:cubicBezTo>
                  <a:cubicBezTo>
                    <a:pt x="237" y="290"/>
                    <a:pt x="235" y="290"/>
                    <a:pt x="235" y="290"/>
                  </a:cubicBezTo>
                  <a:cubicBezTo>
                    <a:pt x="235" y="289"/>
                    <a:pt x="235" y="289"/>
                    <a:pt x="235" y="289"/>
                  </a:cubicBezTo>
                  <a:cubicBezTo>
                    <a:pt x="232" y="290"/>
                    <a:pt x="232" y="290"/>
                    <a:pt x="232" y="290"/>
                  </a:cubicBezTo>
                  <a:cubicBezTo>
                    <a:pt x="232" y="290"/>
                    <a:pt x="231" y="291"/>
                    <a:pt x="231" y="290"/>
                  </a:cubicBezTo>
                  <a:cubicBezTo>
                    <a:pt x="230" y="288"/>
                    <a:pt x="229" y="286"/>
                    <a:pt x="231" y="286"/>
                  </a:cubicBezTo>
                  <a:cubicBezTo>
                    <a:pt x="233" y="285"/>
                    <a:pt x="233" y="284"/>
                    <a:pt x="234" y="285"/>
                  </a:cubicBezTo>
                  <a:cubicBezTo>
                    <a:pt x="235" y="286"/>
                    <a:pt x="235" y="287"/>
                    <a:pt x="235" y="287"/>
                  </a:cubicBezTo>
                  <a:cubicBezTo>
                    <a:pt x="236" y="284"/>
                    <a:pt x="236" y="284"/>
                    <a:pt x="236" y="284"/>
                  </a:cubicBezTo>
                  <a:cubicBezTo>
                    <a:pt x="236" y="284"/>
                    <a:pt x="235" y="284"/>
                    <a:pt x="235" y="283"/>
                  </a:cubicBezTo>
                  <a:cubicBezTo>
                    <a:pt x="236" y="282"/>
                    <a:pt x="236" y="282"/>
                    <a:pt x="237" y="281"/>
                  </a:cubicBezTo>
                  <a:cubicBezTo>
                    <a:pt x="238" y="281"/>
                    <a:pt x="239" y="282"/>
                    <a:pt x="239" y="282"/>
                  </a:cubicBezTo>
                  <a:cubicBezTo>
                    <a:pt x="238" y="279"/>
                    <a:pt x="238" y="279"/>
                    <a:pt x="238" y="279"/>
                  </a:cubicBezTo>
                  <a:close/>
                  <a:moveTo>
                    <a:pt x="258" y="286"/>
                  </a:moveTo>
                  <a:cubicBezTo>
                    <a:pt x="258" y="286"/>
                    <a:pt x="258" y="286"/>
                    <a:pt x="258" y="286"/>
                  </a:cubicBezTo>
                  <a:cubicBezTo>
                    <a:pt x="258" y="286"/>
                    <a:pt x="259" y="286"/>
                    <a:pt x="259" y="287"/>
                  </a:cubicBezTo>
                  <a:cubicBezTo>
                    <a:pt x="260" y="288"/>
                    <a:pt x="260" y="288"/>
                    <a:pt x="259" y="288"/>
                  </a:cubicBezTo>
                  <a:cubicBezTo>
                    <a:pt x="259" y="288"/>
                    <a:pt x="256" y="288"/>
                    <a:pt x="256" y="288"/>
                  </a:cubicBezTo>
                  <a:cubicBezTo>
                    <a:pt x="256" y="288"/>
                    <a:pt x="255" y="289"/>
                    <a:pt x="255" y="287"/>
                  </a:cubicBezTo>
                  <a:cubicBezTo>
                    <a:pt x="255" y="286"/>
                    <a:pt x="255" y="285"/>
                    <a:pt x="255" y="285"/>
                  </a:cubicBezTo>
                  <a:cubicBezTo>
                    <a:pt x="258" y="286"/>
                    <a:pt x="258" y="286"/>
                    <a:pt x="258" y="286"/>
                  </a:cubicBezTo>
                  <a:close/>
                  <a:moveTo>
                    <a:pt x="265" y="282"/>
                  </a:moveTo>
                  <a:cubicBezTo>
                    <a:pt x="265" y="282"/>
                    <a:pt x="265" y="282"/>
                    <a:pt x="265" y="282"/>
                  </a:cubicBezTo>
                  <a:cubicBezTo>
                    <a:pt x="269" y="279"/>
                    <a:pt x="269" y="279"/>
                    <a:pt x="269" y="279"/>
                  </a:cubicBezTo>
                  <a:cubicBezTo>
                    <a:pt x="269" y="279"/>
                    <a:pt x="270" y="282"/>
                    <a:pt x="268" y="283"/>
                  </a:cubicBezTo>
                  <a:cubicBezTo>
                    <a:pt x="267" y="284"/>
                    <a:pt x="266" y="284"/>
                    <a:pt x="266" y="284"/>
                  </a:cubicBezTo>
                  <a:cubicBezTo>
                    <a:pt x="264" y="283"/>
                    <a:pt x="264" y="283"/>
                    <a:pt x="264" y="283"/>
                  </a:cubicBezTo>
                  <a:cubicBezTo>
                    <a:pt x="265" y="282"/>
                    <a:pt x="265" y="282"/>
                    <a:pt x="265" y="282"/>
                  </a:cubicBezTo>
                  <a:close/>
                  <a:moveTo>
                    <a:pt x="273" y="275"/>
                  </a:moveTo>
                  <a:cubicBezTo>
                    <a:pt x="273" y="275"/>
                    <a:pt x="273" y="275"/>
                    <a:pt x="273" y="275"/>
                  </a:cubicBezTo>
                  <a:cubicBezTo>
                    <a:pt x="273" y="275"/>
                    <a:pt x="272" y="278"/>
                    <a:pt x="273" y="280"/>
                  </a:cubicBezTo>
                  <a:cubicBezTo>
                    <a:pt x="273" y="281"/>
                    <a:pt x="273" y="281"/>
                    <a:pt x="274" y="281"/>
                  </a:cubicBezTo>
                  <a:cubicBezTo>
                    <a:pt x="275" y="282"/>
                    <a:pt x="276" y="282"/>
                    <a:pt x="277" y="281"/>
                  </a:cubicBezTo>
                  <a:cubicBezTo>
                    <a:pt x="278" y="281"/>
                    <a:pt x="278" y="278"/>
                    <a:pt x="278" y="278"/>
                  </a:cubicBezTo>
                  <a:cubicBezTo>
                    <a:pt x="278" y="278"/>
                    <a:pt x="278" y="277"/>
                    <a:pt x="277" y="275"/>
                  </a:cubicBezTo>
                  <a:cubicBezTo>
                    <a:pt x="276" y="272"/>
                    <a:pt x="274" y="275"/>
                    <a:pt x="273" y="275"/>
                  </a:cubicBezTo>
                  <a:close/>
                  <a:moveTo>
                    <a:pt x="274" y="259"/>
                  </a:moveTo>
                  <a:cubicBezTo>
                    <a:pt x="274" y="259"/>
                    <a:pt x="274" y="259"/>
                    <a:pt x="274" y="259"/>
                  </a:cubicBezTo>
                  <a:cubicBezTo>
                    <a:pt x="274" y="258"/>
                    <a:pt x="274" y="255"/>
                    <a:pt x="275" y="254"/>
                  </a:cubicBezTo>
                  <a:cubicBezTo>
                    <a:pt x="276" y="254"/>
                    <a:pt x="276" y="253"/>
                    <a:pt x="277" y="252"/>
                  </a:cubicBezTo>
                  <a:cubicBezTo>
                    <a:pt x="277" y="251"/>
                    <a:pt x="281" y="251"/>
                    <a:pt x="281" y="251"/>
                  </a:cubicBezTo>
                  <a:cubicBezTo>
                    <a:pt x="282" y="253"/>
                    <a:pt x="282" y="253"/>
                    <a:pt x="282" y="253"/>
                  </a:cubicBezTo>
                  <a:cubicBezTo>
                    <a:pt x="282" y="253"/>
                    <a:pt x="282" y="255"/>
                    <a:pt x="282" y="256"/>
                  </a:cubicBezTo>
                  <a:cubicBezTo>
                    <a:pt x="282" y="257"/>
                    <a:pt x="282" y="257"/>
                    <a:pt x="283" y="259"/>
                  </a:cubicBezTo>
                  <a:cubicBezTo>
                    <a:pt x="283" y="260"/>
                    <a:pt x="282" y="262"/>
                    <a:pt x="282" y="263"/>
                  </a:cubicBezTo>
                  <a:cubicBezTo>
                    <a:pt x="281" y="264"/>
                    <a:pt x="281" y="265"/>
                    <a:pt x="280" y="265"/>
                  </a:cubicBezTo>
                  <a:cubicBezTo>
                    <a:pt x="279" y="266"/>
                    <a:pt x="279" y="267"/>
                    <a:pt x="278" y="266"/>
                  </a:cubicBezTo>
                  <a:cubicBezTo>
                    <a:pt x="277" y="265"/>
                    <a:pt x="274" y="264"/>
                    <a:pt x="274" y="263"/>
                  </a:cubicBezTo>
                  <a:cubicBezTo>
                    <a:pt x="274" y="263"/>
                    <a:pt x="274" y="261"/>
                    <a:pt x="274" y="261"/>
                  </a:cubicBezTo>
                  <a:cubicBezTo>
                    <a:pt x="274" y="259"/>
                    <a:pt x="274" y="259"/>
                    <a:pt x="274" y="259"/>
                  </a:cubicBezTo>
                  <a:close/>
                  <a:moveTo>
                    <a:pt x="262" y="264"/>
                  </a:moveTo>
                  <a:cubicBezTo>
                    <a:pt x="262" y="264"/>
                    <a:pt x="262" y="264"/>
                    <a:pt x="262" y="264"/>
                  </a:cubicBezTo>
                  <a:cubicBezTo>
                    <a:pt x="262" y="263"/>
                    <a:pt x="263" y="259"/>
                    <a:pt x="263" y="259"/>
                  </a:cubicBezTo>
                  <a:cubicBezTo>
                    <a:pt x="263" y="259"/>
                    <a:pt x="263" y="257"/>
                    <a:pt x="265" y="256"/>
                  </a:cubicBezTo>
                  <a:cubicBezTo>
                    <a:pt x="266" y="256"/>
                    <a:pt x="266" y="255"/>
                    <a:pt x="267" y="256"/>
                  </a:cubicBezTo>
                  <a:cubicBezTo>
                    <a:pt x="268" y="257"/>
                    <a:pt x="269" y="258"/>
                    <a:pt x="269" y="258"/>
                  </a:cubicBezTo>
                  <a:cubicBezTo>
                    <a:pt x="269" y="258"/>
                    <a:pt x="268" y="258"/>
                    <a:pt x="268" y="259"/>
                  </a:cubicBezTo>
                  <a:cubicBezTo>
                    <a:pt x="268" y="259"/>
                    <a:pt x="269" y="261"/>
                    <a:pt x="269" y="261"/>
                  </a:cubicBezTo>
                  <a:cubicBezTo>
                    <a:pt x="268" y="262"/>
                    <a:pt x="267" y="263"/>
                    <a:pt x="266" y="264"/>
                  </a:cubicBezTo>
                  <a:cubicBezTo>
                    <a:pt x="266" y="265"/>
                    <a:pt x="264" y="266"/>
                    <a:pt x="264" y="266"/>
                  </a:cubicBezTo>
                  <a:cubicBezTo>
                    <a:pt x="261" y="268"/>
                    <a:pt x="261" y="268"/>
                    <a:pt x="261" y="268"/>
                  </a:cubicBezTo>
                  <a:cubicBezTo>
                    <a:pt x="261" y="269"/>
                    <a:pt x="261" y="269"/>
                    <a:pt x="261" y="269"/>
                  </a:cubicBezTo>
                  <a:cubicBezTo>
                    <a:pt x="260" y="269"/>
                    <a:pt x="260" y="269"/>
                    <a:pt x="260" y="269"/>
                  </a:cubicBezTo>
                  <a:cubicBezTo>
                    <a:pt x="258" y="266"/>
                    <a:pt x="258" y="266"/>
                    <a:pt x="258" y="266"/>
                  </a:cubicBezTo>
                  <a:cubicBezTo>
                    <a:pt x="261" y="264"/>
                    <a:pt x="261" y="264"/>
                    <a:pt x="261" y="264"/>
                  </a:cubicBezTo>
                  <a:cubicBezTo>
                    <a:pt x="262" y="264"/>
                    <a:pt x="262" y="264"/>
                    <a:pt x="262" y="264"/>
                  </a:cubicBezTo>
                  <a:close/>
                  <a:moveTo>
                    <a:pt x="242" y="268"/>
                  </a:moveTo>
                  <a:cubicBezTo>
                    <a:pt x="242" y="268"/>
                    <a:pt x="242" y="268"/>
                    <a:pt x="242" y="268"/>
                  </a:cubicBezTo>
                  <a:cubicBezTo>
                    <a:pt x="245" y="267"/>
                    <a:pt x="245" y="267"/>
                    <a:pt x="245" y="267"/>
                  </a:cubicBezTo>
                  <a:cubicBezTo>
                    <a:pt x="248" y="269"/>
                    <a:pt x="248" y="269"/>
                    <a:pt x="248" y="269"/>
                  </a:cubicBezTo>
                  <a:cubicBezTo>
                    <a:pt x="248" y="272"/>
                    <a:pt x="248" y="272"/>
                    <a:pt x="248" y="272"/>
                  </a:cubicBezTo>
                  <a:cubicBezTo>
                    <a:pt x="248" y="272"/>
                    <a:pt x="246" y="276"/>
                    <a:pt x="245" y="275"/>
                  </a:cubicBezTo>
                  <a:cubicBezTo>
                    <a:pt x="244" y="273"/>
                    <a:pt x="244" y="271"/>
                    <a:pt x="244" y="271"/>
                  </a:cubicBezTo>
                  <a:cubicBezTo>
                    <a:pt x="242" y="268"/>
                    <a:pt x="242" y="268"/>
                    <a:pt x="242" y="268"/>
                  </a:cubicBezTo>
                  <a:close/>
                  <a:moveTo>
                    <a:pt x="229" y="260"/>
                  </a:moveTo>
                  <a:cubicBezTo>
                    <a:pt x="229" y="260"/>
                    <a:pt x="229" y="260"/>
                    <a:pt x="229" y="260"/>
                  </a:cubicBezTo>
                  <a:cubicBezTo>
                    <a:pt x="229" y="260"/>
                    <a:pt x="234" y="259"/>
                    <a:pt x="234" y="260"/>
                  </a:cubicBezTo>
                  <a:cubicBezTo>
                    <a:pt x="234" y="260"/>
                    <a:pt x="234" y="262"/>
                    <a:pt x="235" y="262"/>
                  </a:cubicBezTo>
                  <a:cubicBezTo>
                    <a:pt x="235" y="263"/>
                    <a:pt x="232" y="266"/>
                    <a:pt x="231" y="266"/>
                  </a:cubicBezTo>
                  <a:cubicBezTo>
                    <a:pt x="231" y="266"/>
                    <a:pt x="230" y="265"/>
                    <a:pt x="230" y="265"/>
                  </a:cubicBezTo>
                  <a:cubicBezTo>
                    <a:pt x="229" y="260"/>
                    <a:pt x="229" y="260"/>
                    <a:pt x="229" y="260"/>
                  </a:cubicBezTo>
                  <a:close/>
                  <a:moveTo>
                    <a:pt x="225" y="247"/>
                  </a:moveTo>
                  <a:cubicBezTo>
                    <a:pt x="225" y="247"/>
                    <a:pt x="225" y="247"/>
                    <a:pt x="225" y="247"/>
                  </a:cubicBezTo>
                  <a:cubicBezTo>
                    <a:pt x="225" y="247"/>
                    <a:pt x="226" y="246"/>
                    <a:pt x="227" y="246"/>
                  </a:cubicBezTo>
                  <a:cubicBezTo>
                    <a:pt x="228" y="247"/>
                    <a:pt x="228" y="250"/>
                    <a:pt x="228" y="250"/>
                  </a:cubicBezTo>
                  <a:cubicBezTo>
                    <a:pt x="227" y="253"/>
                    <a:pt x="227" y="253"/>
                    <a:pt x="227" y="253"/>
                  </a:cubicBezTo>
                  <a:cubicBezTo>
                    <a:pt x="227" y="253"/>
                    <a:pt x="225" y="256"/>
                    <a:pt x="225" y="256"/>
                  </a:cubicBezTo>
                  <a:cubicBezTo>
                    <a:pt x="225" y="255"/>
                    <a:pt x="224" y="250"/>
                    <a:pt x="224" y="250"/>
                  </a:cubicBezTo>
                  <a:cubicBezTo>
                    <a:pt x="225" y="247"/>
                    <a:pt x="225" y="247"/>
                    <a:pt x="225" y="247"/>
                  </a:cubicBezTo>
                  <a:close/>
                  <a:moveTo>
                    <a:pt x="219" y="239"/>
                  </a:moveTo>
                  <a:cubicBezTo>
                    <a:pt x="219" y="239"/>
                    <a:pt x="219" y="239"/>
                    <a:pt x="219" y="239"/>
                  </a:cubicBezTo>
                  <a:cubicBezTo>
                    <a:pt x="219" y="239"/>
                    <a:pt x="218" y="242"/>
                    <a:pt x="218" y="243"/>
                  </a:cubicBezTo>
                  <a:cubicBezTo>
                    <a:pt x="218" y="243"/>
                    <a:pt x="219" y="245"/>
                    <a:pt x="219" y="245"/>
                  </a:cubicBezTo>
                  <a:cubicBezTo>
                    <a:pt x="219" y="246"/>
                    <a:pt x="219" y="245"/>
                    <a:pt x="220" y="244"/>
                  </a:cubicBezTo>
                  <a:cubicBezTo>
                    <a:pt x="221" y="243"/>
                    <a:pt x="221" y="242"/>
                    <a:pt x="221" y="242"/>
                  </a:cubicBezTo>
                  <a:cubicBezTo>
                    <a:pt x="221" y="242"/>
                    <a:pt x="223" y="241"/>
                    <a:pt x="223" y="240"/>
                  </a:cubicBezTo>
                  <a:cubicBezTo>
                    <a:pt x="224" y="240"/>
                    <a:pt x="224" y="237"/>
                    <a:pt x="224" y="237"/>
                  </a:cubicBezTo>
                  <a:cubicBezTo>
                    <a:pt x="224" y="237"/>
                    <a:pt x="221" y="235"/>
                    <a:pt x="221" y="236"/>
                  </a:cubicBezTo>
                  <a:cubicBezTo>
                    <a:pt x="220" y="236"/>
                    <a:pt x="219" y="239"/>
                    <a:pt x="219" y="239"/>
                  </a:cubicBezTo>
                  <a:close/>
                  <a:moveTo>
                    <a:pt x="233" y="237"/>
                  </a:moveTo>
                  <a:cubicBezTo>
                    <a:pt x="233" y="237"/>
                    <a:pt x="233" y="237"/>
                    <a:pt x="233" y="237"/>
                  </a:cubicBezTo>
                  <a:cubicBezTo>
                    <a:pt x="234" y="237"/>
                    <a:pt x="234" y="237"/>
                    <a:pt x="234" y="237"/>
                  </a:cubicBezTo>
                  <a:cubicBezTo>
                    <a:pt x="234" y="238"/>
                    <a:pt x="234" y="238"/>
                    <a:pt x="234" y="238"/>
                  </a:cubicBezTo>
                  <a:cubicBezTo>
                    <a:pt x="234" y="238"/>
                    <a:pt x="237" y="237"/>
                    <a:pt x="238" y="237"/>
                  </a:cubicBezTo>
                  <a:cubicBezTo>
                    <a:pt x="239" y="236"/>
                    <a:pt x="238" y="235"/>
                    <a:pt x="238" y="234"/>
                  </a:cubicBezTo>
                  <a:cubicBezTo>
                    <a:pt x="237" y="233"/>
                    <a:pt x="233" y="237"/>
                    <a:pt x="233" y="237"/>
                  </a:cubicBezTo>
                  <a:close/>
                  <a:moveTo>
                    <a:pt x="247" y="241"/>
                  </a:moveTo>
                  <a:cubicBezTo>
                    <a:pt x="247" y="241"/>
                    <a:pt x="247" y="241"/>
                    <a:pt x="247" y="241"/>
                  </a:cubicBezTo>
                  <a:cubicBezTo>
                    <a:pt x="245" y="240"/>
                    <a:pt x="245" y="240"/>
                    <a:pt x="245" y="240"/>
                  </a:cubicBezTo>
                  <a:cubicBezTo>
                    <a:pt x="245" y="242"/>
                    <a:pt x="245" y="242"/>
                    <a:pt x="245" y="242"/>
                  </a:cubicBezTo>
                  <a:cubicBezTo>
                    <a:pt x="245" y="242"/>
                    <a:pt x="246" y="244"/>
                    <a:pt x="247" y="245"/>
                  </a:cubicBezTo>
                  <a:cubicBezTo>
                    <a:pt x="247" y="245"/>
                    <a:pt x="245" y="247"/>
                    <a:pt x="245" y="247"/>
                  </a:cubicBezTo>
                  <a:cubicBezTo>
                    <a:pt x="247" y="250"/>
                    <a:pt x="247" y="250"/>
                    <a:pt x="247" y="250"/>
                  </a:cubicBezTo>
                  <a:cubicBezTo>
                    <a:pt x="250" y="245"/>
                    <a:pt x="250" y="245"/>
                    <a:pt x="250" y="245"/>
                  </a:cubicBezTo>
                  <a:cubicBezTo>
                    <a:pt x="250" y="245"/>
                    <a:pt x="249" y="243"/>
                    <a:pt x="249" y="243"/>
                  </a:cubicBezTo>
                  <a:cubicBezTo>
                    <a:pt x="249" y="242"/>
                    <a:pt x="247" y="241"/>
                    <a:pt x="247" y="241"/>
                  </a:cubicBezTo>
                  <a:close/>
                  <a:moveTo>
                    <a:pt x="261" y="241"/>
                  </a:moveTo>
                  <a:cubicBezTo>
                    <a:pt x="261" y="241"/>
                    <a:pt x="261" y="241"/>
                    <a:pt x="261" y="241"/>
                  </a:cubicBezTo>
                  <a:cubicBezTo>
                    <a:pt x="262" y="243"/>
                    <a:pt x="262" y="243"/>
                    <a:pt x="262" y="243"/>
                  </a:cubicBezTo>
                  <a:cubicBezTo>
                    <a:pt x="262" y="243"/>
                    <a:pt x="261" y="245"/>
                    <a:pt x="260" y="245"/>
                  </a:cubicBezTo>
                  <a:cubicBezTo>
                    <a:pt x="260" y="245"/>
                    <a:pt x="259" y="244"/>
                    <a:pt x="259" y="244"/>
                  </a:cubicBezTo>
                  <a:cubicBezTo>
                    <a:pt x="261" y="241"/>
                    <a:pt x="261" y="241"/>
                    <a:pt x="261" y="241"/>
                  </a:cubicBezTo>
                  <a:close/>
                  <a:moveTo>
                    <a:pt x="264" y="238"/>
                  </a:moveTo>
                  <a:cubicBezTo>
                    <a:pt x="264" y="238"/>
                    <a:pt x="264" y="238"/>
                    <a:pt x="264" y="238"/>
                  </a:cubicBezTo>
                  <a:cubicBezTo>
                    <a:pt x="265" y="240"/>
                    <a:pt x="265" y="240"/>
                    <a:pt x="265" y="240"/>
                  </a:cubicBezTo>
                  <a:cubicBezTo>
                    <a:pt x="265" y="240"/>
                    <a:pt x="268" y="239"/>
                    <a:pt x="270" y="238"/>
                  </a:cubicBezTo>
                  <a:cubicBezTo>
                    <a:pt x="273" y="237"/>
                    <a:pt x="270" y="236"/>
                    <a:pt x="270" y="236"/>
                  </a:cubicBezTo>
                  <a:cubicBezTo>
                    <a:pt x="267" y="236"/>
                    <a:pt x="267" y="236"/>
                    <a:pt x="267" y="236"/>
                  </a:cubicBezTo>
                  <a:cubicBezTo>
                    <a:pt x="267" y="236"/>
                    <a:pt x="264" y="237"/>
                    <a:pt x="264" y="238"/>
                  </a:cubicBezTo>
                  <a:close/>
                  <a:moveTo>
                    <a:pt x="247" y="230"/>
                  </a:moveTo>
                  <a:cubicBezTo>
                    <a:pt x="247" y="230"/>
                    <a:pt x="247" y="230"/>
                    <a:pt x="247" y="230"/>
                  </a:cubicBezTo>
                  <a:cubicBezTo>
                    <a:pt x="250" y="233"/>
                    <a:pt x="250" y="233"/>
                    <a:pt x="250" y="233"/>
                  </a:cubicBezTo>
                  <a:cubicBezTo>
                    <a:pt x="250" y="233"/>
                    <a:pt x="254" y="235"/>
                    <a:pt x="255" y="235"/>
                  </a:cubicBezTo>
                  <a:cubicBezTo>
                    <a:pt x="255" y="236"/>
                    <a:pt x="257" y="235"/>
                    <a:pt x="259" y="235"/>
                  </a:cubicBezTo>
                  <a:cubicBezTo>
                    <a:pt x="260" y="234"/>
                    <a:pt x="260" y="234"/>
                    <a:pt x="260" y="233"/>
                  </a:cubicBezTo>
                  <a:cubicBezTo>
                    <a:pt x="260" y="233"/>
                    <a:pt x="259" y="232"/>
                    <a:pt x="259" y="232"/>
                  </a:cubicBezTo>
                  <a:cubicBezTo>
                    <a:pt x="259" y="232"/>
                    <a:pt x="258" y="230"/>
                    <a:pt x="255" y="230"/>
                  </a:cubicBezTo>
                  <a:cubicBezTo>
                    <a:pt x="253" y="231"/>
                    <a:pt x="253" y="230"/>
                    <a:pt x="253" y="230"/>
                  </a:cubicBezTo>
                  <a:cubicBezTo>
                    <a:pt x="253" y="230"/>
                    <a:pt x="252" y="230"/>
                    <a:pt x="249" y="229"/>
                  </a:cubicBezTo>
                  <a:cubicBezTo>
                    <a:pt x="247" y="229"/>
                    <a:pt x="248" y="230"/>
                    <a:pt x="247" y="230"/>
                  </a:cubicBezTo>
                  <a:close/>
                  <a:moveTo>
                    <a:pt x="245" y="229"/>
                  </a:moveTo>
                  <a:cubicBezTo>
                    <a:pt x="245" y="229"/>
                    <a:pt x="245" y="229"/>
                    <a:pt x="245" y="229"/>
                  </a:cubicBezTo>
                  <a:cubicBezTo>
                    <a:pt x="246" y="228"/>
                    <a:pt x="246" y="228"/>
                    <a:pt x="246" y="228"/>
                  </a:cubicBezTo>
                  <a:cubicBezTo>
                    <a:pt x="246" y="228"/>
                    <a:pt x="246" y="226"/>
                    <a:pt x="246" y="223"/>
                  </a:cubicBezTo>
                  <a:cubicBezTo>
                    <a:pt x="246" y="221"/>
                    <a:pt x="245" y="222"/>
                    <a:pt x="245" y="222"/>
                  </a:cubicBezTo>
                  <a:cubicBezTo>
                    <a:pt x="245" y="221"/>
                    <a:pt x="245" y="220"/>
                    <a:pt x="244" y="218"/>
                  </a:cubicBezTo>
                  <a:cubicBezTo>
                    <a:pt x="243" y="217"/>
                    <a:pt x="243" y="218"/>
                    <a:pt x="242" y="218"/>
                  </a:cubicBezTo>
                  <a:cubicBezTo>
                    <a:pt x="242" y="218"/>
                    <a:pt x="241" y="219"/>
                    <a:pt x="239" y="219"/>
                  </a:cubicBezTo>
                  <a:cubicBezTo>
                    <a:pt x="237" y="219"/>
                    <a:pt x="238" y="217"/>
                    <a:pt x="237" y="216"/>
                  </a:cubicBezTo>
                  <a:cubicBezTo>
                    <a:pt x="236" y="215"/>
                    <a:pt x="234" y="215"/>
                    <a:pt x="234" y="215"/>
                  </a:cubicBezTo>
                  <a:cubicBezTo>
                    <a:pt x="233" y="215"/>
                    <a:pt x="231" y="218"/>
                    <a:pt x="231" y="219"/>
                  </a:cubicBezTo>
                  <a:cubicBezTo>
                    <a:pt x="231" y="220"/>
                    <a:pt x="232" y="220"/>
                    <a:pt x="235" y="223"/>
                  </a:cubicBezTo>
                  <a:cubicBezTo>
                    <a:pt x="238" y="225"/>
                    <a:pt x="239" y="225"/>
                    <a:pt x="240" y="225"/>
                  </a:cubicBezTo>
                  <a:cubicBezTo>
                    <a:pt x="241" y="226"/>
                    <a:pt x="244" y="228"/>
                    <a:pt x="245" y="229"/>
                  </a:cubicBezTo>
                  <a:close/>
                  <a:moveTo>
                    <a:pt x="216" y="360"/>
                  </a:moveTo>
                  <a:cubicBezTo>
                    <a:pt x="216" y="360"/>
                    <a:pt x="216" y="360"/>
                    <a:pt x="216" y="360"/>
                  </a:cubicBezTo>
                  <a:cubicBezTo>
                    <a:pt x="217" y="357"/>
                    <a:pt x="217" y="357"/>
                    <a:pt x="217" y="357"/>
                  </a:cubicBezTo>
                  <a:cubicBezTo>
                    <a:pt x="215" y="354"/>
                    <a:pt x="215" y="354"/>
                    <a:pt x="215" y="354"/>
                  </a:cubicBezTo>
                  <a:cubicBezTo>
                    <a:pt x="215" y="350"/>
                    <a:pt x="215" y="350"/>
                    <a:pt x="215" y="350"/>
                  </a:cubicBezTo>
                  <a:cubicBezTo>
                    <a:pt x="216" y="349"/>
                    <a:pt x="216" y="349"/>
                    <a:pt x="216" y="349"/>
                  </a:cubicBezTo>
                  <a:cubicBezTo>
                    <a:pt x="216" y="349"/>
                    <a:pt x="218" y="351"/>
                    <a:pt x="218" y="352"/>
                  </a:cubicBezTo>
                  <a:cubicBezTo>
                    <a:pt x="218" y="353"/>
                    <a:pt x="218" y="355"/>
                    <a:pt x="218" y="355"/>
                  </a:cubicBezTo>
                  <a:cubicBezTo>
                    <a:pt x="218" y="355"/>
                    <a:pt x="221" y="357"/>
                    <a:pt x="221" y="357"/>
                  </a:cubicBezTo>
                  <a:cubicBezTo>
                    <a:pt x="222" y="357"/>
                    <a:pt x="228" y="356"/>
                    <a:pt x="228" y="356"/>
                  </a:cubicBezTo>
                  <a:cubicBezTo>
                    <a:pt x="228" y="356"/>
                    <a:pt x="230" y="353"/>
                    <a:pt x="230" y="353"/>
                  </a:cubicBezTo>
                  <a:cubicBezTo>
                    <a:pt x="231" y="352"/>
                    <a:pt x="234" y="350"/>
                    <a:pt x="234" y="350"/>
                  </a:cubicBezTo>
                  <a:cubicBezTo>
                    <a:pt x="234" y="350"/>
                    <a:pt x="234" y="349"/>
                    <a:pt x="236" y="351"/>
                  </a:cubicBezTo>
                  <a:cubicBezTo>
                    <a:pt x="238" y="352"/>
                    <a:pt x="236" y="355"/>
                    <a:pt x="236" y="355"/>
                  </a:cubicBezTo>
                  <a:cubicBezTo>
                    <a:pt x="235" y="355"/>
                    <a:pt x="235" y="356"/>
                    <a:pt x="235" y="356"/>
                  </a:cubicBezTo>
                  <a:cubicBezTo>
                    <a:pt x="237" y="358"/>
                    <a:pt x="237" y="358"/>
                    <a:pt x="237" y="358"/>
                  </a:cubicBezTo>
                  <a:cubicBezTo>
                    <a:pt x="237" y="358"/>
                    <a:pt x="237" y="356"/>
                    <a:pt x="238" y="356"/>
                  </a:cubicBezTo>
                  <a:cubicBezTo>
                    <a:pt x="239" y="356"/>
                    <a:pt x="239" y="355"/>
                    <a:pt x="240" y="355"/>
                  </a:cubicBezTo>
                  <a:cubicBezTo>
                    <a:pt x="240" y="356"/>
                    <a:pt x="242" y="358"/>
                    <a:pt x="242" y="358"/>
                  </a:cubicBezTo>
                  <a:cubicBezTo>
                    <a:pt x="242" y="358"/>
                    <a:pt x="242" y="361"/>
                    <a:pt x="243" y="361"/>
                  </a:cubicBezTo>
                  <a:cubicBezTo>
                    <a:pt x="244" y="360"/>
                    <a:pt x="246" y="361"/>
                    <a:pt x="247" y="360"/>
                  </a:cubicBezTo>
                  <a:cubicBezTo>
                    <a:pt x="248" y="360"/>
                    <a:pt x="258" y="357"/>
                    <a:pt x="258" y="357"/>
                  </a:cubicBezTo>
                  <a:cubicBezTo>
                    <a:pt x="261" y="355"/>
                    <a:pt x="261" y="355"/>
                    <a:pt x="261" y="355"/>
                  </a:cubicBezTo>
                  <a:cubicBezTo>
                    <a:pt x="261" y="355"/>
                    <a:pt x="263" y="354"/>
                    <a:pt x="265" y="354"/>
                  </a:cubicBezTo>
                  <a:cubicBezTo>
                    <a:pt x="266" y="354"/>
                    <a:pt x="272" y="352"/>
                    <a:pt x="272" y="352"/>
                  </a:cubicBezTo>
                  <a:cubicBezTo>
                    <a:pt x="272" y="352"/>
                    <a:pt x="275" y="350"/>
                    <a:pt x="277" y="351"/>
                  </a:cubicBezTo>
                  <a:cubicBezTo>
                    <a:pt x="278" y="353"/>
                    <a:pt x="282" y="356"/>
                    <a:pt x="282" y="356"/>
                  </a:cubicBezTo>
                  <a:cubicBezTo>
                    <a:pt x="288" y="355"/>
                    <a:pt x="288" y="355"/>
                    <a:pt x="288" y="355"/>
                  </a:cubicBezTo>
                  <a:cubicBezTo>
                    <a:pt x="288" y="355"/>
                    <a:pt x="290" y="354"/>
                    <a:pt x="290" y="354"/>
                  </a:cubicBezTo>
                  <a:cubicBezTo>
                    <a:pt x="291" y="355"/>
                    <a:pt x="297" y="354"/>
                    <a:pt x="297" y="354"/>
                  </a:cubicBezTo>
                  <a:cubicBezTo>
                    <a:pt x="297" y="354"/>
                    <a:pt x="300" y="351"/>
                    <a:pt x="301" y="351"/>
                  </a:cubicBezTo>
                  <a:cubicBezTo>
                    <a:pt x="301" y="351"/>
                    <a:pt x="308" y="349"/>
                    <a:pt x="308" y="349"/>
                  </a:cubicBezTo>
                  <a:cubicBezTo>
                    <a:pt x="308" y="349"/>
                    <a:pt x="309" y="349"/>
                    <a:pt x="309" y="351"/>
                  </a:cubicBezTo>
                  <a:cubicBezTo>
                    <a:pt x="309" y="353"/>
                    <a:pt x="309" y="356"/>
                    <a:pt x="309" y="357"/>
                  </a:cubicBezTo>
                  <a:cubicBezTo>
                    <a:pt x="310" y="358"/>
                    <a:pt x="309" y="360"/>
                    <a:pt x="311" y="360"/>
                  </a:cubicBezTo>
                  <a:cubicBezTo>
                    <a:pt x="313" y="359"/>
                    <a:pt x="315" y="358"/>
                    <a:pt x="315" y="358"/>
                  </a:cubicBezTo>
                  <a:cubicBezTo>
                    <a:pt x="315" y="358"/>
                    <a:pt x="313" y="358"/>
                    <a:pt x="317" y="356"/>
                  </a:cubicBezTo>
                  <a:cubicBezTo>
                    <a:pt x="320" y="354"/>
                    <a:pt x="321" y="353"/>
                    <a:pt x="322" y="353"/>
                  </a:cubicBezTo>
                  <a:cubicBezTo>
                    <a:pt x="323" y="353"/>
                    <a:pt x="323" y="352"/>
                    <a:pt x="324" y="352"/>
                  </a:cubicBezTo>
                  <a:cubicBezTo>
                    <a:pt x="326" y="352"/>
                    <a:pt x="326" y="352"/>
                    <a:pt x="327" y="352"/>
                  </a:cubicBezTo>
                  <a:cubicBezTo>
                    <a:pt x="328" y="351"/>
                    <a:pt x="330" y="348"/>
                    <a:pt x="330" y="348"/>
                  </a:cubicBezTo>
                  <a:cubicBezTo>
                    <a:pt x="330" y="348"/>
                    <a:pt x="331" y="346"/>
                    <a:pt x="332" y="346"/>
                  </a:cubicBezTo>
                  <a:cubicBezTo>
                    <a:pt x="332" y="346"/>
                    <a:pt x="334" y="345"/>
                    <a:pt x="334" y="345"/>
                  </a:cubicBezTo>
                  <a:cubicBezTo>
                    <a:pt x="333" y="348"/>
                    <a:pt x="333" y="348"/>
                    <a:pt x="333" y="348"/>
                  </a:cubicBezTo>
                  <a:cubicBezTo>
                    <a:pt x="333" y="348"/>
                    <a:pt x="335" y="352"/>
                    <a:pt x="335" y="353"/>
                  </a:cubicBezTo>
                  <a:cubicBezTo>
                    <a:pt x="335" y="353"/>
                    <a:pt x="335" y="354"/>
                    <a:pt x="334" y="355"/>
                  </a:cubicBezTo>
                  <a:cubicBezTo>
                    <a:pt x="334" y="357"/>
                    <a:pt x="334" y="358"/>
                    <a:pt x="334" y="358"/>
                  </a:cubicBezTo>
                  <a:cubicBezTo>
                    <a:pt x="333" y="359"/>
                    <a:pt x="333" y="360"/>
                    <a:pt x="333" y="361"/>
                  </a:cubicBezTo>
                  <a:cubicBezTo>
                    <a:pt x="332" y="361"/>
                    <a:pt x="329" y="363"/>
                    <a:pt x="329" y="363"/>
                  </a:cubicBezTo>
                  <a:cubicBezTo>
                    <a:pt x="324" y="362"/>
                    <a:pt x="324" y="362"/>
                    <a:pt x="324" y="362"/>
                  </a:cubicBezTo>
                  <a:cubicBezTo>
                    <a:pt x="324" y="362"/>
                    <a:pt x="322" y="363"/>
                    <a:pt x="321" y="364"/>
                  </a:cubicBezTo>
                  <a:cubicBezTo>
                    <a:pt x="319" y="364"/>
                    <a:pt x="316" y="367"/>
                    <a:pt x="315" y="367"/>
                  </a:cubicBezTo>
                  <a:cubicBezTo>
                    <a:pt x="314" y="367"/>
                    <a:pt x="311" y="367"/>
                    <a:pt x="308" y="367"/>
                  </a:cubicBezTo>
                  <a:cubicBezTo>
                    <a:pt x="305" y="368"/>
                    <a:pt x="297" y="370"/>
                    <a:pt x="297" y="370"/>
                  </a:cubicBezTo>
                  <a:cubicBezTo>
                    <a:pt x="297" y="370"/>
                    <a:pt x="296" y="371"/>
                    <a:pt x="295" y="372"/>
                  </a:cubicBezTo>
                  <a:cubicBezTo>
                    <a:pt x="293" y="372"/>
                    <a:pt x="289" y="374"/>
                    <a:pt x="288" y="374"/>
                  </a:cubicBezTo>
                  <a:cubicBezTo>
                    <a:pt x="287" y="375"/>
                    <a:pt x="284" y="377"/>
                    <a:pt x="283" y="377"/>
                  </a:cubicBezTo>
                  <a:cubicBezTo>
                    <a:pt x="282" y="377"/>
                    <a:pt x="281" y="378"/>
                    <a:pt x="277" y="378"/>
                  </a:cubicBezTo>
                  <a:cubicBezTo>
                    <a:pt x="272" y="379"/>
                    <a:pt x="271" y="380"/>
                    <a:pt x="271" y="380"/>
                  </a:cubicBezTo>
                  <a:cubicBezTo>
                    <a:pt x="268" y="380"/>
                    <a:pt x="268" y="380"/>
                    <a:pt x="268" y="380"/>
                  </a:cubicBezTo>
                  <a:cubicBezTo>
                    <a:pt x="268" y="373"/>
                    <a:pt x="268" y="373"/>
                    <a:pt x="268" y="373"/>
                  </a:cubicBezTo>
                  <a:cubicBezTo>
                    <a:pt x="268" y="373"/>
                    <a:pt x="268" y="370"/>
                    <a:pt x="265" y="371"/>
                  </a:cubicBezTo>
                  <a:cubicBezTo>
                    <a:pt x="262" y="372"/>
                    <a:pt x="266" y="371"/>
                    <a:pt x="260" y="372"/>
                  </a:cubicBezTo>
                  <a:cubicBezTo>
                    <a:pt x="255" y="373"/>
                    <a:pt x="252" y="370"/>
                    <a:pt x="252" y="370"/>
                  </a:cubicBezTo>
                  <a:cubicBezTo>
                    <a:pt x="252" y="370"/>
                    <a:pt x="247" y="370"/>
                    <a:pt x="245" y="371"/>
                  </a:cubicBezTo>
                  <a:cubicBezTo>
                    <a:pt x="243" y="371"/>
                    <a:pt x="240" y="371"/>
                    <a:pt x="239" y="371"/>
                  </a:cubicBezTo>
                  <a:cubicBezTo>
                    <a:pt x="238" y="372"/>
                    <a:pt x="238" y="371"/>
                    <a:pt x="235" y="372"/>
                  </a:cubicBezTo>
                  <a:cubicBezTo>
                    <a:pt x="232" y="372"/>
                    <a:pt x="229" y="373"/>
                    <a:pt x="229" y="373"/>
                  </a:cubicBezTo>
                  <a:cubicBezTo>
                    <a:pt x="226" y="371"/>
                    <a:pt x="226" y="371"/>
                    <a:pt x="226" y="371"/>
                  </a:cubicBezTo>
                  <a:cubicBezTo>
                    <a:pt x="226" y="371"/>
                    <a:pt x="223" y="371"/>
                    <a:pt x="222" y="372"/>
                  </a:cubicBezTo>
                  <a:cubicBezTo>
                    <a:pt x="220" y="373"/>
                    <a:pt x="221" y="374"/>
                    <a:pt x="219" y="374"/>
                  </a:cubicBezTo>
                  <a:cubicBezTo>
                    <a:pt x="217" y="374"/>
                    <a:pt x="218" y="375"/>
                    <a:pt x="216" y="374"/>
                  </a:cubicBezTo>
                  <a:cubicBezTo>
                    <a:pt x="213" y="373"/>
                    <a:pt x="211" y="372"/>
                    <a:pt x="211" y="372"/>
                  </a:cubicBezTo>
                  <a:cubicBezTo>
                    <a:pt x="210" y="366"/>
                    <a:pt x="210" y="366"/>
                    <a:pt x="210" y="366"/>
                  </a:cubicBezTo>
                  <a:cubicBezTo>
                    <a:pt x="210" y="366"/>
                    <a:pt x="210" y="366"/>
                    <a:pt x="210" y="363"/>
                  </a:cubicBezTo>
                  <a:cubicBezTo>
                    <a:pt x="209" y="361"/>
                    <a:pt x="208" y="357"/>
                    <a:pt x="208" y="357"/>
                  </a:cubicBezTo>
                  <a:cubicBezTo>
                    <a:pt x="210" y="354"/>
                    <a:pt x="210" y="354"/>
                    <a:pt x="210" y="354"/>
                  </a:cubicBezTo>
                  <a:cubicBezTo>
                    <a:pt x="210" y="354"/>
                    <a:pt x="211" y="356"/>
                    <a:pt x="211" y="357"/>
                  </a:cubicBezTo>
                  <a:cubicBezTo>
                    <a:pt x="211" y="357"/>
                    <a:pt x="211" y="360"/>
                    <a:pt x="212" y="360"/>
                  </a:cubicBezTo>
                  <a:cubicBezTo>
                    <a:pt x="214" y="360"/>
                    <a:pt x="216" y="360"/>
                    <a:pt x="216" y="360"/>
                  </a:cubicBezTo>
                  <a:close/>
                  <a:moveTo>
                    <a:pt x="172" y="319"/>
                  </a:moveTo>
                  <a:cubicBezTo>
                    <a:pt x="172" y="319"/>
                    <a:pt x="172" y="319"/>
                    <a:pt x="172" y="319"/>
                  </a:cubicBezTo>
                  <a:cubicBezTo>
                    <a:pt x="175" y="318"/>
                    <a:pt x="175" y="318"/>
                    <a:pt x="175" y="318"/>
                  </a:cubicBezTo>
                  <a:cubicBezTo>
                    <a:pt x="176" y="321"/>
                    <a:pt x="176" y="321"/>
                    <a:pt x="176" y="321"/>
                  </a:cubicBezTo>
                  <a:cubicBezTo>
                    <a:pt x="179" y="322"/>
                    <a:pt x="179" y="322"/>
                    <a:pt x="179" y="322"/>
                  </a:cubicBezTo>
                  <a:cubicBezTo>
                    <a:pt x="179" y="322"/>
                    <a:pt x="183" y="324"/>
                    <a:pt x="183" y="325"/>
                  </a:cubicBezTo>
                  <a:cubicBezTo>
                    <a:pt x="183" y="325"/>
                    <a:pt x="181" y="328"/>
                    <a:pt x="181" y="328"/>
                  </a:cubicBezTo>
                  <a:cubicBezTo>
                    <a:pt x="181" y="328"/>
                    <a:pt x="181" y="330"/>
                    <a:pt x="181" y="331"/>
                  </a:cubicBezTo>
                  <a:cubicBezTo>
                    <a:pt x="181" y="331"/>
                    <a:pt x="179" y="331"/>
                    <a:pt x="178" y="331"/>
                  </a:cubicBezTo>
                  <a:cubicBezTo>
                    <a:pt x="177" y="330"/>
                    <a:pt x="174" y="329"/>
                    <a:pt x="174" y="329"/>
                  </a:cubicBezTo>
                  <a:cubicBezTo>
                    <a:pt x="174" y="325"/>
                    <a:pt x="174" y="325"/>
                    <a:pt x="174" y="325"/>
                  </a:cubicBezTo>
                  <a:cubicBezTo>
                    <a:pt x="171" y="322"/>
                    <a:pt x="171" y="322"/>
                    <a:pt x="171" y="322"/>
                  </a:cubicBezTo>
                  <a:cubicBezTo>
                    <a:pt x="172" y="319"/>
                    <a:pt x="172" y="319"/>
                    <a:pt x="172" y="319"/>
                  </a:cubicBezTo>
                  <a:close/>
                  <a:moveTo>
                    <a:pt x="92" y="232"/>
                  </a:moveTo>
                  <a:cubicBezTo>
                    <a:pt x="92" y="232"/>
                    <a:pt x="92" y="232"/>
                    <a:pt x="92" y="232"/>
                  </a:cubicBezTo>
                  <a:cubicBezTo>
                    <a:pt x="92" y="232"/>
                    <a:pt x="90" y="232"/>
                    <a:pt x="90" y="232"/>
                  </a:cubicBezTo>
                  <a:cubicBezTo>
                    <a:pt x="89" y="232"/>
                    <a:pt x="88" y="232"/>
                    <a:pt x="87" y="232"/>
                  </a:cubicBezTo>
                  <a:cubicBezTo>
                    <a:pt x="86" y="232"/>
                    <a:pt x="87" y="234"/>
                    <a:pt x="87" y="235"/>
                  </a:cubicBezTo>
                  <a:cubicBezTo>
                    <a:pt x="87" y="235"/>
                    <a:pt x="87" y="237"/>
                    <a:pt x="87" y="238"/>
                  </a:cubicBezTo>
                  <a:cubicBezTo>
                    <a:pt x="86" y="239"/>
                    <a:pt x="85" y="240"/>
                    <a:pt x="85" y="241"/>
                  </a:cubicBezTo>
                  <a:cubicBezTo>
                    <a:pt x="85" y="241"/>
                    <a:pt x="85" y="243"/>
                    <a:pt x="85" y="244"/>
                  </a:cubicBezTo>
                  <a:cubicBezTo>
                    <a:pt x="84" y="244"/>
                    <a:pt x="82" y="246"/>
                    <a:pt x="81" y="246"/>
                  </a:cubicBezTo>
                  <a:cubicBezTo>
                    <a:pt x="80" y="247"/>
                    <a:pt x="78" y="248"/>
                    <a:pt x="78" y="248"/>
                  </a:cubicBezTo>
                  <a:cubicBezTo>
                    <a:pt x="80" y="253"/>
                    <a:pt x="80" y="253"/>
                    <a:pt x="80" y="253"/>
                  </a:cubicBezTo>
                  <a:cubicBezTo>
                    <a:pt x="80" y="253"/>
                    <a:pt x="82" y="252"/>
                    <a:pt x="83" y="253"/>
                  </a:cubicBezTo>
                  <a:cubicBezTo>
                    <a:pt x="84" y="254"/>
                    <a:pt x="87" y="256"/>
                    <a:pt x="88" y="256"/>
                  </a:cubicBezTo>
                  <a:cubicBezTo>
                    <a:pt x="88" y="256"/>
                    <a:pt x="90" y="262"/>
                    <a:pt x="90" y="262"/>
                  </a:cubicBezTo>
                  <a:cubicBezTo>
                    <a:pt x="91" y="263"/>
                    <a:pt x="92" y="262"/>
                    <a:pt x="92" y="262"/>
                  </a:cubicBezTo>
                  <a:cubicBezTo>
                    <a:pt x="92" y="262"/>
                    <a:pt x="94" y="263"/>
                    <a:pt x="95" y="264"/>
                  </a:cubicBezTo>
                  <a:cubicBezTo>
                    <a:pt x="96" y="264"/>
                    <a:pt x="98" y="265"/>
                    <a:pt x="99" y="266"/>
                  </a:cubicBezTo>
                  <a:cubicBezTo>
                    <a:pt x="100" y="266"/>
                    <a:pt x="102" y="269"/>
                    <a:pt x="103" y="269"/>
                  </a:cubicBezTo>
                  <a:cubicBezTo>
                    <a:pt x="104" y="270"/>
                    <a:pt x="106" y="272"/>
                    <a:pt x="106" y="272"/>
                  </a:cubicBezTo>
                  <a:cubicBezTo>
                    <a:pt x="106" y="272"/>
                    <a:pt x="108" y="275"/>
                    <a:pt x="109" y="277"/>
                  </a:cubicBezTo>
                  <a:cubicBezTo>
                    <a:pt x="109" y="278"/>
                    <a:pt x="109" y="278"/>
                    <a:pt x="108" y="279"/>
                  </a:cubicBezTo>
                  <a:cubicBezTo>
                    <a:pt x="107" y="280"/>
                    <a:pt x="107" y="281"/>
                    <a:pt x="106" y="283"/>
                  </a:cubicBezTo>
                  <a:cubicBezTo>
                    <a:pt x="105" y="285"/>
                    <a:pt x="107" y="287"/>
                    <a:pt x="107" y="287"/>
                  </a:cubicBezTo>
                  <a:cubicBezTo>
                    <a:pt x="107" y="292"/>
                    <a:pt x="107" y="292"/>
                    <a:pt x="107" y="292"/>
                  </a:cubicBezTo>
                  <a:cubicBezTo>
                    <a:pt x="108" y="294"/>
                    <a:pt x="108" y="294"/>
                    <a:pt x="108" y="294"/>
                  </a:cubicBezTo>
                  <a:cubicBezTo>
                    <a:pt x="108" y="294"/>
                    <a:pt x="109" y="295"/>
                    <a:pt x="110" y="295"/>
                  </a:cubicBezTo>
                  <a:cubicBezTo>
                    <a:pt x="111" y="296"/>
                    <a:pt x="111" y="296"/>
                    <a:pt x="111" y="296"/>
                  </a:cubicBezTo>
                  <a:cubicBezTo>
                    <a:pt x="111" y="296"/>
                    <a:pt x="113" y="298"/>
                    <a:pt x="114" y="299"/>
                  </a:cubicBezTo>
                  <a:cubicBezTo>
                    <a:pt x="114" y="300"/>
                    <a:pt x="113" y="301"/>
                    <a:pt x="113" y="302"/>
                  </a:cubicBezTo>
                  <a:cubicBezTo>
                    <a:pt x="113" y="303"/>
                    <a:pt x="114" y="307"/>
                    <a:pt x="114" y="307"/>
                  </a:cubicBezTo>
                  <a:cubicBezTo>
                    <a:pt x="114" y="307"/>
                    <a:pt x="116" y="306"/>
                    <a:pt x="118" y="305"/>
                  </a:cubicBezTo>
                  <a:cubicBezTo>
                    <a:pt x="119" y="305"/>
                    <a:pt x="120" y="306"/>
                    <a:pt x="121" y="306"/>
                  </a:cubicBezTo>
                  <a:cubicBezTo>
                    <a:pt x="122" y="307"/>
                    <a:pt x="122" y="308"/>
                    <a:pt x="122" y="308"/>
                  </a:cubicBezTo>
                  <a:cubicBezTo>
                    <a:pt x="122" y="308"/>
                    <a:pt x="125" y="306"/>
                    <a:pt x="125" y="305"/>
                  </a:cubicBezTo>
                  <a:cubicBezTo>
                    <a:pt x="125" y="305"/>
                    <a:pt x="125" y="303"/>
                    <a:pt x="125" y="303"/>
                  </a:cubicBezTo>
                  <a:cubicBezTo>
                    <a:pt x="125" y="303"/>
                    <a:pt x="125" y="299"/>
                    <a:pt x="125" y="298"/>
                  </a:cubicBezTo>
                  <a:cubicBezTo>
                    <a:pt x="125" y="297"/>
                    <a:pt x="124" y="294"/>
                    <a:pt x="124" y="293"/>
                  </a:cubicBezTo>
                  <a:cubicBezTo>
                    <a:pt x="124" y="293"/>
                    <a:pt x="125" y="291"/>
                    <a:pt x="125" y="291"/>
                  </a:cubicBezTo>
                  <a:cubicBezTo>
                    <a:pt x="125" y="291"/>
                    <a:pt x="128" y="290"/>
                    <a:pt x="129" y="290"/>
                  </a:cubicBezTo>
                  <a:cubicBezTo>
                    <a:pt x="130" y="290"/>
                    <a:pt x="131" y="291"/>
                    <a:pt x="132" y="292"/>
                  </a:cubicBezTo>
                  <a:cubicBezTo>
                    <a:pt x="132" y="293"/>
                    <a:pt x="132" y="297"/>
                    <a:pt x="132" y="297"/>
                  </a:cubicBezTo>
                  <a:cubicBezTo>
                    <a:pt x="138" y="298"/>
                    <a:pt x="138" y="298"/>
                    <a:pt x="138" y="298"/>
                  </a:cubicBezTo>
                  <a:cubicBezTo>
                    <a:pt x="138" y="298"/>
                    <a:pt x="140" y="299"/>
                    <a:pt x="140" y="299"/>
                  </a:cubicBezTo>
                  <a:cubicBezTo>
                    <a:pt x="140" y="300"/>
                    <a:pt x="141" y="302"/>
                    <a:pt x="142" y="303"/>
                  </a:cubicBezTo>
                  <a:cubicBezTo>
                    <a:pt x="143" y="304"/>
                    <a:pt x="144" y="305"/>
                    <a:pt x="144" y="305"/>
                  </a:cubicBezTo>
                  <a:cubicBezTo>
                    <a:pt x="144" y="305"/>
                    <a:pt x="146" y="310"/>
                    <a:pt x="147" y="311"/>
                  </a:cubicBezTo>
                  <a:cubicBezTo>
                    <a:pt x="147" y="312"/>
                    <a:pt x="147" y="314"/>
                    <a:pt x="147" y="316"/>
                  </a:cubicBezTo>
                  <a:cubicBezTo>
                    <a:pt x="147" y="318"/>
                    <a:pt x="147" y="318"/>
                    <a:pt x="147" y="318"/>
                  </a:cubicBezTo>
                  <a:cubicBezTo>
                    <a:pt x="147" y="318"/>
                    <a:pt x="150" y="319"/>
                    <a:pt x="151" y="320"/>
                  </a:cubicBezTo>
                  <a:cubicBezTo>
                    <a:pt x="153" y="321"/>
                    <a:pt x="152" y="320"/>
                    <a:pt x="153" y="319"/>
                  </a:cubicBezTo>
                  <a:cubicBezTo>
                    <a:pt x="154" y="318"/>
                    <a:pt x="153" y="317"/>
                    <a:pt x="153" y="316"/>
                  </a:cubicBezTo>
                  <a:cubicBezTo>
                    <a:pt x="153" y="315"/>
                    <a:pt x="153" y="313"/>
                    <a:pt x="152" y="311"/>
                  </a:cubicBezTo>
                  <a:cubicBezTo>
                    <a:pt x="152" y="310"/>
                    <a:pt x="152" y="309"/>
                    <a:pt x="152" y="309"/>
                  </a:cubicBezTo>
                  <a:cubicBezTo>
                    <a:pt x="152" y="309"/>
                    <a:pt x="153" y="307"/>
                    <a:pt x="153" y="306"/>
                  </a:cubicBezTo>
                  <a:cubicBezTo>
                    <a:pt x="153" y="306"/>
                    <a:pt x="153" y="304"/>
                    <a:pt x="153" y="303"/>
                  </a:cubicBezTo>
                  <a:cubicBezTo>
                    <a:pt x="153" y="302"/>
                    <a:pt x="155" y="301"/>
                    <a:pt x="155" y="301"/>
                  </a:cubicBezTo>
                  <a:cubicBezTo>
                    <a:pt x="155" y="301"/>
                    <a:pt x="155" y="300"/>
                    <a:pt x="156" y="298"/>
                  </a:cubicBezTo>
                  <a:cubicBezTo>
                    <a:pt x="157" y="297"/>
                    <a:pt x="156" y="298"/>
                    <a:pt x="157" y="298"/>
                  </a:cubicBezTo>
                  <a:cubicBezTo>
                    <a:pt x="158" y="297"/>
                    <a:pt x="159" y="297"/>
                    <a:pt x="161" y="297"/>
                  </a:cubicBezTo>
                  <a:cubicBezTo>
                    <a:pt x="162" y="297"/>
                    <a:pt x="163" y="298"/>
                    <a:pt x="163" y="298"/>
                  </a:cubicBezTo>
                  <a:cubicBezTo>
                    <a:pt x="165" y="301"/>
                    <a:pt x="165" y="301"/>
                    <a:pt x="165" y="301"/>
                  </a:cubicBezTo>
                  <a:cubicBezTo>
                    <a:pt x="165" y="301"/>
                    <a:pt x="165" y="301"/>
                    <a:pt x="165" y="302"/>
                  </a:cubicBezTo>
                  <a:cubicBezTo>
                    <a:pt x="165" y="303"/>
                    <a:pt x="167" y="305"/>
                    <a:pt x="167" y="305"/>
                  </a:cubicBezTo>
                  <a:cubicBezTo>
                    <a:pt x="171" y="308"/>
                    <a:pt x="171" y="308"/>
                    <a:pt x="171" y="308"/>
                  </a:cubicBezTo>
                  <a:cubicBezTo>
                    <a:pt x="171" y="308"/>
                    <a:pt x="171" y="309"/>
                    <a:pt x="171" y="309"/>
                  </a:cubicBezTo>
                  <a:cubicBezTo>
                    <a:pt x="171" y="310"/>
                    <a:pt x="172" y="312"/>
                    <a:pt x="173" y="313"/>
                  </a:cubicBezTo>
                  <a:cubicBezTo>
                    <a:pt x="174" y="315"/>
                    <a:pt x="173" y="312"/>
                    <a:pt x="174" y="312"/>
                  </a:cubicBezTo>
                  <a:cubicBezTo>
                    <a:pt x="174" y="311"/>
                    <a:pt x="175" y="310"/>
                    <a:pt x="175" y="310"/>
                  </a:cubicBezTo>
                  <a:cubicBezTo>
                    <a:pt x="177" y="313"/>
                    <a:pt x="177" y="313"/>
                    <a:pt x="177" y="313"/>
                  </a:cubicBezTo>
                  <a:cubicBezTo>
                    <a:pt x="177" y="313"/>
                    <a:pt x="181" y="314"/>
                    <a:pt x="182" y="314"/>
                  </a:cubicBezTo>
                  <a:cubicBezTo>
                    <a:pt x="183" y="313"/>
                    <a:pt x="184" y="312"/>
                    <a:pt x="184" y="312"/>
                  </a:cubicBezTo>
                  <a:cubicBezTo>
                    <a:pt x="182" y="310"/>
                    <a:pt x="182" y="310"/>
                    <a:pt x="182" y="310"/>
                  </a:cubicBezTo>
                  <a:cubicBezTo>
                    <a:pt x="180" y="307"/>
                    <a:pt x="180" y="307"/>
                    <a:pt x="180" y="307"/>
                  </a:cubicBezTo>
                  <a:cubicBezTo>
                    <a:pt x="180" y="307"/>
                    <a:pt x="177" y="304"/>
                    <a:pt x="176" y="304"/>
                  </a:cubicBezTo>
                  <a:cubicBezTo>
                    <a:pt x="175" y="303"/>
                    <a:pt x="174" y="302"/>
                    <a:pt x="174" y="301"/>
                  </a:cubicBezTo>
                  <a:cubicBezTo>
                    <a:pt x="173" y="300"/>
                    <a:pt x="173" y="298"/>
                    <a:pt x="173" y="298"/>
                  </a:cubicBezTo>
                  <a:cubicBezTo>
                    <a:pt x="174" y="297"/>
                    <a:pt x="174" y="295"/>
                    <a:pt x="175" y="293"/>
                  </a:cubicBezTo>
                  <a:cubicBezTo>
                    <a:pt x="176" y="291"/>
                    <a:pt x="174" y="293"/>
                    <a:pt x="174" y="293"/>
                  </a:cubicBezTo>
                  <a:cubicBezTo>
                    <a:pt x="174" y="293"/>
                    <a:pt x="172" y="290"/>
                    <a:pt x="173" y="289"/>
                  </a:cubicBezTo>
                  <a:cubicBezTo>
                    <a:pt x="173" y="289"/>
                    <a:pt x="169" y="283"/>
                    <a:pt x="169" y="283"/>
                  </a:cubicBezTo>
                  <a:cubicBezTo>
                    <a:pt x="169" y="283"/>
                    <a:pt x="168" y="281"/>
                    <a:pt x="168" y="281"/>
                  </a:cubicBezTo>
                  <a:cubicBezTo>
                    <a:pt x="168" y="281"/>
                    <a:pt x="165" y="279"/>
                    <a:pt x="164" y="279"/>
                  </a:cubicBezTo>
                  <a:cubicBezTo>
                    <a:pt x="163" y="278"/>
                    <a:pt x="162" y="277"/>
                    <a:pt x="162" y="277"/>
                  </a:cubicBezTo>
                  <a:cubicBezTo>
                    <a:pt x="162" y="276"/>
                    <a:pt x="162" y="274"/>
                    <a:pt x="162" y="273"/>
                  </a:cubicBezTo>
                  <a:cubicBezTo>
                    <a:pt x="161" y="272"/>
                    <a:pt x="160" y="270"/>
                    <a:pt x="159" y="269"/>
                  </a:cubicBezTo>
                  <a:cubicBezTo>
                    <a:pt x="158" y="268"/>
                    <a:pt x="157" y="266"/>
                    <a:pt x="156" y="264"/>
                  </a:cubicBezTo>
                  <a:cubicBezTo>
                    <a:pt x="155" y="263"/>
                    <a:pt x="154" y="261"/>
                    <a:pt x="154" y="261"/>
                  </a:cubicBezTo>
                  <a:cubicBezTo>
                    <a:pt x="153" y="257"/>
                    <a:pt x="153" y="257"/>
                    <a:pt x="153" y="257"/>
                  </a:cubicBezTo>
                  <a:cubicBezTo>
                    <a:pt x="153" y="255"/>
                    <a:pt x="153" y="255"/>
                    <a:pt x="153" y="255"/>
                  </a:cubicBezTo>
                  <a:cubicBezTo>
                    <a:pt x="156" y="257"/>
                    <a:pt x="156" y="257"/>
                    <a:pt x="156" y="257"/>
                  </a:cubicBezTo>
                  <a:cubicBezTo>
                    <a:pt x="156" y="257"/>
                    <a:pt x="158" y="256"/>
                    <a:pt x="159" y="256"/>
                  </a:cubicBezTo>
                  <a:cubicBezTo>
                    <a:pt x="160" y="256"/>
                    <a:pt x="163" y="257"/>
                    <a:pt x="163" y="257"/>
                  </a:cubicBezTo>
                  <a:cubicBezTo>
                    <a:pt x="163" y="257"/>
                    <a:pt x="165" y="258"/>
                    <a:pt x="166" y="258"/>
                  </a:cubicBezTo>
                  <a:cubicBezTo>
                    <a:pt x="166" y="258"/>
                    <a:pt x="167" y="259"/>
                    <a:pt x="168" y="258"/>
                  </a:cubicBezTo>
                  <a:cubicBezTo>
                    <a:pt x="169" y="258"/>
                    <a:pt x="170" y="260"/>
                    <a:pt x="170" y="261"/>
                  </a:cubicBezTo>
                  <a:cubicBezTo>
                    <a:pt x="170" y="262"/>
                    <a:pt x="169" y="263"/>
                    <a:pt x="169" y="263"/>
                  </a:cubicBezTo>
                  <a:cubicBezTo>
                    <a:pt x="169" y="264"/>
                    <a:pt x="169" y="265"/>
                    <a:pt x="169" y="265"/>
                  </a:cubicBezTo>
                  <a:cubicBezTo>
                    <a:pt x="169" y="265"/>
                    <a:pt x="171" y="266"/>
                    <a:pt x="172" y="266"/>
                  </a:cubicBezTo>
                  <a:cubicBezTo>
                    <a:pt x="172" y="267"/>
                    <a:pt x="171" y="268"/>
                    <a:pt x="171" y="268"/>
                  </a:cubicBezTo>
                  <a:cubicBezTo>
                    <a:pt x="171" y="268"/>
                    <a:pt x="171" y="270"/>
                    <a:pt x="171" y="271"/>
                  </a:cubicBezTo>
                  <a:cubicBezTo>
                    <a:pt x="172" y="271"/>
                    <a:pt x="173" y="269"/>
                    <a:pt x="173" y="269"/>
                  </a:cubicBezTo>
                  <a:cubicBezTo>
                    <a:pt x="173" y="269"/>
                    <a:pt x="174" y="267"/>
                    <a:pt x="174" y="266"/>
                  </a:cubicBezTo>
                  <a:cubicBezTo>
                    <a:pt x="174" y="265"/>
                    <a:pt x="176" y="264"/>
                    <a:pt x="176" y="264"/>
                  </a:cubicBezTo>
                  <a:cubicBezTo>
                    <a:pt x="178" y="260"/>
                    <a:pt x="178" y="260"/>
                    <a:pt x="178" y="260"/>
                  </a:cubicBezTo>
                  <a:cubicBezTo>
                    <a:pt x="180" y="258"/>
                    <a:pt x="180" y="258"/>
                    <a:pt x="180" y="258"/>
                  </a:cubicBezTo>
                  <a:cubicBezTo>
                    <a:pt x="180" y="258"/>
                    <a:pt x="184" y="257"/>
                    <a:pt x="185" y="256"/>
                  </a:cubicBezTo>
                  <a:cubicBezTo>
                    <a:pt x="186" y="255"/>
                    <a:pt x="186" y="256"/>
                    <a:pt x="186" y="255"/>
                  </a:cubicBezTo>
                  <a:cubicBezTo>
                    <a:pt x="187" y="255"/>
                    <a:pt x="187" y="253"/>
                    <a:pt x="187" y="253"/>
                  </a:cubicBezTo>
                  <a:cubicBezTo>
                    <a:pt x="185" y="251"/>
                    <a:pt x="185" y="251"/>
                    <a:pt x="185" y="251"/>
                  </a:cubicBezTo>
                  <a:cubicBezTo>
                    <a:pt x="181" y="252"/>
                    <a:pt x="181" y="252"/>
                    <a:pt x="181" y="252"/>
                  </a:cubicBezTo>
                  <a:cubicBezTo>
                    <a:pt x="180" y="250"/>
                    <a:pt x="180" y="250"/>
                    <a:pt x="180" y="250"/>
                  </a:cubicBezTo>
                  <a:cubicBezTo>
                    <a:pt x="180" y="250"/>
                    <a:pt x="180" y="250"/>
                    <a:pt x="181" y="250"/>
                  </a:cubicBezTo>
                  <a:cubicBezTo>
                    <a:pt x="181" y="250"/>
                    <a:pt x="181" y="246"/>
                    <a:pt x="181" y="246"/>
                  </a:cubicBezTo>
                  <a:cubicBezTo>
                    <a:pt x="181" y="246"/>
                    <a:pt x="179" y="247"/>
                    <a:pt x="178" y="247"/>
                  </a:cubicBezTo>
                  <a:cubicBezTo>
                    <a:pt x="177" y="247"/>
                    <a:pt x="178" y="250"/>
                    <a:pt x="178" y="250"/>
                  </a:cubicBezTo>
                  <a:cubicBezTo>
                    <a:pt x="178" y="250"/>
                    <a:pt x="173" y="249"/>
                    <a:pt x="172" y="249"/>
                  </a:cubicBezTo>
                  <a:cubicBezTo>
                    <a:pt x="171" y="248"/>
                    <a:pt x="171" y="247"/>
                    <a:pt x="171" y="247"/>
                  </a:cubicBezTo>
                  <a:cubicBezTo>
                    <a:pt x="170" y="246"/>
                    <a:pt x="172" y="243"/>
                    <a:pt x="172" y="243"/>
                  </a:cubicBezTo>
                  <a:cubicBezTo>
                    <a:pt x="173" y="239"/>
                    <a:pt x="173" y="239"/>
                    <a:pt x="173" y="239"/>
                  </a:cubicBezTo>
                  <a:cubicBezTo>
                    <a:pt x="173" y="239"/>
                    <a:pt x="168" y="238"/>
                    <a:pt x="168" y="237"/>
                  </a:cubicBezTo>
                  <a:cubicBezTo>
                    <a:pt x="168" y="236"/>
                    <a:pt x="163" y="239"/>
                    <a:pt x="161" y="237"/>
                  </a:cubicBezTo>
                  <a:cubicBezTo>
                    <a:pt x="160" y="235"/>
                    <a:pt x="160" y="235"/>
                    <a:pt x="160" y="235"/>
                  </a:cubicBezTo>
                  <a:cubicBezTo>
                    <a:pt x="158" y="233"/>
                    <a:pt x="158" y="233"/>
                    <a:pt x="158" y="233"/>
                  </a:cubicBezTo>
                  <a:cubicBezTo>
                    <a:pt x="156" y="233"/>
                    <a:pt x="156" y="233"/>
                    <a:pt x="156" y="233"/>
                  </a:cubicBezTo>
                  <a:cubicBezTo>
                    <a:pt x="156" y="233"/>
                    <a:pt x="153" y="234"/>
                    <a:pt x="152" y="234"/>
                  </a:cubicBezTo>
                  <a:cubicBezTo>
                    <a:pt x="151" y="234"/>
                    <a:pt x="151" y="232"/>
                    <a:pt x="151" y="232"/>
                  </a:cubicBezTo>
                  <a:cubicBezTo>
                    <a:pt x="146" y="230"/>
                    <a:pt x="146" y="230"/>
                    <a:pt x="146" y="230"/>
                  </a:cubicBezTo>
                  <a:cubicBezTo>
                    <a:pt x="141" y="229"/>
                    <a:pt x="141" y="229"/>
                    <a:pt x="141" y="229"/>
                  </a:cubicBezTo>
                  <a:cubicBezTo>
                    <a:pt x="141" y="229"/>
                    <a:pt x="135" y="228"/>
                    <a:pt x="133" y="227"/>
                  </a:cubicBezTo>
                  <a:cubicBezTo>
                    <a:pt x="132" y="227"/>
                    <a:pt x="127" y="226"/>
                    <a:pt x="125" y="226"/>
                  </a:cubicBezTo>
                  <a:cubicBezTo>
                    <a:pt x="123" y="226"/>
                    <a:pt x="121" y="226"/>
                    <a:pt x="119" y="225"/>
                  </a:cubicBezTo>
                  <a:cubicBezTo>
                    <a:pt x="118" y="224"/>
                    <a:pt x="115" y="223"/>
                    <a:pt x="115" y="223"/>
                  </a:cubicBezTo>
                  <a:cubicBezTo>
                    <a:pt x="115" y="223"/>
                    <a:pt x="109" y="221"/>
                    <a:pt x="109" y="221"/>
                  </a:cubicBezTo>
                  <a:cubicBezTo>
                    <a:pt x="108" y="221"/>
                    <a:pt x="107" y="221"/>
                    <a:pt x="107" y="221"/>
                  </a:cubicBezTo>
                  <a:cubicBezTo>
                    <a:pt x="106" y="221"/>
                    <a:pt x="104" y="224"/>
                    <a:pt x="102" y="225"/>
                  </a:cubicBezTo>
                  <a:cubicBezTo>
                    <a:pt x="101" y="225"/>
                    <a:pt x="101" y="228"/>
                    <a:pt x="100" y="229"/>
                  </a:cubicBezTo>
                  <a:cubicBezTo>
                    <a:pt x="100" y="231"/>
                    <a:pt x="99" y="232"/>
                    <a:pt x="98" y="232"/>
                  </a:cubicBezTo>
                  <a:cubicBezTo>
                    <a:pt x="98" y="233"/>
                    <a:pt x="92" y="231"/>
                    <a:pt x="92" y="232"/>
                  </a:cubicBezTo>
                  <a:close/>
                  <a:moveTo>
                    <a:pt x="60" y="252"/>
                  </a:moveTo>
                  <a:cubicBezTo>
                    <a:pt x="60" y="252"/>
                    <a:pt x="60" y="252"/>
                    <a:pt x="60" y="252"/>
                  </a:cubicBezTo>
                  <a:cubicBezTo>
                    <a:pt x="60" y="252"/>
                    <a:pt x="62" y="251"/>
                    <a:pt x="62" y="252"/>
                  </a:cubicBezTo>
                  <a:cubicBezTo>
                    <a:pt x="62" y="252"/>
                    <a:pt x="63" y="253"/>
                    <a:pt x="63" y="254"/>
                  </a:cubicBezTo>
                  <a:cubicBezTo>
                    <a:pt x="64" y="254"/>
                    <a:pt x="66" y="256"/>
                    <a:pt x="67" y="256"/>
                  </a:cubicBezTo>
                  <a:cubicBezTo>
                    <a:pt x="68" y="256"/>
                    <a:pt x="71" y="256"/>
                    <a:pt x="71" y="256"/>
                  </a:cubicBezTo>
                  <a:cubicBezTo>
                    <a:pt x="74" y="259"/>
                    <a:pt x="74" y="259"/>
                    <a:pt x="74" y="259"/>
                  </a:cubicBezTo>
                  <a:cubicBezTo>
                    <a:pt x="74" y="259"/>
                    <a:pt x="77" y="260"/>
                    <a:pt x="77" y="261"/>
                  </a:cubicBezTo>
                  <a:cubicBezTo>
                    <a:pt x="77" y="261"/>
                    <a:pt x="72" y="264"/>
                    <a:pt x="72" y="264"/>
                  </a:cubicBezTo>
                  <a:cubicBezTo>
                    <a:pt x="71" y="265"/>
                    <a:pt x="71" y="265"/>
                    <a:pt x="71" y="265"/>
                  </a:cubicBezTo>
                  <a:cubicBezTo>
                    <a:pt x="71" y="265"/>
                    <a:pt x="71" y="267"/>
                    <a:pt x="69" y="266"/>
                  </a:cubicBezTo>
                  <a:cubicBezTo>
                    <a:pt x="68" y="266"/>
                    <a:pt x="67" y="266"/>
                    <a:pt x="66" y="265"/>
                  </a:cubicBezTo>
                  <a:cubicBezTo>
                    <a:pt x="66" y="264"/>
                    <a:pt x="66" y="264"/>
                    <a:pt x="65" y="263"/>
                  </a:cubicBezTo>
                  <a:cubicBezTo>
                    <a:pt x="63" y="262"/>
                    <a:pt x="59" y="259"/>
                    <a:pt x="59" y="259"/>
                  </a:cubicBezTo>
                  <a:cubicBezTo>
                    <a:pt x="59" y="256"/>
                    <a:pt x="59" y="256"/>
                    <a:pt x="59" y="256"/>
                  </a:cubicBezTo>
                  <a:cubicBezTo>
                    <a:pt x="59" y="254"/>
                    <a:pt x="59" y="254"/>
                    <a:pt x="59" y="254"/>
                  </a:cubicBezTo>
                  <a:cubicBezTo>
                    <a:pt x="60" y="252"/>
                    <a:pt x="60" y="252"/>
                    <a:pt x="60" y="252"/>
                  </a:cubicBezTo>
                  <a:close/>
                  <a:moveTo>
                    <a:pt x="48" y="234"/>
                  </a:moveTo>
                  <a:cubicBezTo>
                    <a:pt x="48" y="234"/>
                    <a:pt x="48" y="234"/>
                    <a:pt x="48" y="234"/>
                  </a:cubicBezTo>
                  <a:cubicBezTo>
                    <a:pt x="45" y="230"/>
                    <a:pt x="45" y="230"/>
                    <a:pt x="45" y="230"/>
                  </a:cubicBezTo>
                  <a:cubicBezTo>
                    <a:pt x="43" y="234"/>
                    <a:pt x="43" y="234"/>
                    <a:pt x="43" y="234"/>
                  </a:cubicBezTo>
                  <a:cubicBezTo>
                    <a:pt x="42" y="238"/>
                    <a:pt x="42" y="238"/>
                    <a:pt x="42" y="238"/>
                  </a:cubicBezTo>
                  <a:cubicBezTo>
                    <a:pt x="45" y="240"/>
                    <a:pt x="45" y="240"/>
                    <a:pt x="45" y="240"/>
                  </a:cubicBezTo>
                  <a:cubicBezTo>
                    <a:pt x="46" y="240"/>
                    <a:pt x="46" y="240"/>
                    <a:pt x="46" y="240"/>
                  </a:cubicBezTo>
                  <a:cubicBezTo>
                    <a:pt x="48" y="237"/>
                    <a:pt x="48" y="237"/>
                    <a:pt x="48" y="237"/>
                  </a:cubicBezTo>
                  <a:cubicBezTo>
                    <a:pt x="50" y="240"/>
                    <a:pt x="50" y="240"/>
                    <a:pt x="50" y="240"/>
                  </a:cubicBezTo>
                  <a:cubicBezTo>
                    <a:pt x="52" y="244"/>
                    <a:pt x="52" y="244"/>
                    <a:pt x="52" y="244"/>
                  </a:cubicBezTo>
                  <a:cubicBezTo>
                    <a:pt x="52" y="244"/>
                    <a:pt x="54" y="242"/>
                    <a:pt x="55" y="241"/>
                  </a:cubicBezTo>
                  <a:cubicBezTo>
                    <a:pt x="56" y="241"/>
                    <a:pt x="60" y="244"/>
                    <a:pt x="60" y="244"/>
                  </a:cubicBezTo>
                  <a:cubicBezTo>
                    <a:pt x="60" y="244"/>
                    <a:pt x="64" y="242"/>
                    <a:pt x="65" y="242"/>
                  </a:cubicBezTo>
                  <a:cubicBezTo>
                    <a:pt x="66" y="242"/>
                    <a:pt x="63" y="239"/>
                    <a:pt x="63" y="239"/>
                  </a:cubicBezTo>
                  <a:cubicBezTo>
                    <a:pt x="60" y="236"/>
                    <a:pt x="60" y="236"/>
                    <a:pt x="60" y="236"/>
                  </a:cubicBezTo>
                  <a:cubicBezTo>
                    <a:pt x="58" y="234"/>
                    <a:pt x="58" y="234"/>
                    <a:pt x="58" y="234"/>
                  </a:cubicBezTo>
                  <a:cubicBezTo>
                    <a:pt x="54" y="232"/>
                    <a:pt x="54" y="232"/>
                    <a:pt x="54" y="232"/>
                  </a:cubicBezTo>
                  <a:cubicBezTo>
                    <a:pt x="54" y="231"/>
                    <a:pt x="54" y="231"/>
                    <a:pt x="54" y="231"/>
                  </a:cubicBezTo>
                  <a:cubicBezTo>
                    <a:pt x="55" y="229"/>
                    <a:pt x="55" y="229"/>
                    <a:pt x="55" y="229"/>
                  </a:cubicBezTo>
                  <a:cubicBezTo>
                    <a:pt x="55" y="229"/>
                    <a:pt x="55" y="231"/>
                    <a:pt x="57" y="230"/>
                  </a:cubicBezTo>
                  <a:cubicBezTo>
                    <a:pt x="59" y="230"/>
                    <a:pt x="59" y="230"/>
                    <a:pt x="59" y="229"/>
                  </a:cubicBezTo>
                  <a:cubicBezTo>
                    <a:pt x="60" y="229"/>
                    <a:pt x="59" y="228"/>
                    <a:pt x="59" y="228"/>
                  </a:cubicBezTo>
                  <a:cubicBezTo>
                    <a:pt x="56" y="226"/>
                    <a:pt x="56" y="226"/>
                    <a:pt x="56" y="226"/>
                  </a:cubicBezTo>
                  <a:cubicBezTo>
                    <a:pt x="57" y="223"/>
                    <a:pt x="57" y="223"/>
                    <a:pt x="57" y="223"/>
                  </a:cubicBezTo>
                  <a:cubicBezTo>
                    <a:pt x="54" y="221"/>
                    <a:pt x="54" y="221"/>
                    <a:pt x="54" y="221"/>
                  </a:cubicBezTo>
                  <a:cubicBezTo>
                    <a:pt x="53" y="224"/>
                    <a:pt x="53" y="224"/>
                    <a:pt x="53" y="224"/>
                  </a:cubicBezTo>
                  <a:cubicBezTo>
                    <a:pt x="50" y="223"/>
                    <a:pt x="50" y="223"/>
                    <a:pt x="50" y="223"/>
                  </a:cubicBezTo>
                  <a:cubicBezTo>
                    <a:pt x="50" y="223"/>
                    <a:pt x="49" y="225"/>
                    <a:pt x="49" y="225"/>
                  </a:cubicBezTo>
                  <a:cubicBezTo>
                    <a:pt x="49" y="226"/>
                    <a:pt x="50" y="229"/>
                    <a:pt x="50" y="229"/>
                  </a:cubicBezTo>
                  <a:cubicBezTo>
                    <a:pt x="48" y="234"/>
                    <a:pt x="48" y="234"/>
                    <a:pt x="48" y="234"/>
                  </a:cubicBezTo>
                  <a:close/>
                  <a:moveTo>
                    <a:pt x="11" y="161"/>
                  </a:moveTo>
                  <a:cubicBezTo>
                    <a:pt x="11" y="161"/>
                    <a:pt x="11" y="161"/>
                    <a:pt x="11" y="161"/>
                  </a:cubicBezTo>
                  <a:cubicBezTo>
                    <a:pt x="9" y="161"/>
                    <a:pt x="9" y="161"/>
                    <a:pt x="9" y="161"/>
                  </a:cubicBezTo>
                  <a:cubicBezTo>
                    <a:pt x="9" y="161"/>
                    <a:pt x="9" y="162"/>
                    <a:pt x="10" y="163"/>
                  </a:cubicBezTo>
                  <a:cubicBezTo>
                    <a:pt x="11" y="164"/>
                    <a:pt x="13" y="170"/>
                    <a:pt x="13" y="170"/>
                  </a:cubicBezTo>
                  <a:cubicBezTo>
                    <a:pt x="15" y="171"/>
                    <a:pt x="15" y="171"/>
                    <a:pt x="15" y="171"/>
                  </a:cubicBezTo>
                  <a:cubicBezTo>
                    <a:pt x="19" y="173"/>
                    <a:pt x="19" y="173"/>
                    <a:pt x="19" y="173"/>
                  </a:cubicBezTo>
                  <a:cubicBezTo>
                    <a:pt x="22" y="176"/>
                    <a:pt x="22" y="176"/>
                    <a:pt x="22" y="176"/>
                  </a:cubicBezTo>
                  <a:cubicBezTo>
                    <a:pt x="22" y="176"/>
                    <a:pt x="24" y="179"/>
                    <a:pt x="21" y="178"/>
                  </a:cubicBezTo>
                  <a:cubicBezTo>
                    <a:pt x="18" y="177"/>
                    <a:pt x="15" y="175"/>
                    <a:pt x="14" y="174"/>
                  </a:cubicBezTo>
                  <a:cubicBezTo>
                    <a:pt x="12" y="174"/>
                    <a:pt x="10" y="173"/>
                    <a:pt x="10" y="173"/>
                  </a:cubicBezTo>
                  <a:cubicBezTo>
                    <a:pt x="10" y="173"/>
                    <a:pt x="9" y="168"/>
                    <a:pt x="9" y="167"/>
                  </a:cubicBezTo>
                  <a:cubicBezTo>
                    <a:pt x="8" y="167"/>
                    <a:pt x="6" y="166"/>
                    <a:pt x="6" y="166"/>
                  </a:cubicBezTo>
                  <a:cubicBezTo>
                    <a:pt x="0" y="163"/>
                    <a:pt x="0" y="163"/>
                    <a:pt x="0" y="163"/>
                  </a:cubicBezTo>
                  <a:cubicBezTo>
                    <a:pt x="0" y="163"/>
                    <a:pt x="0" y="159"/>
                    <a:pt x="1" y="158"/>
                  </a:cubicBezTo>
                  <a:cubicBezTo>
                    <a:pt x="1" y="158"/>
                    <a:pt x="1" y="156"/>
                    <a:pt x="3" y="156"/>
                  </a:cubicBezTo>
                  <a:cubicBezTo>
                    <a:pt x="4" y="155"/>
                    <a:pt x="7" y="155"/>
                    <a:pt x="7" y="155"/>
                  </a:cubicBezTo>
                  <a:cubicBezTo>
                    <a:pt x="7" y="155"/>
                    <a:pt x="7" y="152"/>
                    <a:pt x="8" y="153"/>
                  </a:cubicBezTo>
                  <a:cubicBezTo>
                    <a:pt x="9" y="154"/>
                    <a:pt x="11" y="157"/>
                    <a:pt x="11" y="157"/>
                  </a:cubicBezTo>
                  <a:lnTo>
                    <a:pt x="11" y="161"/>
                  </a:ln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514" name="Google Shape;514;p12"/>
            <p:cNvSpPr/>
            <p:nvPr/>
          </p:nvSpPr>
          <p:spPr>
            <a:xfrm>
              <a:off x="6551975" y="3312876"/>
              <a:ext cx="1810762" cy="943961"/>
            </a:xfrm>
            <a:custGeom>
              <a:rect b="b" l="l" r="r" t="t"/>
              <a:pathLst>
                <a:path extrusionOk="0" h="427" w="794">
                  <a:moveTo>
                    <a:pt x="727" y="80"/>
                  </a:moveTo>
                  <a:cubicBezTo>
                    <a:pt x="717" y="84"/>
                    <a:pt x="717" y="84"/>
                    <a:pt x="717" y="84"/>
                  </a:cubicBezTo>
                  <a:cubicBezTo>
                    <a:pt x="717" y="86"/>
                    <a:pt x="717" y="86"/>
                    <a:pt x="717" y="86"/>
                  </a:cubicBezTo>
                  <a:cubicBezTo>
                    <a:pt x="723" y="93"/>
                    <a:pt x="723" y="93"/>
                    <a:pt x="723" y="93"/>
                  </a:cubicBezTo>
                  <a:cubicBezTo>
                    <a:pt x="729" y="95"/>
                    <a:pt x="729" y="95"/>
                    <a:pt x="729" y="95"/>
                  </a:cubicBezTo>
                  <a:cubicBezTo>
                    <a:pt x="733" y="105"/>
                    <a:pt x="733" y="105"/>
                    <a:pt x="733" y="105"/>
                  </a:cubicBezTo>
                  <a:cubicBezTo>
                    <a:pt x="742" y="116"/>
                    <a:pt x="742" y="116"/>
                    <a:pt x="742" y="116"/>
                  </a:cubicBezTo>
                  <a:cubicBezTo>
                    <a:pt x="748" y="129"/>
                    <a:pt x="748" y="129"/>
                    <a:pt x="748" y="129"/>
                  </a:cubicBezTo>
                  <a:cubicBezTo>
                    <a:pt x="756" y="130"/>
                    <a:pt x="756" y="130"/>
                    <a:pt x="756" y="130"/>
                  </a:cubicBezTo>
                  <a:cubicBezTo>
                    <a:pt x="758" y="135"/>
                    <a:pt x="756" y="128"/>
                    <a:pt x="756" y="136"/>
                  </a:cubicBezTo>
                  <a:cubicBezTo>
                    <a:pt x="754" y="148"/>
                    <a:pt x="753" y="140"/>
                    <a:pt x="756" y="154"/>
                  </a:cubicBezTo>
                  <a:cubicBezTo>
                    <a:pt x="756" y="158"/>
                    <a:pt x="771" y="156"/>
                    <a:pt x="772" y="156"/>
                  </a:cubicBezTo>
                  <a:cubicBezTo>
                    <a:pt x="771" y="157"/>
                    <a:pt x="777" y="160"/>
                    <a:pt x="775" y="165"/>
                  </a:cubicBezTo>
                  <a:cubicBezTo>
                    <a:pt x="773" y="169"/>
                    <a:pt x="783" y="167"/>
                    <a:pt x="780" y="173"/>
                  </a:cubicBezTo>
                  <a:cubicBezTo>
                    <a:pt x="779" y="175"/>
                    <a:pt x="787" y="173"/>
                    <a:pt x="791" y="175"/>
                  </a:cubicBezTo>
                  <a:cubicBezTo>
                    <a:pt x="794" y="176"/>
                    <a:pt x="794" y="181"/>
                    <a:pt x="793" y="182"/>
                  </a:cubicBezTo>
                  <a:cubicBezTo>
                    <a:pt x="791" y="185"/>
                    <a:pt x="790" y="183"/>
                    <a:pt x="786" y="187"/>
                  </a:cubicBezTo>
                  <a:cubicBezTo>
                    <a:pt x="780" y="191"/>
                    <a:pt x="783" y="194"/>
                    <a:pt x="783" y="195"/>
                  </a:cubicBezTo>
                  <a:cubicBezTo>
                    <a:pt x="782" y="198"/>
                    <a:pt x="780" y="199"/>
                    <a:pt x="779" y="200"/>
                  </a:cubicBezTo>
                  <a:cubicBezTo>
                    <a:pt x="772" y="196"/>
                    <a:pt x="772" y="196"/>
                    <a:pt x="772" y="196"/>
                  </a:cubicBezTo>
                  <a:cubicBezTo>
                    <a:pt x="770" y="188"/>
                    <a:pt x="770" y="188"/>
                    <a:pt x="770" y="188"/>
                  </a:cubicBezTo>
                  <a:cubicBezTo>
                    <a:pt x="761" y="188"/>
                    <a:pt x="761" y="188"/>
                    <a:pt x="761" y="188"/>
                  </a:cubicBezTo>
                  <a:cubicBezTo>
                    <a:pt x="757" y="196"/>
                    <a:pt x="757" y="196"/>
                    <a:pt x="757" y="196"/>
                  </a:cubicBezTo>
                  <a:cubicBezTo>
                    <a:pt x="737" y="198"/>
                    <a:pt x="737" y="198"/>
                    <a:pt x="737" y="198"/>
                  </a:cubicBezTo>
                  <a:cubicBezTo>
                    <a:pt x="730" y="203"/>
                    <a:pt x="726" y="194"/>
                    <a:pt x="722" y="202"/>
                  </a:cubicBezTo>
                  <a:cubicBezTo>
                    <a:pt x="713" y="203"/>
                    <a:pt x="721" y="205"/>
                    <a:pt x="712" y="204"/>
                  </a:cubicBezTo>
                  <a:cubicBezTo>
                    <a:pt x="710" y="204"/>
                    <a:pt x="711" y="216"/>
                    <a:pt x="706" y="219"/>
                  </a:cubicBezTo>
                  <a:cubicBezTo>
                    <a:pt x="703" y="220"/>
                    <a:pt x="703" y="222"/>
                    <a:pt x="699" y="222"/>
                  </a:cubicBezTo>
                  <a:cubicBezTo>
                    <a:pt x="693" y="221"/>
                    <a:pt x="697" y="217"/>
                    <a:pt x="696" y="217"/>
                  </a:cubicBezTo>
                  <a:cubicBezTo>
                    <a:pt x="690" y="216"/>
                    <a:pt x="690" y="216"/>
                    <a:pt x="690" y="216"/>
                  </a:cubicBezTo>
                  <a:cubicBezTo>
                    <a:pt x="685" y="228"/>
                    <a:pt x="685" y="228"/>
                    <a:pt x="685" y="228"/>
                  </a:cubicBezTo>
                  <a:cubicBezTo>
                    <a:pt x="670" y="234"/>
                    <a:pt x="670" y="234"/>
                    <a:pt x="670" y="234"/>
                  </a:cubicBezTo>
                  <a:cubicBezTo>
                    <a:pt x="659" y="240"/>
                    <a:pt x="659" y="240"/>
                    <a:pt x="659" y="240"/>
                  </a:cubicBezTo>
                  <a:cubicBezTo>
                    <a:pt x="638" y="246"/>
                    <a:pt x="638" y="246"/>
                    <a:pt x="638" y="246"/>
                  </a:cubicBezTo>
                  <a:cubicBezTo>
                    <a:pt x="627" y="256"/>
                    <a:pt x="627" y="256"/>
                    <a:pt x="627" y="256"/>
                  </a:cubicBezTo>
                  <a:cubicBezTo>
                    <a:pt x="610" y="261"/>
                    <a:pt x="625" y="261"/>
                    <a:pt x="609" y="276"/>
                  </a:cubicBezTo>
                  <a:cubicBezTo>
                    <a:pt x="598" y="287"/>
                    <a:pt x="580" y="290"/>
                    <a:pt x="564" y="295"/>
                  </a:cubicBezTo>
                  <a:cubicBezTo>
                    <a:pt x="551" y="288"/>
                    <a:pt x="551" y="288"/>
                    <a:pt x="551" y="288"/>
                  </a:cubicBezTo>
                  <a:cubicBezTo>
                    <a:pt x="551" y="288"/>
                    <a:pt x="545" y="290"/>
                    <a:pt x="542" y="290"/>
                  </a:cubicBezTo>
                  <a:cubicBezTo>
                    <a:pt x="539" y="291"/>
                    <a:pt x="529" y="302"/>
                    <a:pt x="529" y="302"/>
                  </a:cubicBezTo>
                  <a:cubicBezTo>
                    <a:pt x="516" y="314"/>
                    <a:pt x="516" y="314"/>
                    <a:pt x="516" y="314"/>
                  </a:cubicBezTo>
                  <a:cubicBezTo>
                    <a:pt x="511" y="317"/>
                    <a:pt x="505" y="320"/>
                    <a:pt x="498" y="320"/>
                  </a:cubicBezTo>
                  <a:cubicBezTo>
                    <a:pt x="489" y="314"/>
                    <a:pt x="489" y="314"/>
                    <a:pt x="489" y="314"/>
                  </a:cubicBezTo>
                  <a:cubicBezTo>
                    <a:pt x="480" y="314"/>
                    <a:pt x="476" y="319"/>
                    <a:pt x="481" y="326"/>
                  </a:cubicBezTo>
                  <a:cubicBezTo>
                    <a:pt x="483" y="329"/>
                    <a:pt x="481" y="331"/>
                    <a:pt x="482" y="334"/>
                  </a:cubicBezTo>
                  <a:cubicBezTo>
                    <a:pt x="482" y="339"/>
                    <a:pt x="491" y="341"/>
                    <a:pt x="490" y="345"/>
                  </a:cubicBezTo>
                  <a:cubicBezTo>
                    <a:pt x="489" y="347"/>
                    <a:pt x="484" y="347"/>
                    <a:pt x="480" y="350"/>
                  </a:cubicBezTo>
                  <a:cubicBezTo>
                    <a:pt x="477" y="352"/>
                    <a:pt x="483" y="363"/>
                    <a:pt x="481" y="363"/>
                  </a:cubicBezTo>
                  <a:cubicBezTo>
                    <a:pt x="481" y="363"/>
                    <a:pt x="476" y="375"/>
                    <a:pt x="472" y="373"/>
                  </a:cubicBezTo>
                  <a:cubicBezTo>
                    <a:pt x="470" y="371"/>
                    <a:pt x="467" y="368"/>
                    <a:pt x="465" y="364"/>
                  </a:cubicBezTo>
                  <a:cubicBezTo>
                    <a:pt x="463" y="361"/>
                    <a:pt x="456" y="358"/>
                    <a:pt x="455" y="354"/>
                  </a:cubicBezTo>
                  <a:cubicBezTo>
                    <a:pt x="452" y="350"/>
                    <a:pt x="465" y="334"/>
                    <a:pt x="464" y="333"/>
                  </a:cubicBezTo>
                  <a:cubicBezTo>
                    <a:pt x="465" y="330"/>
                    <a:pt x="465" y="330"/>
                    <a:pt x="463" y="324"/>
                  </a:cubicBezTo>
                  <a:cubicBezTo>
                    <a:pt x="463" y="321"/>
                    <a:pt x="454" y="320"/>
                    <a:pt x="452" y="317"/>
                  </a:cubicBezTo>
                  <a:cubicBezTo>
                    <a:pt x="446" y="328"/>
                    <a:pt x="446" y="328"/>
                    <a:pt x="446" y="328"/>
                  </a:cubicBezTo>
                  <a:cubicBezTo>
                    <a:pt x="438" y="333"/>
                    <a:pt x="438" y="333"/>
                    <a:pt x="438" y="333"/>
                  </a:cubicBezTo>
                  <a:cubicBezTo>
                    <a:pt x="430" y="334"/>
                    <a:pt x="443" y="343"/>
                    <a:pt x="437" y="342"/>
                  </a:cubicBezTo>
                  <a:cubicBezTo>
                    <a:pt x="436" y="341"/>
                    <a:pt x="429" y="347"/>
                    <a:pt x="423" y="344"/>
                  </a:cubicBezTo>
                  <a:cubicBezTo>
                    <a:pt x="416" y="340"/>
                    <a:pt x="407" y="339"/>
                    <a:pt x="404" y="339"/>
                  </a:cubicBezTo>
                  <a:cubicBezTo>
                    <a:pt x="395" y="343"/>
                    <a:pt x="395" y="343"/>
                    <a:pt x="395" y="343"/>
                  </a:cubicBezTo>
                  <a:cubicBezTo>
                    <a:pt x="392" y="348"/>
                    <a:pt x="391" y="354"/>
                    <a:pt x="389" y="357"/>
                  </a:cubicBezTo>
                  <a:cubicBezTo>
                    <a:pt x="381" y="368"/>
                    <a:pt x="381" y="368"/>
                    <a:pt x="381" y="368"/>
                  </a:cubicBezTo>
                  <a:cubicBezTo>
                    <a:pt x="370" y="372"/>
                    <a:pt x="379" y="375"/>
                    <a:pt x="374" y="377"/>
                  </a:cubicBezTo>
                  <a:cubicBezTo>
                    <a:pt x="372" y="378"/>
                    <a:pt x="369" y="385"/>
                    <a:pt x="362" y="387"/>
                  </a:cubicBezTo>
                  <a:cubicBezTo>
                    <a:pt x="358" y="388"/>
                    <a:pt x="352" y="393"/>
                    <a:pt x="347" y="393"/>
                  </a:cubicBezTo>
                  <a:cubicBezTo>
                    <a:pt x="345" y="393"/>
                    <a:pt x="334" y="401"/>
                    <a:pt x="333" y="403"/>
                  </a:cubicBezTo>
                  <a:cubicBezTo>
                    <a:pt x="325" y="401"/>
                    <a:pt x="303" y="395"/>
                    <a:pt x="301" y="387"/>
                  </a:cubicBezTo>
                  <a:cubicBezTo>
                    <a:pt x="299" y="380"/>
                    <a:pt x="292" y="390"/>
                    <a:pt x="286" y="383"/>
                  </a:cubicBezTo>
                  <a:cubicBezTo>
                    <a:pt x="271" y="378"/>
                    <a:pt x="271" y="378"/>
                    <a:pt x="271" y="378"/>
                  </a:cubicBezTo>
                  <a:cubicBezTo>
                    <a:pt x="261" y="378"/>
                    <a:pt x="261" y="378"/>
                    <a:pt x="261" y="378"/>
                  </a:cubicBezTo>
                  <a:cubicBezTo>
                    <a:pt x="257" y="378"/>
                    <a:pt x="239" y="380"/>
                    <a:pt x="235" y="382"/>
                  </a:cubicBezTo>
                  <a:cubicBezTo>
                    <a:pt x="238" y="393"/>
                    <a:pt x="237" y="385"/>
                    <a:pt x="237" y="398"/>
                  </a:cubicBezTo>
                  <a:cubicBezTo>
                    <a:pt x="231" y="399"/>
                    <a:pt x="238" y="412"/>
                    <a:pt x="233" y="416"/>
                  </a:cubicBezTo>
                  <a:cubicBezTo>
                    <a:pt x="216" y="420"/>
                    <a:pt x="216" y="420"/>
                    <a:pt x="216" y="420"/>
                  </a:cubicBezTo>
                  <a:cubicBezTo>
                    <a:pt x="206" y="426"/>
                    <a:pt x="206" y="426"/>
                    <a:pt x="206" y="426"/>
                  </a:cubicBezTo>
                  <a:cubicBezTo>
                    <a:pt x="188" y="426"/>
                    <a:pt x="188" y="426"/>
                    <a:pt x="188" y="426"/>
                  </a:cubicBezTo>
                  <a:cubicBezTo>
                    <a:pt x="188" y="427"/>
                    <a:pt x="179" y="421"/>
                    <a:pt x="178" y="417"/>
                  </a:cubicBezTo>
                  <a:cubicBezTo>
                    <a:pt x="173" y="404"/>
                    <a:pt x="176" y="406"/>
                    <a:pt x="172" y="404"/>
                  </a:cubicBezTo>
                  <a:cubicBezTo>
                    <a:pt x="165" y="402"/>
                    <a:pt x="165" y="405"/>
                    <a:pt x="163" y="404"/>
                  </a:cubicBezTo>
                  <a:cubicBezTo>
                    <a:pt x="163" y="403"/>
                    <a:pt x="159" y="404"/>
                    <a:pt x="153" y="409"/>
                  </a:cubicBezTo>
                  <a:cubicBezTo>
                    <a:pt x="151" y="412"/>
                    <a:pt x="147" y="420"/>
                    <a:pt x="145" y="421"/>
                  </a:cubicBezTo>
                  <a:cubicBezTo>
                    <a:pt x="143" y="423"/>
                    <a:pt x="143" y="416"/>
                    <a:pt x="141" y="417"/>
                  </a:cubicBezTo>
                  <a:cubicBezTo>
                    <a:pt x="137" y="419"/>
                    <a:pt x="138" y="413"/>
                    <a:pt x="130" y="418"/>
                  </a:cubicBezTo>
                  <a:cubicBezTo>
                    <a:pt x="127" y="420"/>
                    <a:pt x="117" y="417"/>
                    <a:pt x="129" y="413"/>
                  </a:cubicBezTo>
                  <a:cubicBezTo>
                    <a:pt x="131" y="413"/>
                    <a:pt x="147" y="401"/>
                    <a:pt x="147" y="400"/>
                  </a:cubicBezTo>
                  <a:cubicBezTo>
                    <a:pt x="148" y="398"/>
                    <a:pt x="137" y="393"/>
                    <a:pt x="136" y="393"/>
                  </a:cubicBezTo>
                  <a:cubicBezTo>
                    <a:pt x="135" y="393"/>
                    <a:pt x="130" y="401"/>
                    <a:pt x="125" y="403"/>
                  </a:cubicBezTo>
                  <a:cubicBezTo>
                    <a:pt x="117" y="405"/>
                    <a:pt x="117" y="406"/>
                    <a:pt x="113" y="407"/>
                  </a:cubicBezTo>
                  <a:cubicBezTo>
                    <a:pt x="110" y="408"/>
                    <a:pt x="109" y="404"/>
                    <a:pt x="107" y="405"/>
                  </a:cubicBezTo>
                  <a:cubicBezTo>
                    <a:pt x="104" y="406"/>
                    <a:pt x="104" y="408"/>
                    <a:pt x="102" y="408"/>
                  </a:cubicBezTo>
                  <a:cubicBezTo>
                    <a:pt x="97" y="408"/>
                    <a:pt x="100" y="401"/>
                    <a:pt x="100" y="401"/>
                  </a:cubicBezTo>
                  <a:cubicBezTo>
                    <a:pt x="104" y="399"/>
                    <a:pt x="103" y="401"/>
                    <a:pt x="109" y="399"/>
                  </a:cubicBezTo>
                  <a:cubicBezTo>
                    <a:pt x="111" y="398"/>
                    <a:pt x="117" y="396"/>
                    <a:pt x="117" y="393"/>
                  </a:cubicBezTo>
                  <a:cubicBezTo>
                    <a:pt x="114" y="382"/>
                    <a:pt x="109" y="392"/>
                    <a:pt x="107" y="388"/>
                  </a:cubicBezTo>
                  <a:cubicBezTo>
                    <a:pt x="105" y="384"/>
                    <a:pt x="102" y="386"/>
                    <a:pt x="101" y="384"/>
                  </a:cubicBezTo>
                  <a:cubicBezTo>
                    <a:pt x="99" y="379"/>
                    <a:pt x="99" y="398"/>
                    <a:pt x="95" y="384"/>
                  </a:cubicBezTo>
                  <a:cubicBezTo>
                    <a:pt x="93" y="377"/>
                    <a:pt x="98" y="377"/>
                    <a:pt x="87" y="374"/>
                  </a:cubicBezTo>
                  <a:cubicBezTo>
                    <a:pt x="87" y="374"/>
                    <a:pt x="85" y="373"/>
                    <a:pt x="84" y="373"/>
                  </a:cubicBezTo>
                  <a:cubicBezTo>
                    <a:pt x="84" y="372"/>
                    <a:pt x="85" y="371"/>
                    <a:pt x="85" y="371"/>
                  </a:cubicBezTo>
                  <a:cubicBezTo>
                    <a:pt x="85" y="371"/>
                    <a:pt x="82" y="368"/>
                    <a:pt x="81" y="368"/>
                  </a:cubicBezTo>
                  <a:cubicBezTo>
                    <a:pt x="81" y="368"/>
                    <a:pt x="78" y="370"/>
                    <a:pt x="78" y="370"/>
                  </a:cubicBezTo>
                  <a:cubicBezTo>
                    <a:pt x="78" y="370"/>
                    <a:pt x="77" y="370"/>
                    <a:pt x="76" y="370"/>
                  </a:cubicBezTo>
                  <a:cubicBezTo>
                    <a:pt x="76" y="369"/>
                    <a:pt x="79" y="369"/>
                    <a:pt x="83" y="367"/>
                  </a:cubicBezTo>
                  <a:cubicBezTo>
                    <a:pt x="85" y="367"/>
                    <a:pt x="86" y="370"/>
                    <a:pt x="88" y="370"/>
                  </a:cubicBezTo>
                  <a:cubicBezTo>
                    <a:pt x="90" y="371"/>
                    <a:pt x="94" y="370"/>
                    <a:pt x="94" y="369"/>
                  </a:cubicBezTo>
                  <a:cubicBezTo>
                    <a:pt x="95" y="368"/>
                    <a:pt x="90" y="365"/>
                    <a:pt x="91" y="360"/>
                  </a:cubicBezTo>
                  <a:cubicBezTo>
                    <a:pt x="91" y="358"/>
                    <a:pt x="93" y="358"/>
                    <a:pt x="91" y="357"/>
                  </a:cubicBezTo>
                  <a:cubicBezTo>
                    <a:pt x="89" y="356"/>
                    <a:pt x="89" y="355"/>
                    <a:pt x="89" y="355"/>
                  </a:cubicBezTo>
                  <a:cubicBezTo>
                    <a:pt x="76" y="354"/>
                    <a:pt x="76" y="354"/>
                    <a:pt x="76" y="354"/>
                  </a:cubicBezTo>
                  <a:cubicBezTo>
                    <a:pt x="76" y="354"/>
                    <a:pt x="76" y="354"/>
                    <a:pt x="74" y="353"/>
                  </a:cubicBezTo>
                  <a:cubicBezTo>
                    <a:pt x="72" y="352"/>
                    <a:pt x="70" y="351"/>
                    <a:pt x="70" y="351"/>
                  </a:cubicBezTo>
                  <a:cubicBezTo>
                    <a:pt x="66" y="348"/>
                    <a:pt x="66" y="348"/>
                    <a:pt x="66" y="348"/>
                  </a:cubicBezTo>
                  <a:cubicBezTo>
                    <a:pt x="66" y="348"/>
                    <a:pt x="62" y="349"/>
                    <a:pt x="61" y="349"/>
                  </a:cubicBezTo>
                  <a:cubicBezTo>
                    <a:pt x="61" y="349"/>
                    <a:pt x="62" y="353"/>
                    <a:pt x="62" y="353"/>
                  </a:cubicBezTo>
                  <a:cubicBezTo>
                    <a:pt x="61" y="354"/>
                    <a:pt x="61" y="358"/>
                    <a:pt x="57" y="355"/>
                  </a:cubicBezTo>
                  <a:cubicBezTo>
                    <a:pt x="56" y="354"/>
                    <a:pt x="53" y="351"/>
                    <a:pt x="52" y="351"/>
                  </a:cubicBezTo>
                  <a:cubicBezTo>
                    <a:pt x="51" y="352"/>
                    <a:pt x="47" y="351"/>
                    <a:pt x="47" y="350"/>
                  </a:cubicBezTo>
                  <a:cubicBezTo>
                    <a:pt x="46" y="349"/>
                    <a:pt x="43" y="348"/>
                    <a:pt x="43" y="348"/>
                  </a:cubicBezTo>
                  <a:cubicBezTo>
                    <a:pt x="43" y="348"/>
                    <a:pt x="46" y="344"/>
                    <a:pt x="45" y="343"/>
                  </a:cubicBezTo>
                  <a:cubicBezTo>
                    <a:pt x="44" y="343"/>
                    <a:pt x="50" y="345"/>
                    <a:pt x="50" y="345"/>
                  </a:cubicBezTo>
                  <a:cubicBezTo>
                    <a:pt x="50" y="345"/>
                    <a:pt x="50" y="340"/>
                    <a:pt x="51" y="340"/>
                  </a:cubicBezTo>
                  <a:cubicBezTo>
                    <a:pt x="52" y="339"/>
                    <a:pt x="49" y="339"/>
                    <a:pt x="48" y="338"/>
                  </a:cubicBezTo>
                  <a:cubicBezTo>
                    <a:pt x="47" y="337"/>
                    <a:pt x="46" y="334"/>
                    <a:pt x="46" y="334"/>
                  </a:cubicBezTo>
                  <a:cubicBezTo>
                    <a:pt x="46" y="334"/>
                    <a:pt x="44" y="333"/>
                    <a:pt x="44" y="332"/>
                  </a:cubicBezTo>
                  <a:cubicBezTo>
                    <a:pt x="43" y="328"/>
                    <a:pt x="46" y="325"/>
                    <a:pt x="47" y="325"/>
                  </a:cubicBezTo>
                  <a:cubicBezTo>
                    <a:pt x="48" y="326"/>
                    <a:pt x="48" y="326"/>
                    <a:pt x="49" y="326"/>
                  </a:cubicBezTo>
                  <a:cubicBezTo>
                    <a:pt x="51" y="327"/>
                    <a:pt x="51" y="327"/>
                    <a:pt x="51" y="327"/>
                  </a:cubicBezTo>
                  <a:cubicBezTo>
                    <a:pt x="51" y="327"/>
                    <a:pt x="53" y="330"/>
                    <a:pt x="53" y="330"/>
                  </a:cubicBezTo>
                  <a:cubicBezTo>
                    <a:pt x="54" y="330"/>
                    <a:pt x="57" y="333"/>
                    <a:pt x="57" y="333"/>
                  </a:cubicBezTo>
                  <a:cubicBezTo>
                    <a:pt x="57" y="333"/>
                    <a:pt x="59" y="337"/>
                    <a:pt x="60" y="338"/>
                  </a:cubicBezTo>
                  <a:cubicBezTo>
                    <a:pt x="61" y="338"/>
                    <a:pt x="61" y="336"/>
                    <a:pt x="63" y="336"/>
                  </a:cubicBezTo>
                  <a:cubicBezTo>
                    <a:pt x="65" y="337"/>
                    <a:pt x="67" y="339"/>
                    <a:pt x="68" y="338"/>
                  </a:cubicBezTo>
                  <a:cubicBezTo>
                    <a:pt x="69" y="338"/>
                    <a:pt x="70" y="333"/>
                    <a:pt x="70" y="333"/>
                  </a:cubicBezTo>
                  <a:cubicBezTo>
                    <a:pt x="70" y="333"/>
                    <a:pt x="64" y="329"/>
                    <a:pt x="63" y="329"/>
                  </a:cubicBezTo>
                  <a:cubicBezTo>
                    <a:pt x="63" y="328"/>
                    <a:pt x="61" y="327"/>
                    <a:pt x="61" y="326"/>
                  </a:cubicBezTo>
                  <a:cubicBezTo>
                    <a:pt x="60" y="326"/>
                    <a:pt x="58" y="325"/>
                    <a:pt x="58" y="325"/>
                  </a:cubicBezTo>
                  <a:cubicBezTo>
                    <a:pt x="58" y="325"/>
                    <a:pt x="57" y="322"/>
                    <a:pt x="57" y="322"/>
                  </a:cubicBezTo>
                  <a:cubicBezTo>
                    <a:pt x="56" y="321"/>
                    <a:pt x="57" y="319"/>
                    <a:pt x="57" y="319"/>
                  </a:cubicBezTo>
                  <a:cubicBezTo>
                    <a:pt x="58" y="318"/>
                    <a:pt x="60" y="317"/>
                    <a:pt x="61" y="317"/>
                  </a:cubicBezTo>
                  <a:cubicBezTo>
                    <a:pt x="62" y="317"/>
                    <a:pt x="65" y="316"/>
                    <a:pt x="65" y="316"/>
                  </a:cubicBezTo>
                  <a:cubicBezTo>
                    <a:pt x="66" y="311"/>
                    <a:pt x="66" y="311"/>
                    <a:pt x="66" y="311"/>
                  </a:cubicBezTo>
                  <a:cubicBezTo>
                    <a:pt x="66" y="311"/>
                    <a:pt x="68" y="307"/>
                    <a:pt x="68" y="307"/>
                  </a:cubicBezTo>
                  <a:cubicBezTo>
                    <a:pt x="67" y="307"/>
                    <a:pt x="60" y="310"/>
                    <a:pt x="60" y="309"/>
                  </a:cubicBezTo>
                  <a:cubicBezTo>
                    <a:pt x="59" y="309"/>
                    <a:pt x="57" y="309"/>
                    <a:pt x="57" y="308"/>
                  </a:cubicBezTo>
                  <a:cubicBezTo>
                    <a:pt x="56" y="307"/>
                    <a:pt x="56" y="305"/>
                    <a:pt x="56" y="304"/>
                  </a:cubicBezTo>
                  <a:cubicBezTo>
                    <a:pt x="56" y="303"/>
                    <a:pt x="57" y="301"/>
                    <a:pt x="57" y="301"/>
                  </a:cubicBezTo>
                  <a:cubicBezTo>
                    <a:pt x="57" y="301"/>
                    <a:pt x="56" y="299"/>
                    <a:pt x="55" y="299"/>
                  </a:cubicBezTo>
                  <a:cubicBezTo>
                    <a:pt x="55" y="298"/>
                    <a:pt x="54" y="296"/>
                    <a:pt x="54" y="296"/>
                  </a:cubicBezTo>
                  <a:cubicBezTo>
                    <a:pt x="54" y="296"/>
                    <a:pt x="47" y="292"/>
                    <a:pt x="47" y="292"/>
                  </a:cubicBezTo>
                  <a:cubicBezTo>
                    <a:pt x="47" y="291"/>
                    <a:pt x="47" y="288"/>
                    <a:pt x="48" y="288"/>
                  </a:cubicBezTo>
                  <a:cubicBezTo>
                    <a:pt x="48" y="287"/>
                    <a:pt x="47" y="285"/>
                    <a:pt x="49" y="283"/>
                  </a:cubicBezTo>
                  <a:cubicBezTo>
                    <a:pt x="52" y="281"/>
                    <a:pt x="54" y="275"/>
                    <a:pt x="54" y="275"/>
                  </a:cubicBezTo>
                  <a:cubicBezTo>
                    <a:pt x="54" y="275"/>
                    <a:pt x="47" y="274"/>
                    <a:pt x="47" y="274"/>
                  </a:cubicBezTo>
                  <a:cubicBezTo>
                    <a:pt x="46" y="274"/>
                    <a:pt x="43" y="278"/>
                    <a:pt x="43" y="278"/>
                  </a:cubicBezTo>
                  <a:cubicBezTo>
                    <a:pt x="43" y="278"/>
                    <a:pt x="39" y="279"/>
                    <a:pt x="39" y="280"/>
                  </a:cubicBezTo>
                  <a:cubicBezTo>
                    <a:pt x="38" y="280"/>
                    <a:pt x="33" y="281"/>
                    <a:pt x="33" y="282"/>
                  </a:cubicBezTo>
                  <a:cubicBezTo>
                    <a:pt x="32" y="282"/>
                    <a:pt x="30" y="284"/>
                    <a:pt x="29" y="284"/>
                  </a:cubicBezTo>
                  <a:cubicBezTo>
                    <a:pt x="28" y="285"/>
                    <a:pt x="24" y="287"/>
                    <a:pt x="24" y="287"/>
                  </a:cubicBezTo>
                  <a:cubicBezTo>
                    <a:pt x="24" y="287"/>
                    <a:pt x="20" y="287"/>
                    <a:pt x="20" y="287"/>
                  </a:cubicBezTo>
                  <a:cubicBezTo>
                    <a:pt x="20" y="286"/>
                    <a:pt x="20" y="279"/>
                    <a:pt x="20" y="279"/>
                  </a:cubicBezTo>
                  <a:cubicBezTo>
                    <a:pt x="20" y="279"/>
                    <a:pt x="22" y="278"/>
                    <a:pt x="22" y="277"/>
                  </a:cubicBezTo>
                  <a:cubicBezTo>
                    <a:pt x="22" y="277"/>
                    <a:pt x="21" y="273"/>
                    <a:pt x="20" y="272"/>
                  </a:cubicBezTo>
                  <a:cubicBezTo>
                    <a:pt x="20" y="272"/>
                    <a:pt x="20" y="267"/>
                    <a:pt x="20" y="266"/>
                  </a:cubicBezTo>
                  <a:cubicBezTo>
                    <a:pt x="20" y="264"/>
                    <a:pt x="19" y="261"/>
                    <a:pt x="19" y="261"/>
                  </a:cubicBezTo>
                  <a:cubicBezTo>
                    <a:pt x="18" y="256"/>
                    <a:pt x="18" y="256"/>
                    <a:pt x="18" y="256"/>
                  </a:cubicBezTo>
                  <a:cubicBezTo>
                    <a:pt x="19" y="252"/>
                    <a:pt x="19" y="252"/>
                    <a:pt x="19" y="252"/>
                  </a:cubicBezTo>
                  <a:cubicBezTo>
                    <a:pt x="20" y="250"/>
                    <a:pt x="20" y="250"/>
                    <a:pt x="20" y="250"/>
                  </a:cubicBezTo>
                  <a:cubicBezTo>
                    <a:pt x="20" y="250"/>
                    <a:pt x="22" y="246"/>
                    <a:pt x="22" y="246"/>
                  </a:cubicBezTo>
                  <a:cubicBezTo>
                    <a:pt x="22" y="245"/>
                    <a:pt x="24" y="241"/>
                    <a:pt x="24" y="241"/>
                  </a:cubicBezTo>
                  <a:cubicBezTo>
                    <a:pt x="25" y="240"/>
                    <a:pt x="31" y="234"/>
                    <a:pt x="31" y="234"/>
                  </a:cubicBezTo>
                  <a:cubicBezTo>
                    <a:pt x="34" y="230"/>
                    <a:pt x="34" y="230"/>
                    <a:pt x="34" y="230"/>
                  </a:cubicBezTo>
                  <a:cubicBezTo>
                    <a:pt x="34" y="230"/>
                    <a:pt x="38" y="230"/>
                    <a:pt x="39" y="230"/>
                  </a:cubicBezTo>
                  <a:cubicBezTo>
                    <a:pt x="39" y="230"/>
                    <a:pt x="43" y="227"/>
                    <a:pt x="43" y="227"/>
                  </a:cubicBezTo>
                  <a:cubicBezTo>
                    <a:pt x="44" y="225"/>
                    <a:pt x="44" y="225"/>
                    <a:pt x="44" y="225"/>
                  </a:cubicBezTo>
                  <a:cubicBezTo>
                    <a:pt x="47" y="225"/>
                    <a:pt x="47" y="225"/>
                    <a:pt x="47" y="225"/>
                  </a:cubicBezTo>
                  <a:cubicBezTo>
                    <a:pt x="47" y="225"/>
                    <a:pt x="49" y="223"/>
                    <a:pt x="50" y="223"/>
                  </a:cubicBezTo>
                  <a:cubicBezTo>
                    <a:pt x="50" y="223"/>
                    <a:pt x="52" y="223"/>
                    <a:pt x="54" y="223"/>
                  </a:cubicBezTo>
                  <a:cubicBezTo>
                    <a:pt x="56" y="223"/>
                    <a:pt x="57" y="222"/>
                    <a:pt x="58" y="222"/>
                  </a:cubicBezTo>
                  <a:cubicBezTo>
                    <a:pt x="58" y="223"/>
                    <a:pt x="62" y="227"/>
                    <a:pt x="62" y="227"/>
                  </a:cubicBezTo>
                  <a:cubicBezTo>
                    <a:pt x="74" y="225"/>
                    <a:pt x="74" y="225"/>
                    <a:pt x="74" y="225"/>
                  </a:cubicBezTo>
                  <a:cubicBezTo>
                    <a:pt x="79" y="223"/>
                    <a:pt x="79" y="223"/>
                    <a:pt x="79" y="223"/>
                  </a:cubicBezTo>
                  <a:cubicBezTo>
                    <a:pt x="79" y="223"/>
                    <a:pt x="79" y="220"/>
                    <a:pt x="79" y="220"/>
                  </a:cubicBezTo>
                  <a:cubicBezTo>
                    <a:pt x="78" y="219"/>
                    <a:pt x="73" y="218"/>
                    <a:pt x="73" y="218"/>
                  </a:cubicBezTo>
                  <a:cubicBezTo>
                    <a:pt x="73" y="218"/>
                    <a:pt x="72" y="218"/>
                    <a:pt x="73" y="218"/>
                  </a:cubicBezTo>
                  <a:cubicBezTo>
                    <a:pt x="73" y="217"/>
                    <a:pt x="75" y="213"/>
                    <a:pt x="75" y="213"/>
                  </a:cubicBezTo>
                  <a:cubicBezTo>
                    <a:pt x="76" y="213"/>
                    <a:pt x="77" y="213"/>
                    <a:pt x="79" y="213"/>
                  </a:cubicBezTo>
                  <a:cubicBezTo>
                    <a:pt x="81" y="213"/>
                    <a:pt x="85" y="213"/>
                    <a:pt x="85" y="213"/>
                  </a:cubicBezTo>
                  <a:cubicBezTo>
                    <a:pt x="85" y="213"/>
                    <a:pt x="87" y="215"/>
                    <a:pt x="85" y="216"/>
                  </a:cubicBezTo>
                  <a:cubicBezTo>
                    <a:pt x="84" y="217"/>
                    <a:pt x="83" y="217"/>
                    <a:pt x="83" y="218"/>
                  </a:cubicBezTo>
                  <a:cubicBezTo>
                    <a:pt x="83" y="218"/>
                    <a:pt x="83" y="220"/>
                    <a:pt x="84" y="220"/>
                  </a:cubicBezTo>
                  <a:cubicBezTo>
                    <a:pt x="84" y="220"/>
                    <a:pt x="89" y="219"/>
                    <a:pt x="89" y="219"/>
                  </a:cubicBezTo>
                  <a:cubicBezTo>
                    <a:pt x="89" y="219"/>
                    <a:pt x="90" y="217"/>
                    <a:pt x="92" y="217"/>
                  </a:cubicBezTo>
                  <a:cubicBezTo>
                    <a:pt x="93" y="216"/>
                    <a:pt x="96" y="215"/>
                    <a:pt x="96" y="215"/>
                  </a:cubicBezTo>
                  <a:cubicBezTo>
                    <a:pt x="106" y="214"/>
                    <a:pt x="106" y="214"/>
                    <a:pt x="106" y="214"/>
                  </a:cubicBezTo>
                  <a:cubicBezTo>
                    <a:pt x="113" y="212"/>
                    <a:pt x="113" y="212"/>
                    <a:pt x="113" y="212"/>
                  </a:cubicBezTo>
                  <a:cubicBezTo>
                    <a:pt x="113" y="212"/>
                    <a:pt x="121" y="207"/>
                    <a:pt x="123" y="207"/>
                  </a:cubicBezTo>
                  <a:cubicBezTo>
                    <a:pt x="126" y="208"/>
                    <a:pt x="128" y="208"/>
                    <a:pt x="129" y="207"/>
                  </a:cubicBezTo>
                  <a:cubicBezTo>
                    <a:pt x="130" y="206"/>
                    <a:pt x="132" y="203"/>
                    <a:pt x="132" y="203"/>
                  </a:cubicBezTo>
                  <a:cubicBezTo>
                    <a:pt x="130" y="202"/>
                    <a:pt x="130" y="202"/>
                    <a:pt x="130" y="202"/>
                  </a:cubicBezTo>
                  <a:cubicBezTo>
                    <a:pt x="125" y="202"/>
                    <a:pt x="125" y="202"/>
                    <a:pt x="125" y="202"/>
                  </a:cubicBezTo>
                  <a:cubicBezTo>
                    <a:pt x="125" y="202"/>
                    <a:pt x="120" y="203"/>
                    <a:pt x="120" y="203"/>
                  </a:cubicBezTo>
                  <a:cubicBezTo>
                    <a:pt x="119" y="202"/>
                    <a:pt x="116" y="202"/>
                    <a:pt x="117" y="201"/>
                  </a:cubicBezTo>
                  <a:cubicBezTo>
                    <a:pt x="118" y="199"/>
                    <a:pt x="118" y="199"/>
                    <a:pt x="120" y="197"/>
                  </a:cubicBezTo>
                  <a:cubicBezTo>
                    <a:pt x="121" y="196"/>
                    <a:pt x="122" y="195"/>
                    <a:pt x="123" y="194"/>
                  </a:cubicBezTo>
                  <a:cubicBezTo>
                    <a:pt x="125" y="194"/>
                    <a:pt x="125" y="193"/>
                    <a:pt x="127" y="192"/>
                  </a:cubicBezTo>
                  <a:cubicBezTo>
                    <a:pt x="129" y="191"/>
                    <a:pt x="129" y="191"/>
                    <a:pt x="133" y="189"/>
                  </a:cubicBezTo>
                  <a:cubicBezTo>
                    <a:pt x="137" y="188"/>
                    <a:pt x="145" y="182"/>
                    <a:pt x="146" y="182"/>
                  </a:cubicBezTo>
                  <a:cubicBezTo>
                    <a:pt x="147" y="182"/>
                    <a:pt x="148" y="183"/>
                    <a:pt x="152" y="181"/>
                  </a:cubicBezTo>
                  <a:cubicBezTo>
                    <a:pt x="157" y="180"/>
                    <a:pt x="160" y="177"/>
                    <a:pt x="159" y="177"/>
                  </a:cubicBezTo>
                  <a:cubicBezTo>
                    <a:pt x="158" y="177"/>
                    <a:pt x="156" y="176"/>
                    <a:pt x="154" y="177"/>
                  </a:cubicBezTo>
                  <a:cubicBezTo>
                    <a:pt x="151" y="178"/>
                    <a:pt x="153" y="176"/>
                    <a:pt x="149" y="178"/>
                  </a:cubicBezTo>
                  <a:cubicBezTo>
                    <a:pt x="144" y="181"/>
                    <a:pt x="137" y="183"/>
                    <a:pt x="135" y="183"/>
                  </a:cubicBezTo>
                  <a:cubicBezTo>
                    <a:pt x="133" y="182"/>
                    <a:pt x="131" y="181"/>
                    <a:pt x="129" y="179"/>
                  </a:cubicBezTo>
                  <a:cubicBezTo>
                    <a:pt x="126" y="177"/>
                    <a:pt x="120" y="177"/>
                    <a:pt x="120" y="176"/>
                  </a:cubicBezTo>
                  <a:cubicBezTo>
                    <a:pt x="119" y="176"/>
                    <a:pt x="111" y="179"/>
                    <a:pt x="111" y="179"/>
                  </a:cubicBezTo>
                  <a:cubicBezTo>
                    <a:pt x="111" y="179"/>
                    <a:pt x="100" y="180"/>
                    <a:pt x="97" y="180"/>
                  </a:cubicBezTo>
                  <a:cubicBezTo>
                    <a:pt x="95" y="180"/>
                    <a:pt x="89" y="179"/>
                    <a:pt x="88" y="179"/>
                  </a:cubicBezTo>
                  <a:cubicBezTo>
                    <a:pt x="88" y="179"/>
                    <a:pt x="82" y="181"/>
                    <a:pt x="82" y="181"/>
                  </a:cubicBezTo>
                  <a:cubicBezTo>
                    <a:pt x="81" y="181"/>
                    <a:pt x="77" y="187"/>
                    <a:pt x="75" y="188"/>
                  </a:cubicBezTo>
                  <a:cubicBezTo>
                    <a:pt x="73" y="189"/>
                    <a:pt x="68" y="188"/>
                    <a:pt x="68" y="188"/>
                  </a:cubicBezTo>
                  <a:cubicBezTo>
                    <a:pt x="68" y="188"/>
                    <a:pt x="66" y="190"/>
                    <a:pt x="64" y="191"/>
                  </a:cubicBezTo>
                  <a:cubicBezTo>
                    <a:pt x="62" y="192"/>
                    <a:pt x="59" y="194"/>
                    <a:pt x="57" y="195"/>
                  </a:cubicBezTo>
                  <a:cubicBezTo>
                    <a:pt x="55" y="196"/>
                    <a:pt x="54" y="204"/>
                    <a:pt x="54" y="205"/>
                  </a:cubicBezTo>
                  <a:cubicBezTo>
                    <a:pt x="53" y="207"/>
                    <a:pt x="48" y="214"/>
                    <a:pt x="48" y="214"/>
                  </a:cubicBezTo>
                  <a:cubicBezTo>
                    <a:pt x="43" y="219"/>
                    <a:pt x="43" y="219"/>
                    <a:pt x="43" y="219"/>
                  </a:cubicBezTo>
                  <a:cubicBezTo>
                    <a:pt x="43" y="219"/>
                    <a:pt x="39" y="223"/>
                    <a:pt x="38" y="223"/>
                  </a:cubicBezTo>
                  <a:cubicBezTo>
                    <a:pt x="37" y="224"/>
                    <a:pt x="31" y="230"/>
                    <a:pt x="31" y="230"/>
                  </a:cubicBezTo>
                  <a:cubicBezTo>
                    <a:pt x="31" y="230"/>
                    <a:pt x="29" y="229"/>
                    <a:pt x="29" y="229"/>
                  </a:cubicBezTo>
                  <a:cubicBezTo>
                    <a:pt x="29" y="229"/>
                    <a:pt x="25" y="235"/>
                    <a:pt x="25" y="235"/>
                  </a:cubicBezTo>
                  <a:cubicBezTo>
                    <a:pt x="25" y="235"/>
                    <a:pt x="23" y="240"/>
                    <a:pt x="22" y="241"/>
                  </a:cubicBezTo>
                  <a:cubicBezTo>
                    <a:pt x="22" y="242"/>
                    <a:pt x="18" y="248"/>
                    <a:pt x="18" y="248"/>
                  </a:cubicBezTo>
                  <a:cubicBezTo>
                    <a:pt x="17" y="250"/>
                    <a:pt x="17" y="250"/>
                    <a:pt x="17" y="250"/>
                  </a:cubicBezTo>
                  <a:cubicBezTo>
                    <a:pt x="16" y="254"/>
                    <a:pt x="16" y="254"/>
                    <a:pt x="16" y="254"/>
                  </a:cubicBezTo>
                  <a:cubicBezTo>
                    <a:pt x="16" y="254"/>
                    <a:pt x="14" y="256"/>
                    <a:pt x="14" y="255"/>
                  </a:cubicBezTo>
                  <a:cubicBezTo>
                    <a:pt x="14" y="254"/>
                    <a:pt x="14" y="250"/>
                    <a:pt x="15" y="249"/>
                  </a:cubicBezTo>
                  <a:cubicBezTo>
                    <a:pt x="16" y="248"/>
                    <a:pt x="16" y="246"/>
                    <a:pt x="16" y="246"/>
                  </a:cubicBezTo>
                  <a:cubicBezTo>
                    <a:pt x="15" y="241"/>
                    <a:pt x="15" y="241"/>
                    <a:pt x="15" y="241"/>
                  </a:cubicBezTo>
                  <a:cubicBezTo>
                    <a:pt x="15" y="241"/>
                    <a:pt x="14" y="243"/>
                    <a:pt x="15" y="240"/>
                  </a:cubicBezTo>
                  <a:cubicBezTo>
                    <a:pt x="16" y="237"/>
                    <a:pt x="15" y="237"/>
                    <a:pt x="16" y="236"/>
                  </a:cubicBezTo>
                  <a:cubicBezTo>
                    <a:pt x="18" y="235"/>
                    <a:pt x="17" y="235"/>
                    <a:pt x="20" y="233"/>
                  </a:cubicBezTo>
                  <a:cubicBezTo>
                    <a:pt x="22" y="231"/>
                    <a:pt x="21" y="230"/>
                    <a:pt x="22" y="230"/>
                  </a:cubicBezTo>
                  <a:cubicBezTo>
                    <a:pt x="24" y="229"/>
                    <a:pt x="24" y="229"/>
                    <a:pt x="26" y="228"/>
                  </a:cubicBezTo>
                  <a:cubicBezTo>
                    <a:pt x="29" y="226"/>
                    <a:pt x="30" y="225"/>
                    <a:pt x="31" y="224"/>
                  </a:cubicBezTo>
                  <a:cubicBezTo>
                    <a:pt x="31" y="223"/>
                    <a:pt x="36" y="221"/>
                    <a:pt x="35" y="220"/>
                  </a:cubicBezTo>
                  <a:cubicBezTo>
                    <a:pt x="35" y="219"/>
                    <a:pt x="36" y="217"/>
                    <a:pt x="33" y="217"/>
                  </a:cubicBezTo>
                  <a:cubicBezTo>
                    <a:pt x="31" y="217"/>
                    <a:pt x="27" y="219"/>
                    <a:pt x="25" y="220"/>
                  </a:cubicBezTo>
                  <a:cubicBezTo>
                    <a:pt x="22" y="221"/>
                    <a:pt x="19" y="223"/>
                    <a:pt x="19" y="223"/>
                  </a:cubicBezTo>
                  <a:cubicBezTo>
                    <a:pt x="19" y="223"/>
                    <a:pt x="12" y="225"/>
                    <a:pt x="11" y="225"/>
                  </a:cubicBezTo>
                  <a:cubicBezTo>
                    <a:pt x="10" y="224"/>
                    <a:pt x="8" y="225"/>
                    <a:pt x="7" y="225"/>
                  </a:cubicBezTo>
                  <a:cubicBezTo>
                    <a:pt x="5" y="226"/>
                    <a:pt x="1" y="224"/>
                    <a:pt x="1" y="224"/>
                  </a:cubicBezTo>
                  <a:cubicBezTo>
                    <a:pt x="0" y="217"/>
                    <a:pt x="0" y="217"/>
                    <a:pt x="0" y="217"/>
                  </a:cubicBezTo>
                  <a:cubicBezTo>
                    <a:pt x="0" y="217"/>
                    <a:pt x="0" y="217"/>
                    <a:pt x="0" y="217"/>
                  </a:cubicBezTo>
                  <a:cubicBezTo>
                    <a:pt x="1" y="217"/>
                    <a:pt x="1" y="218"/>
                    <a:pt x="1" y="218"/>
                  </a:cubicBezTo>
                  <a:cubicBezTo>
                    <a:pt x="1" y="218"/>
                    <a:pt x="1" y="218"/>
                    <a:pt x="1" y="218"/>
                  </a:cubicBezTo>
                  <a:cubicBezTo>
                    <a:pt x="2" y="219"/>
                    <a:pt x="7" y="219"/>
                    <a:pt x="7" y="219"/>
                  </a:cubicBezTo>
                  <a:cubicBezTo>
                    <a:pt x="11" y="215"/>
                    <a:pt x="11" y="215"/>
                    <a:pt x="11" y="215"/>
                  </a:cubicBezTo>
                  <a:cubicBezTo>
                    <a:pt x="16" y="208"/>
                    <a:pt x="16" y="208"/>
                    <a:pt x="16" y="208"/>
                  </a:cubicBezTo>
                  <a:cubicBezTo>
                    <a:pt x="11" y="197"/>
                    <a:pt x="11" y="197"/>
                    <a:pt x="11" y="197"/>
                  </a:cubicBezTo>
                  <a:cubicBezTo>
                    <a:pt x="11" y="197"/>
                    <a:pt x="11" y="197"/>
                    <a:pt x="11" y="197"/>
                  </a:cubicBezTo>
                  <a:cubicBezTo>
                    <a:pt x="11" y="197"/>
                    <a:pt x="11" y="197"/>
                    <a:pt x="11" y="197"/>
                  </a:cubicBezTo>
                  <a:cubicBezTo>
                    <a:pt x="11" y="197"/>
                    <a:pt x="11" y="197"/>
                    <a:pt x="11" y="197"/>
                  </a:cubicBezTo>
                  <a:cubicBezTo>
                    <a:pt x="11" y="196"/>
                    <a:pt x="12" y="192"/>
                    <a:pt x="12" y="191"/>
                  </a:cubicBezTo>
                  <a:cubicBezTo>
                    <a:pt x="12" y="190"/>
                    <a:pt x="14" y="186"/>
                    <a:pt x="14" y="186"/>
                  </a:cubicBezTo>
                  <a:cubicBezTo>
                    <a:pt x="16" y="183"/>
                    <a:pt x="16" y="183"/>
                    <a:pt x="16" y="183"/>
                  </a:cubicBezTo>
                  <a:cubicBezTo>
                    <a:pt x="16" y="183"/>
                    <a:pt x="20" y="182"/>
                    <a:pt x="21" y="182"/>
                  </a:cubicBezTo>
                  <a:cubicBezTo>
                    <a:pt x="23" y="182"/>
                    <a:pt x="18" y="176"/>
                    <a:pt x="18" y="175"/>
                  </a:cubicBezTo>
                  <a:cubicBezTo>
                    <a:pt x="18" y="174"/>
                    <a:pt x="16" y="169"/>
                    <a:pt x="16" y="169"/>
                  </a:cubicBezTo>
                  <a:cubicBezTo>
                    <a:pt x="16" y="169"/>
                    <a:pt x="11" y="166"/>
                    <a:pt x="10" y="166"/>
                  </a:cubicBezTo>
                  <a:cubicBezTo>
                    <a:pt x="9" y="166"/>
                    <a:pt x="4" y="165"/>
                    <a:pt x="2" y="164"/>
                  </a:cubicBezTo>
                  <a:cubicBezTo>
                    <a:pt x="2" y="164"/>
                    <a:pt x="2" y="164"/>
                    <a:pt x="2" y="164"/>
                  </a:cubicBezTo>
                  <a:cubicBezTo>
                    <a:pt x="2" y="164"/>
                    <a:pt x="2" y="164"/>
                    <a:pt x="2" y="164"/>
                  </a:cubicBezTo>
                  <a:cubicBezTo>
                    <a:pt x="2" y="164"/>
                    <a:pt x="1" y="163"/>
                    <a:pt x="1" y="162"/>
                  </a:cubicBezTo>
                  <a:cubicBezTo>
                    <a:pt x="1" y="162"/>
                    <a:pt x="1" y="162"/>
                    <a:pt x="1" y="162"/>
                  </a:cubicBezTo>
                  <a:cubicBezTo>
                    <a:pt x="1" y="162"/>
                    <a:pt x="1" y="162"/>
                    <a:pt x="1" y="162"/>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2" y="159"/>
                    <a:pt x="5" y="158"/>
                    <a:pt x="5" y="158"/>
                  </a:cubicBezTo>
                  <a:cubicBezTo>
                    <a:pt x="9" y="155"/>
                    <a:pt x="9" y="155"/>
                    <a:pt x="9" y="155"/>
                  </a:cubicBezTo>
                  <a:cubicBezTo>
                    <a:pt x="8" y="151"/>
                    <a:pt x="8" y="151"/>
                    <a:pt x="8" y="151"/>
                  </a:cubicBezTo>
                  <a:cubicBezTo>
                    <a:pt x="8" y="151"/>
                    <a:pt x="12" y="148"/>
                    <a:pt x="13" y="147"/>
                  </a:cubicBezTo>
                  <a:cubicBezTo>
                    <a:pt x="15" y="146"/>
                    <a:pt x="22" y="144"/>
                    <a:pt x="22" y="144"/>
                  </a:cubicBezTo>
                  <a:cubicBezTo>
                    <a:pt x="25" y="139"/>
                    <a:pt x="25" y="139"/>
                    <a:pt x="25" y="139"/>
                  </a:cubicBezTo>
                  <a:cubicBezTo>
                    <a:pt x="30" y="138"/>
                    <a:pt x="30" y="138"/>
                    <a:pt x="30" y="138"/>
                  </a:cubicBezTo>
                  <a:cubicBezTo>
                    <a:pt x="32" y="135"/>
                    <a:pt x="32" y="135"/>
                    <a:pt x="32" y="135"/>
                  </a:cubicBezTo>
                  <a:cubicBezTo>
                    <a:pt x="37" y="136"/>
                    <a:pt x="37" y="136"/>
                    <a:pt x="37" y="136"/>
                  </a:cubicBezTo>
                  <a:cubicBezTo>
                    <a:pt x="45" y="141"/>
                    <a:pt x="45" y="141"/>
                    <a:pt x="45" y="141"/>
                  </a:cubicBezTo>
                  <a:cubicBezTo>
                    <a:pt x="45" y="141"/>
                    <a:pt x="51" y="138"/>
                    <a:pt x="52" y="137"/>
                  </a:cubicBezTo>
                  <a:cubicBezTo>
                    <a:pt x="54" y="136"/>
                    <a:pt x="56" y="136"/>
                    <a:pt x="56" y="136"/>
                  </a:cubicBezTo>
                  <a:cubicBezTo>
                    <a:pt x="59" y="134"/>
                    <a:pt x="59" y="134"/>
                    <a:pt x="59" y="134"/>
                  </a:cubicBezTo>
                  <a:cubicBezTo>
                    <a:pt x="59" y="134"/>
                    <a:pt x="64" y="132"/>
                    <a:pt x="65" y="131"/>
                  </a:cubicBezTo>
                  <a:cubicBezTo>
                    <a:pt x="65" y="131"/>
                    <a:pt x="65" y="131"/>
                    <a:pt x="65" y="131"/>
                  </a:cubicBezTo>
                  <a:cubicBezTo>
                    <a:pt x="65" y="131"/>
                    <a:pt x="65" y="131"/>
                    <a:pt x="65" y="131"/>
                  </a:cubicBezTo>
                  <a:cubicBezTo>
                    <a:pt x="67" y="150"/>
                    <a:pt x="62" y="140"/>
                    <a:pt x="72" y="147"/>
                  </a:cubicBezTo>
                  <a:cubicBezTo>
                    <a:pt x="73" y="148"/>
                    <a:pt x="72" y="149"/>
                    <a:pt x="73" y="150"/>
                  </a:cubicBezTo>
                  <a:cubicBezTo>
                    <a:pt x="73" y="152"/>
                    <a:pt x="80" y="155"/>
                    <a:pt x="80" y="155"/>
                  </a:cubicBezTo>
                  <a:cubicBezTo>
                    <a:pt x="80" y="155"/>
                    <a:pt x="86" y="155"/>
                    <a:pt x="86" y="156"/>
                  </a:cubicBezTo>
                  <a:cubicBezTo>
                    <a:pt x="87" y="157"/>
                    <a:pt x="93" y="160"/>
                    <a:pt x="93" y="160"/>
                  </a:cubicBezTo>
                  <a:cubicBezTo>
                    <a:pt x="106" y="157"/>
                    <a:pt x="106" y="157"/>
                    <a:pt x="106" y="157"/>
                  </a:cubicBezTo>
                  <a:cubicBezTo>
                    <a:pt x="112" y="163"/>
                    <a:pt x="112" y="163"/>
                    <a:pt x="112" y="163"/>
                  </a:cubicBezTo>
                  <a:cubicBezTo>
                    <a:pt x="119" y="161"/>
                    <a:pt x="119" y="161"/>
                    <a:pt x="119" y="161"/>
                  </a:cubicBezTo>
                  <a:cubicBezTo>
                    <a:pt x="119" y="161"/>
                    <a:pt x="122" y="162"/>
                    <a:pt x="124" y="163"/>
                  </a:cubicBezTo>
                  <a:cubicBezTo>
                    <a:pt x="126" y="164"/>
                    <a:pt x="132" y="163"/>
                    <a:pt x="134" y="162"/>
                  </a:cubicBezTo>
                  <a:cubicBezTo>
                    <a:pt x="136" y="162"/>
                    <a:pt x="141" y="159"/>
                    <a:pt x="143" y="160"/>
                  </a:cubicBezTo>
                  <a:cubicBezTo>
                    <a:pt x="145" y="160"/>
                    <a:pt x="154" y="158"/>
                    <a:pt x="154" y="158"/>
                  </a:cubicBezTo>
                  <a:cubicBezTo>
                    <a:pt x="159" y="154"/>
                    <a:pt x="159" y="154"/>
                    <a:pt x="159" y="154"/>
                  </a:cubicBezTo>
                  <a:cubicBezTo>
                    <a:pt x="169" y="149"/>
                    <a:pt x="169" y="149"/>
                    <a:pt x="169" y="149"/>
                  </a:cubicBezTo>
                  <a:cubicBezTo>
                    <a:pt x="180" y="161"/>
                    <a:pt x="180" y="161"/>
                    <a:pt x="180" y="161"/>
                  </a:cubicBezTo>
                  <a:cubicBezTo>
                    <a:pt x="180" y="161"/>
                    <a:pt x="191" y="159"/>
                    <a:pt x="192" y="159"/>
                  </a:cubicBezTo>
                  <a:cubicBezTo>
                    <a:pt x="194" y="159"/>
                    <a:pt x="202" y="156"/>
                    <a:pt x="202" y="156"/>
                  </a:cubicBezTo>
                  <a:cubicBezTo>
                    <a:pt x="202" y="156"/>
                    <a:pt x="204" y="153"/>
                    <a:pt x="203" y="150"/>
                  </a:cubicBezTo>
                  <a:cubicBezTo>
                    <a:pt x="203" y="148"/>
                    <a:pt x="202" y="146"/>
                    <a:pt x="202" y="146"/>
                  </a:cubicBezTo>
                  <a:cubicBezTo>
                    <a:pt x="202" y="146"/>
                    <a:pt x="200" y="144"/>
                    <a:pt x="203" y="143"/>
                  </a:cubicBezTo>
                  <a:cubicBezTo>
                    <a:pt x="206" y="142"/>
                    <a:pt x="207" y="140"/>
                    <a:pt x="209" y="139"/>
                  </a:cubicBezTo>
                  <a:cubicBezTo>
                    <a:pt x="212" y="137"/>
                    <a:pt x="214" y="134"/>
                    <a:pt x="215" y="133"/>
                  </a:cubicBezTo>
                  <a:cubicBezTo>
                    <a:pt x="216" y="133"/>
                    <a:pt x="218" y="129"/>
                    <a:pt x="219" y="129"/>
                  </a:cubicBezTo>
                  <a:cubicBezTo>
                    <a:pt x="219" y="128"/>
                    <a:pt x="221" y="125"/>
                    <a:pt x="221" y="124"/>
                  </a:cubicBezTo>
                  <a:cubicBezTo>
                    <a:pt x="222" y="124"/>
                    <a:pt x="227" y="119"/>
                    <a:pt x="227" y="119"/>
                  </a:cubicBezTo>
                  <a:cubicBezTo>
                    <a:pt x="229" y="116"/>
                    <a:pt x="229" y="116"/>
                    <a:pt x="229" y="116"/>
                  </a:cubicBezTo>
                  <a:cubicBezTo>
                    <a:pt x="229" y="116"/>
                    <a:pt x="233" y="108"/>
                    <a:pt x="235" y="107"/>
                  </a:cubicBezTo>
                  <a:cubicBezTo>
                    <a:pt x="237" y="107"/>
                    <a:pt x="248" y="98"/>
                    <a:pt x="250" y="99"/>
                  </a:cubicBezTo>
                  <a:cubicBezTo>
                    <a:pt x="252" y="99"/>
                    <a:pt x="259" y="93"/>
                    <a:pt x="261" y="91"/>
                  </a:cubicBezTo>
                  <a:cubicBezTo>
                    <a:pt x="263" y="90"/>
                    <a:pt x="263" y="88"/>
                    <a:pt x="268" y="87"/>
                  </a:cubicBezTo>
                  <a:cubicBezTo>
                    <a:pt x="272" y="87"/>
                    <a:pt x="300" y="83"/>
                    <a:pt x="300" y="83"/>
                  </a:cubicBezTo>
                  <a:cubicBezTo>
                    <a:pt x="316" y="78"/>
                    <a:pt x="316" y="78"/>
                    <a:pt x="316" y="78"/>
                  </a:cubicBezTo>
                  <a:cubicBezTo>
                    <a:pt x="324" y="72"/>
                    <a:pt x="324" y="72"/>
                    <a:pt x="324" y="72"/>
                  </a:cubicBezTo>
                  <a:cubicBezTo>
                    <a:pt x="325" y="69"/>
                    <a:pt x="325" y="69"/>
                    <a:pt x="325" y="69"/>
                  </a:cubicBezTo>
                  <a:cubicBezTo>
                    <a:pt x="334" y="69"/>
                    <a:pt x="334" y="69"/>
                    <a:pt x="334" y="69"/>
                  </a:cubicBezTo>
                  <a:cubicBezTo>
                    <a:pt x="334" y="69"/>
                    <a:pt x="333" y="73"/>
                    <a:pt x="333" y="73"/>
                  </a:cubicBezTo>
                  <a:cubicBezTo>
                    <a:pt x="333" y="74"/>
                    <a:pt x="332" y="75"/>
                    <a:pt x="335" y="76"/>
                  </a:cubicBezTo>
                  <a:cubicBezTo>
                    <a:pt x="338" y="78"/>
                    <a:pt x="341" y="80"/>
                    <a:pt x="342" y="80"/>
                  </a:cubicBezTo>
                  <a:cubicBezTo>
                    <a:pt x="343" y="80"/>
                    <a:pt x="345" y="81"/>
                    <a:pt x="346" y="81"/>
                  </a:cubicBezTo>
                  <a:cubicBezTo>
                    <a:pt x="347" y="82"/>
                    <a:pt x="352" y="83"/>
                    <a:pt x="352" y="83"/>
                  </a:cubicBezTo>
                  <a:cubicBezTo>
                    <a:pt x="352" y="83"/>
                    <a:pt x="358" y="81"/>
                    <a:pt x="358" y="81"/>
                  </a:cubicBezTo>
                  <a:cubicBezTo>
                    <a:pt x="358" y="80"/>
                    <a:pt x="361" y="79"/>
                    <a:pt x="363" y="78"/>
                  </a:cubicBezTo>
                  <a:cubicBezTo>
                    <a:pt x="365" y="77"/>
                    <a:pt x="373" y="75"/>
                    <a:pt x="373" y="75"/>
                  </a:cubicBezTo>
                  <a:cubicBezTo>
                    <a:pt x="373" y="75"/>
                    <a:pt x="375" y="78"/>
                    <a:pt x="376" y="78"/>
                  </a:cubicBezTo>
                  <a:cubicBezTo>
                    <a:pt x="376" y="79"/>
                    <a:pt x="380" y="81"/>
                    <a:pt x="379" y="83"/>
                  </a:cubicBezTo>
                  <a:cubicBezTo>
                    <a:pt x="379" y="84"/>
                    <a:pt x="379" y="87"/>
                    <a:pt x="379" y="87"/>
                  </a:cubicBezTo>
                  <a:cubicBezTo>
                    <a:pt x="385" y="90"/>
                    <a:pt x="385" y="90"/>
                    <a:pt x="385" y="90"/>
                  </a:cubicBezTo>
                  <a:cubicBezTo>
                    <a:pt x="385" y="90"/>
                    <a:pt x="389" y="92"/>
                    <a:pt x="390" y="93"/>
                  </a:cubicBezTo>
                  <a:cubicBezTo>
                    <a:pt x="391" y="93"/>
                    <a:pt x="397" y="94"/>
                    <a:pt x="397" y="94"/>
                  </a:cubicBezTo>
                  <a:cubicBezTo>
                    <a:pt x="398" y="87"/>
                    <a:pt x="398" y="87"/>
                    <a:pt x="398" y="87"/>
                  </a:cubicBezTo>
                  <a:cubicBezTo>
                    <a:pt x="398" y="87"/>
                    <a:pt x="400" y="85"/>
                    <a:pt x="403" y="85"/>
                  </a:cubicBezTo>
                  <a:cubicBezTo>
                    <a:pt x="406" y="85"/>
                    <a:pt x="411" y="85"/>
                    <a:pt x="411" y="85"/>
                  </a:cubicBezTo>
                  <a:cubicBezTo>
                    <a:pt x="411" y="85"/>
                    <a:pt x="415" y="86"/>
                    <a:pt x="415" y="87"/>
                  </a:cubicBezTo>
                  <a:cubicBezTo>
                    <a:pt x="415" y="88"/>
                    <a:pt x="420" y="91"/>
                    <a:pt x="420" y="91"/>
                  </a:cubicBezTo>
                  <a:cubicBezTo>
                    <a:pt x="427" y="89"/>
                    <a:pt x="427" y="89"/>
                    <a:pt x="427" y="89"/>
                  </a:cubicBezTo>
                  <a:cubicBezTo>
                    <a:pt x="430" y="90"/>
                    <a:pt x="430" y="90"/>
                    <a:pt x="430" y="90"/>
                  </a:cubicBezTo>
                  <a:cubicBezTo>
                    <a:pt x="439" y="91"/>
                    <a:pt x="439" y="91"/>
                    <a:pt x="439" y="91"/>
                  </a:cubicBezTo>
                  <a:cubicBezTo>
                    <a:pt x="439" y="91"/>
                    <a:pt x="441" y="91"/>
                    <a:pt x="441" y="90"/>
                  </a:cubicBezTo>
                  <a:cubicBezTo>
                    <a:pt x="442" y="89"/>
                    <a:pt x="442" y="86"/>
                    <a:pt x="442" y="86"/>
                  </a:cubicBezTo>
                  <a:cubicBezTo>
                    <a:pt x="442" y="86"/>
                    <a:pt x="441" y="86"/>
                    <a:pt x="444" y="85"/>
                  </a:cubicBezTo>
                  <a:cubicBezTo>
                    <a:pt x="447" y="85"/>
                    <a:pt x="446" y="84"/>
                    <a:pt x="447" y="85"/>
                  </a:cubicBezTo>
                  <a:cubicBezTo>
                    <a:pt x="448" y="86"/>
                    <a:pt x="452" y="86"/>
                    <a:pt x="454" y="87"/>
                  </a:cubicBezTo>
                  <a:cubicBezTo>
                    <a:pt x="455" y="87"/>
                    <a:pt x="459" y="88"/>
                    <a:pt x="460" y="88"/>
                  </a:cubicBezTo>
                  <a:cubicBezTo>
                    <a:pt x="461" y="88"/>
                    <a:pt x="471" y="87"/>
                    <a:pt x="471" y="87"/>
                  </a:cubicBezTo>
                  <a:cubicBezTo>
                    <a:pt x="471" y="87"/>
                    <a:pt x="469" y="88"/>
                    <a:pt x="473" y="86"/>
                  </a:cubicBezTo>
                  <a:cubicBezTo>
                    <a:pt x="477" y="84"/>
                    <a:pt x="482" y="81"/>
                    <a:pt x="482" y="81"/>
                  </a:cubicBezTo>
                  <a:cubicBezTo>
                    <a:pt x="482" y="81"/>
                    <a:pt x="482" y="81"/>
                    <a:pt x="485" y="80"/>
                  </a:cubicBezTo>
                  <a:cubicBezTo>
                    <a:pt x="488" y="79"/>
                    <a:pt x="488" y="75"/>
                    <a:pt x="488" y="75"/>
                  </a:cubicBezTo>
                  <a:cubicBezTo>
                    <a:pt x="488" y="75"/>
                    <a:pt x="488" y="75"/>
                    <a:pt x="490" y="75"/>
                  </a:cubicBezTo>
                  <a:cubicBezTo>
                    <a:pt x="491" y="74"/>
                    <a:pt x="497" y="73"/>
                    <a:pt x="497" y="73"/>
                  </a:cubicBezTo>
                  <a:cubicBezTo>
                    <a:pt x="497" y="73"/>
                    <a:pt x="498" y="71"/>
                    <a:pt x="499" y="70"/>
                  </a:cubicBezTo>
                  <a:cubicBezTo>
                    <a:pt x="500" y="70"/>
                    <a:pt x="502" y="68"/>
                    <a:pt x="502" y="68"/>
                  </a:cubicBezTo>
                  <a:cubicBezTo>
                    <a:pt x="503" y="68"/>
                    <a:pt x="503" y="68"/>
                    <a:pt x="503" y="68"/>
                  </a:cubicBezTo>
                  <a:cubicBezTo>
                    <a:pt x="507" y="67"/>
                    <a:pt x="507" y="67"/>
                    <a:pt x="507" y="67"/>
                  </a:cubicBezTo>
                  <a:cubicBezTo>
                    <a:pt x="508" y="65"/>
                    <a:pt x="508" y="65"/>
                    <a:pt x="508" y="65"/>
                  </a:cubicBezTo>
                  <a:cubicBezTo>
                    <a:pt x="516" y="67"/>
                    <a:pt x="516" y="67"/>
                    <a:pt x="516" y="67"/>
                  </a:cubicBezTo>
                  <a:cubicBezTo>
                    <a:pt x="516" y="67"/>
                    <a:pt x="523" y="68"/>
                    <a:pt x="524" y="67"/>
                  </a:cubicBezTo>
                  <a:cubicBezTo>
                    <a:pt x="526" y="67"/>
                    <a:pt x="529" y="62"/>
                    <a:pt x="531" y="63"/>
                  </a:cubicBezTo>
                  <a:cubicBezTo>
                    <a:pt x="532" y="63"/>
                    <a:pt x="534" y="65"/>
                    <a:pt x="535" y="64"/>
                  </a:cubicBezTo>
                  <a:cubicBezTo>
                    <a:pt x="536" y="64"/>
                    <a:pt x="537" y="66"/>
                    <a:pt x="540" y="64"/>
                  </a:cubicBezTo>
                  <a:cubicBezTo>
                    <a:pt x="544" y="61"/>
                    <a:pt x="547" y="57"/>
                    <a:pt x="547" y="57"/>
                  </a:cubicBezTo>
                  <a:cubicBezTo>
                    <a:pt x="547" y="57"/>
                    <a:pt x="546" y="55"/>
                    <a:pt x="549" y="54"/>
                  </a:cubicBezTo>
                  <a:cubicBezTo>
                    <a:pt x="552" y="52"/>
                    <a:pt x="552" y="51"/>
                    <a:pt x="554" y="51"/>
                  </a:cubicBezTo>
                  <a:cubicBezTo>
                    <a:pt x="556" y="50"/>
                    <a:pt x="556" y="51"/>
                    <a:pt x="557" y="49"/>
                  </a:cubicBezTo>
                  <a:cubicBezTo>
                    <a:pt x="557" y="47"/>
                    <a:pt x="557" y="45"/>
                    <a:pt x="558" y="44"/>
                  </a:cubicBezTo>
                  <a:cubicBezTo>
                    <a:pt x="559" y="44"/>
                    <a:pt x="560" y="42"/>
                    <a:pt x="562" y="42"/>
                  </a:cubicBezTo>
                  <a:cubicBezTo>
                    <a:pt x="563" y="41"/>
                    <a:pt x="565" y="40"/>
                    <a:pt x="565" y="38"/>
                  </a:cubicBezTo>
                  <a:cubicBezTo>
                    <a:pt x="566" y="36"/>
                    <a:pt x="564" y="37"/>
                    <a:pt x="566" y="36"/>
                  </a:cubicBezTo>
                  <a:cubicBezTo>
                    <a:pt x="568" y="34"/>
                    <a:pt x="569" y="33"/>
                    <a:pt x="571" y="31"/>
                  </a:cubicBezTo>
                  <a:cubicBezTo>
                    <a:pt x="573" y="30"/>
                    <a:pt x="574" y="29"/>
                    <a:pt x="575" y="27"/>
                  </a:cubicBezTo>
                  <a:cubicBezTo>
                    <a:pt x="575" y="25"/>
                    <a:pt x="575" y="24"/>
                    <a:pt x="576" y="21"/>
                  </a:cubicBezTo>
                  <a:cubicBezTo>
                    <a:pt x="578" y="18"/>
                    <a:pt x="576" y="16"/>
                    <a:pt x="579" y="16"/>
                  </a:cubicBezTo>
                  <a:cubicBezTo>
                    <a:pt x="580" y="16"/>
                    <a:pt x="580" y="16"/>
                    <a:pt x="581" y="16"/>
                  </a:cubicBezTo>
                  <a:cubicBezTo>
                    <a:pt x="581" y="18"/>
                    <a:pt x="583" y="19"/>
                    <a:pt x="585" y="20"/>
                  </a:cubicBezTo>
                  <a:cubicBezTo>
                    <a:pt x="588" y="21"/>
                    <a:pt x="596" y="17"/>
                    <a:pt x="596" y="17"/>
                  </a:cubicBezTo>
                  <a:cubicBezTo>
                    <a:pt x="601" y="15"/>
                    <a:pt x="601" y="15"/>
                    <a:pt x="601" y="15"/>
                  </a:cubicBezTo>
                  <a:cubicBezTo>
                    <a:pt x="606" y="14"/>
                    <a:pt x="606" y="14"/>
                    <a:pt x="606" y="14"/>
                  </a:cubicBezTo>
                  <a:cubicBezTo>
                    <a:pt x="606" y="14"/>
                    <a:pt x="618" y="13"/>
                    <a:pt x="620" y="12"/>
                  </a:cubicBezTo>
                  <a:cubicBezTo>
                    <a:pt x="623" y="10"/>
                    <a:pt x="623" y="8"/>
                    <a:pt x="623" y="8"/>
                  </a:cubicBezTo>
                  <a:cubicBezTo>
                    <a:pt x="622" y="5"/>
                    <a:pt x="622" y="5"/>
                    <a:pt x="622" y="5"/>
                  </a:cubicBezTo>
                  <a:cubicBezTo>
                    <a:pt x="622" y="5"/>
                    <a:pt x="628" y="2"/>
                    <a:pt x="631" y="1"/>
                  </a:cubicBezTo>
                  <a:cubicBezTo>
                    <a:pt x="633" y="0"/>
                    <a:pt x="635" y="2"/>
                    <a:pt x="635" y="2"/>
                  </a:cubicBezTo>
                  <a:cubicBezTo>
                    <a:pt x="638" y="5"/>
                    <a:pt x="638" y="5"/>
                    <a:pt x="638" y="5"/>
                  </a:cubicBezTo>
                  <a:cubicBezTo>
                    <a:pt x="642" y="9"/>
                    <a:pt x="642" y="9"/>
                    <a:pt x="642" y="9"/>
                  </a:cubicBezTo>
                  <a:cubicBezTo>
                    <a:pt x="647" y="10"/>
                    <a:pt x="647" y="10"/>
                    <a:pt x="647" y="10"/>
                  </a:cubicBezTo>
                  <a:cubicBezTo>
                    <a:pt x="647" y="10"/>
                    <a:pt x="650" y="13"/>
                    <a:pt x="651" y="14"/>
                  </a:cubicBezTo>
                  <a:cubicBezTo>
                    <a:pt x="651" y="16"/>
                    <a:pt x="651" y="16"/>
                    <a:pt x="651" y="16"/>
                  </a:cubicBezTo>
                  <a:cubicBezTo>
                    <a:pt x="657" y="16"/>
                    <a:pt x="657" y="16"/>
                    <a:pt x="657" y="16"/>
                  </a:cubicBezTo>
                  <a:cubicBezTo>
                    <a:pt x="662" y="14"/>
                    <a:pt x="662" y="14"/>
                    <a:pt x="662" y="14"/>
                  </a:cubicBezTo>
                  <a:cubicBezTo>
                    <a:pt x="667" y="17"/>
                    <a:pt x="667" y="17"/>
                    <a:pt x="667" y="17"/>
                  </a:cubicBezTo>
                  <a:cubicBezTo>
                    <a:pt x="671" y="16"/>
                    <a:pt x="671" y="16"/>
                    <a:pt x="671" y="16"/>
                  </a:cubicBezTo>
                  <a:cubicBezTo>
                    <a:pt x="672" y="16"/>
                    <a:pt x="672" y="17"/>
                    <a:pt x="673" y="17"/>
                  </a:cubicBezTo>
                  <a:cubicBezTo>
                    <a:pt x="673" y="18"/>
                    <a:pt x="673" y="19"/>
                    <a:pt x="673" y="20"/>
                  </a:cubicBezTo>
                  <a:cubicBezTo>
                    <a:pt x="674" y="22"/>
                    <a:pt x="675" y="22"/>
                    <a:pt x="675" y="22"/>
                  </a:cubicBezTo>
                  <a:cubicBezTo>
                    <a:pt x="677" y="25"/>
                    <a:pt x="677" y="25"/>
                    <a:pt x="677" y="25"/>
                  </a:cubicBezTo>
                  <a:cubicBezTo>
                    <a:pt x="678" y="28"/>
                    <a:pt x="678" y="28"/>
                    <a:pt x="678" y="28"/>
                  </a:cubicBezTo>
                  <a:cubicBezTo>
                    <a:pt x="677" y="33"/>
                    <a:pt x="677" y="33"/>
                    <a:pt x="677" y="33"/>
                  </a:cubicBezTo>
                  <a:cubicBezTo>
                    <a:pt x="677" y="33"/>
                    <a:pt x="675" y="38"/>
                    <a:pt x="674" y="40"/>
                  </a:cubicBezTo>
                  <a:cubicBezTo>
                    <a:pt x="673" y="42"/>
                    <a:pt x="676" y="44"/>
                    <a:pt x="676" y="44"/>
                  </a:cubicBezTo>
                  <a:cubicBezTo>
                    <a:pt x="677" y="46"/>
                    <a:pt x="677" y="46"/>
                    <a:pt x="677" y="46"/>
                  </a:cubicBezTo>
                  <a:cubicBezTo>
                    <a:pt x="677" y="46"/>
                    <a:pt x="678" y="49"/>
                    <a:pt x="679" y="50"/>
                  </a:cubicBezTo>
                  <a:cubicBezTo>
                    <a:pt x="679" y="51"/>
                    <a:pt x="679" y="51"/>
                    <a:pt x="679" y="51"/>
                  </a:cubicBezTo>
                  <a:cubicBezTo>
                    <a:pt x="679" y="51"/>
                    <a:pt x="682" y="53"/>
                    <a:pt x="683" y="54"/>
                  </a:cubicBezTo>
                  <a:cubicBezTo>
                    <a:pt x="684" y="54"/>
                    <a:pt x="684" y="55"/>
                    <a:pt x="685" y="56"/>
                  </a:cubicBezTo>
                  <a:cubicBezTo>
                    <a:pt x="686" y="57"/>
                    <a:pt x="685" y="59"/>
                    <a:pt x="685" y="59"/>
                  </a:cubicBezTo>
                  <a:cubicBezTo>
                    <a:pt x="682" y="62"/>
                    <a:pt x="682" y="62"/>
                    <a:pt x="682" y="62"/>
                  </a:cubicBezTo>
                  <a:cubicBezTo>
                    <a:pt x="682" y="62"/>
                    <a:pt x="687" y="62"/>
                    <a:pt x="689" y="62"/>
                  </a:cubicBezTo>
                  <a:cubicBezTo>
                    <a:pt x="691" y="62"/>
                    <a:pt x="691" y="62"/>
                    <a:pt x="692" y="62"/>
                  </a:cubicBezTo>
                  <a:cubicBezTo>
                    <a:pt x="693" y="62"/>
                    <a:pt x="697" y="63"/>
                    <a:pt x="697" y="63"/>
                  </a:cubicBezTo>
                  <a:cubicBezTo>
                    <a:pt x="697" y="63"/>
                    <a:pt x="699" y="62"/>
                    <a:pt x="700" y="62"/>
                  </a:cubicBezTo>
                  <a:cubicBezTo>
                    <a:pt x="702" y="61"/>
                    <a:pt x="704" y="61"/>
                    <a:pt x="704" y="61"/>
                  </a:cubicBezTo>
                  <a:cubicBezTo>
                    <a:pt x="708" y="58"/>
                    <a:pt x="708" y="58"/>
                    <a:pt x="708" y="58"/>
                  </a:cubicBezTo>
                  <a:cubicBezTo>
                    <a:pt x="708" y="58"/>
                    <a:pt x="713" y="59"/>
                    <a:pt x="715" y="59"/>
                  </a:cubicBezTo>
                  <a:cubicBezTo>
                    <a:pt x="716" y="59"/>
                    <a:pt x="719" y="59"/>
                    <a:pt x="720" y="58"/>
                  </a:cubicBezTo>
                  <a:cubicBezTo>
                    <a:pt x="721" y="58"/>
                    <a:pt x="725" y="60"/>
                    <a:pt x="725" y="60"/>
                  </a:cubicBezTo>
                  <a:cubicBezTo>
                    <a:pt x="725" y="60"/>
                    <a:pt x="727" y="62"/>
                    <a:pt x="728" y="63"/>
                  </a:cubicBezTo>
                  <a:cubicBezTo>
                    <a:pt x="727" y="66"/>
                    <a:pt x="726" y="68"/>
                    <a:pt x="726" y="69"/>
                  </a:cubicBezTo>
                  <a:cubicBezTo>
                    <a:pt x="727" y="70"/>
                    <a:pt x="730" y="72"/>
                    <a:pt x="731" y="74"/>
                  </a:cubicBezTo>
                  <a:cubicBezTo>
                    <a:pt x="731" y="75"/>
                    <a:pt x="727" y="80"/>
                    <a:pt x="727" y="80"/>
                  </a:cubicBezTo>
                  <a:close/>
                  <a:moveTo>
                    <a:pt x="0" y="164"/>
                  </a:moveTo>
                  <a:cubicBezTo>
                    <a:pt x="0" y="164"/>
                    <a:pt x="0" y="164"/>
                    <a:pt x="0" y="164"/>
                  </a:cubicBezTo>
                  <a:cubicBezTo>
                    <a:pt x="0" y="164"/>
                    <a:pt x="0" y="164"/>
                    <a:pt x="0" y="164"/>
                  </a:cubicBezTo>
                  <a:cubicBezTo>
                    <a:pt x="0" y="164"/>
                    <a:pt x="0" y="164"/>
                    <a:pt x="0" y="164"/>
                  </a:cubicBezTo>
                  <a:cubicBezTo>
                    <a:pt x="0" y="164"/>
                    <a:pt x="0" y="164"/>
                    <a:pt x="0" y="164"/>
                  </a:cubicBezTo>
                  <a:cubicBezTo>
                    <a:pt x="0" y="164"/>
                    <a:pt x="0" y="164"/>
                    <a:pt x="0" y="164"/>
                  </a:cubicBez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515" name="Google Shape;515;p12"/>
            <p:cNvSpPr/>
            <p:nvPr/>
          </p:nvSpPr>
          <p:spPr>
            <a:xfrm>
              <a:off x="5477832" y="363798"/>
              <a:ext cx="722326" cy="1278502"/>
            </a:xfrm>
            <a:custGeom>
              <a:rect b="b" l="l" r="r" t="t"/>
              <a:pathLst>
                <a:path extrusionOk="0" h="578" w="317">
                  <a:moveTo>
                    <a:pt x="20" y="100"/>
                  </a:moveTo>
                  <a:cubicBezTo>
                    <a:pt x="17" y="95"/>
                    <a:pt x="17" y="95"/>
                    <a:pt x="17" y="95"/>
                  </a:cubicBezTo>
                  <a:cubicBezTo>
                    <a:pt x="13" y="93"/>
                    <a:pt x="13" y="93"/>
                    <a:pt x="13" y="93"/>
                  </a:cubicBezTo>
                  <a:cubicBezTo>
                    <a:pt x="8" y="91"/>
                    <a:pt x="8" y="91"/>
                    <a:pt x="8" y="91"/>
                  </a:cubicBezTo>
                  <a:cubicBezTo>
                    <a:pt x="8" y="87"/>
                    <a:pt x="8" y="87"/>
                    <a:pt x="8" y="87"/>
                  </a:cubicBezTo>
                  <a:cubicBezTo>
                    <a:pt x="1" y="83"/>
                    <a:pt x="1" y="83"/>
                    <a:pt x="1" y="83"/>
                  </a:cubicBezTo>
                  <a:cubicBezTo>
                    <a:pt x="1" y="83"/>
                    <a:pt x="0" y="81"/>
                    <a:pt x="1" y="81"/>
                  </a:cubicBezTo>
                  <a:cubicBezTo>
                    <a:pt x="2" y="80"/>
                    <a:pt x="6" y="80"/>
                    <a:pt x="7" y="80"/>
                  </a:cubicBezTo>
                  <a:cubicBezTo>
                    <a:pt x="7" y="79"/>
                    <a:pt x="7" y="79"/>
                    <a:pt x="7" y="79"/>
                  </a:cubicBezTo>
                  <a:cubicBezTo>
                    <a:pt x="8" y="79"/>
                    <a:pt x="8" y="79"/>
                    <a:pt x="8" y="79"/>
                  </a:cubicBezTo>
                  <a:cubicBezTo>
                    <a:pt x="9" y="79"/>
                    <a:pt x="9" y="78"/>
                    <a:pt x="9" y="78"/>
                  </a:cubicBezTo>
                  <a:cubicBezTo>
                    <a:pt x="9" y="78"/>
                    <a:pt x="6" y="72"/>
                    <a:pt x="8" y="69"/>
                  </a:cubicBezTo>
                  <a:cubicBezTo>
                    <a:pt x="8" y="68"/>
                    <a:pt x="8" y="68"/>
                    <a:pt x="8" y="68"/>
                  </a:cubicBezTo>
                  <a:cubicBezTo>
                    <a:pt x="8" y="68"/>
                    <a:pt x="8" y="68"/>
                    <a:pt x="8" y="68"/>
                  </a:cubicBezTo>
                  <a:cubicBezTo>
                    <a:pt x="10" y="66"/>
                    <a:pt x="14" y="66"/>
                    <a:pt x="16" y="68"/>
                  </a:cubicBezTo>
                  <a:cubicBezTo>
                    <a:pt x="20" y="69"/>
                    <a:pt x="20" y="69"/>
                    <a:pt x="20" y="69"/>
                  </a:cubicBezTo>
                  <a:cubicBezTo>
                    <a:pt x="27" y="77"/>
                    <a:pt x="27" y="77"/>
                    <a:pt x="27" y="77"/>
                  </a:cubicBezTo>
                  <a:cubicBezTo>
                    <a:pt x="33" y="84"/>
                    <a:pt x="33" y="84"/>
                    <a:pt x="33" y="84"/>
                  </a:cubicBezTo>
                  <a:cubicBezTo>
                    <a:pt x="33" y="84"/>
                    <a:pt x="42" y="91"/>
                    <a:pt x="44" y="92"/>
                  </a:cubicBezTo>
                  <a:cubicBezTo>
                    <a:pt x="46" y="93"/>
                    <a:pt x="57" y="95"/>
                    <a:pt x="58" y="96"/>
                  </a:cubicBezTo>
                  <a:cubicBezTo>
                    <a:pt x="61" y="92"/>
                    <a:pt x="61" y="92"/>
                    <a:pt x="61" y="92"/>
                  </a:cubicBezTo>
                  <a:cubicBezTo>
                    <a:pt x="65" y="89"/>
                    <a:pt x="65" y="89"/>
                    <a:pt x="65" y="89"/>
                  </a:cubicBezTo>
                  <a:cubicBezTo>
                    <a:pt x="64" y="87"/>
                    <a:pt x="64" y="87"/>
                    <a:pt x="64" y="87"/>
                  </a:cubicBezTo>
                  <a:cubicBezTo>
                    <a:pt x="69" y="84"/>
                    <a:pt x="69" y="84"/>
                    <a:pt x="69" y="84"/>
                  </a:cubicBezTo>
                  <a:cubicBezTo>
                    <a:pt x="73" y="87"/>
                    <a:pt x="73" y="87"/>
                    <a:pt x="73" y="87"/>
                  </a:cubicBezTo>
                  <a:cubicBezTo>
                    <a:pt x="83" y="89"/>
                    <a:pt x="83" y="89"/>
                    <a:pt x="83" y="89"/>
                  </a:cubicBezTo>
                  <a:cubicBezTo>
                    <a:pt x="87" y="92"/>
                    <a:pt x="87" y="92"/>
                    <a:pt x="87" y="92"/>
                  </a:cubicBezTo>
                  <a:cubicBezTo>
                    <a:pt x="87" y="92"/>
                    <a:pt x="88" y="92"/>
                    <a:pt x="89" y="91"/>
                  </a:cubicBezTo>
                  <a:cubicBezTo>
                    <a:pt x="89" y="91"/>
                    <a:pt x="89" y="91"/>
                    <a:pt x="89" y="91"/>
                  </a:cubicBezTo>
                  <a:cubicBezTo>
                    <a:pt x="90" y="91"/>
                    <a:pt x="90" y="91"/>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89"/>
                    <a:pt x="91" y="89"/>
                    <a:pt x="91" y="89"/>
                  </a:cubicBezTo>
                  <a:cubicBezTo>
                    <a:pt x="91" y="88"/>
                    <a:pt x="91" y="82"/>
                    <a:pt x="91" y="82"/>
                  </a:cubicBezTo>
                  <a:cubicBezTo>
                    <a:pt x="91" y="82"/>
                    <a:pt x="88" y="80"/>
                    <a:pt x="91" y="78"/>
                  </a:cubicBezTo>
                  <a:cubicBezTo>
                    <a:pt x="94" y="75"/>
                    <a:pt x="98" y="72"/>
                    <a:pt x="98" y="72"/>
                  </a:cubicBezTo>
                  <a:cubicBezTo>
                    <a:pt x="98" y="72"/>
                    <a:pt x="100" y="71"/>
                    <a:pt x="100" y="68"/>
                  </a:cubicBezTo>
                  <a:cubicBezTo>
                    <a:pt x="100" y="65"/>
                    <a:pt x="98" y="57"/>
                    <a:pt x="98" y="57"/>
                  </a:cubicBezTo>
                  <a:cubicBezTo>
                    <a:pt x="98" y="57"/>
                    <a:pt x="96" y="52"/>
                    <a:pt x="96" y="50"/>
                  </a:cubicBezTo>
                  <a:cubicBezTo>
                    <a:pt x="98" y="38"/>
                    <a:pt x="93" y="29"/>
                    <a:pt x="96" y="28"/>
                  </a:cubicBezTo>
                  <a:cubicBezTo>
                    <a:pt x="96" y="28"/>
                    <a:pt x="96" y="28"/>
                    <a:pt x="96" y="28"/>
                  </a:cubicBezTo>
                  <a:cubicBezTo>
                    <a:pt x="98" y="27"/>
                    <a:pt x="98" y="27"/>
                    <a:pt x="98" y="27"/>
                  </a:cubicBezTo>
                  <a:cubicBezTo>
                    <a:pt x="101" y="25"/>
                    <a:pt x="101" y="25"/>
                    <a:pt x="101" y="25"/>
                  </a:cubicBezTo>
                  <a:cubicBezTo>
                    <a:pt x="101" y="25"/>
                    <a:pt x="101" y="24"/>
                    <a:pt x="101" y="24"/>
                  </a:cubicBezTo>
                  <a:cubicBezTo>
                    <a:pt x="101" y="19"/>
                    <a:pt x="95" y="14"/>
                    <a:pt x="102" y="13"/>
                  </a:cubicBezTo>
                  <a:cubicBezTo>
                    <a:pt x="105" y="11"/>
                    <a:pt x="105" y="11"/>
                    <a:pt x="105" y="11"/>
                  </a:cubicBezTo>
                  <a:cubicBezTo>
                    <a:pt x="114" y="11"/>
                    <a:pt x="114" y="11"/>
                    <a:pt x="114" y="11"/>
                  </a:cubicBezTo>
                  <a:cubicBezTo>
                    <a:pt x="116" y="5"/>
                    <a:pt x="116" y="5"/>
                    <a:pt x="116" y="5"/>
                  </a:cubicBezTo>
                  <a:cubicBezTo>
                    <a:pt x="120" y="1"/>
                    <a:pt x="120" y="1"/>
                    <a:pt x="120" y="1"/>
                  </a:cubicBezTo>
                  <a:cubicBezTo>
                    <a:pt x="123" y="1"/>
                    <a:pt x="127" y="0"/>
                    <a:pt x="129" y="1"/>
                  </a:cubicBezTo>
                  <a:cubicBezTo>
                    <a:pt x="131" y="4"/>
                    <a:pt x="131" y="6"/>
                    <a:pt x="135" y="7"/>
                  </a:cubicBezTo>
                  <a:cubicBezTo>
                    <a:pt x="147" y="11"/>
                    <a:pt x="147" y="11"/>
                    <a:pt x="147" y="11"/>
                  </a:cubicBezTo>
                  <a:cubicBezTo>
                    <a:pt x="154" y="12"/>
                    <a:pt x="154" y="12"/>
                    <a:pt x="154" y="12"/>
                  </a:cubicBezTo>
                  <a:cubicBezTo>
                    <a:pt x="156" y="14"/>
                    <a:pt x="156" y="14"/>
                    <a:pt x="156" y="14"/>
                  </a:cubicBezTo>
                  <a:cubicBezTo>
                    <a:pt x="156" y="14"/>
                    <a:pt x="156" y="14"/>
                    <a:pt x="156" y="14"/>
                  </a:cubicBezTo>
                  <a:cubicBezTo>
                    <a:pt x="156" y="16"/>
                    <a:pt x="156" y="18"/>
                    <a:pt x="157" y="19"/>
                  </a:cubicBezTo>
                  <a:cubicBezTo>
                    <a:pt x="157" y="21"/>
                    <a:pt x="158" y="24"/>
                    <a:pt x="158" y="24"/>
                  </a:cubicBezTo>
                  <a:cubicBezTo>
                    <a:pt x="158" y="24"/>
                    <a:pt x="157" y="27"/>
                    <a:pt x="157" y="29"/>
                  </a:cubicBezTo>
                  <a:cubicBezTo>
                    <a:pt x="156" y="30"/>
                    <a:pt x="156" y="33"/>
                    <a:pt x="156" y="34"/>
                  </a:cubicBezTo>
                  <a:cubicBezTo>
                    <a:pt x="156" y="35"/>
                    <a:pt x="156" y="36"/>
                    <a:pt x="156" y="37"/>
                  </a:cubicBezTo>
                  <a:cubicBezTo>
                    <a:pt x="156" y="39"/>
                    <a:pt x="157" y="42"/>
                    <a:pt x="158" y="43"/>
                  </a:cubicBezTo>
                  <a:cubicBezTo>
                    <a:pt x="158" y="44"/>
                    <a:pt x="163" y="47"/>
                    <a:pt x="163" y="47"/>
                  </a:cubicBezTo>
                  <a:cubicBezTo>
                    <a:pt x="163" y="47"/>
                    <a:pt x="163" y="48"/>
                    <a:pt x="158" y="52"/>
                  </a:cubicBezTo>
                  <a:cubicBezTo>
                    <a:pt x="154" y="57"/>
                    <a:pt x="154" y="57"/>
                    <a:pt x="154" y="57"/>
                  </a:cubicBezTo>
                  <a:cubicBezTo>
                    <a:pt x="161" y="59"/>
                    <a:pt x="161" y="59"/>
                    <a:pt x="161" y="59"/>
                  </a:cubicBezTo>
                  <a:cubicBezTo>
                    <a:pt x="161" y="64"/>
                    <a:pt x="161" y="64"/>
                    <a:pt x="161" y="64"/>
                  </a:cubicBezTo>
                  <a:cubicBezTo>
                    <a:pt x="161" y="68"/>
                    <a:pt x="161" y="68"/>
                    <a:pt x="161" y="68"/>
                  </a:cubicBezTo>
                  <a:cubicBezTo>
                    <a:pt x="160" y="74"/>
                    <a:pt x="160" y="74"/>
                    <a:pt x="160" y="74"/>
                  </a:cubicBezTo>
                  <a:cubicBezTo>
                    <a:pt x="157" y="78"/>
                    <a:pt x="157" y="78"/>
                    <a:pt x="157" y="78"/>
                  </a:cubicBezTo>
                  <a:cubicBezTo>
                    <a:pt x="161" y="84"/>
                    <a:pt x="161" y="84"/>
                    <a:pt x="161" y="84"/>
                  </a:cubicBezTo>
                  <a:cubicBezTo>
                    <a:pt x="166" y="92"/>
                    <a:pt x="166" y="92"/>
                    <a:pt x="166" y="92"/>
                  </a:cubicBezTo>
                  <a:cubicBezTo>
                    <a:pt x="173" y="96"/>
                    <a:pt x="173" y="96"/>
                    <a:pt x="173" y="96"/>
                  </a:cubicBezTo>
                  <a:cubicBezTo>
                    <a:pt x="173" y="96"/>
                    <a:pt x="174" y="95"/>
                    <a:pt x="181" y="96"/>
                  </a:cubicBezTo>
                  <a:cubicBezTo>
                    <a:pt x="188" y="98"/>
                    <a:pt x="190" y="104"/>
                    <a:pt x="190" y="104"/>
                  </a:cubicBezTo>
                  <a:cubicBezTo>
                    <a:pt x="194" y="109"/>
                    <a:pt x="194" y="109"/>
                    <a:pt x="194" y="109"/>
                  </a:cubicBezTo>
                  <a:cubicBezTo>
                    <a:pt x="200" y="113"/>
                    <a:pt x="200" y="113"/>
                    <a:pt x="200" y="113"/>
                  </a:cubicBezTo>
                  <a:cubicBezTo>
                    <a:pt x="203" y="116"/>
                    <a:pt x="203" y="116"/>
                    <a:pt x="203" y="116"/>
                  </a:cubicBezTo>
                  <a:cubicBezTo>
                    <a:pt x="202" y="125"/>
                    <a:pt x="202" y="125"/>
                    <a:pt x="202" y="125"/>
                  </a:cubicBezTo>
                  <a:cubicBezTo>
                    <a:pt x="202" y="125"/>
                    <a:pt x="199" y="130"/>
                    <a:pt x="200" y="134"/>
                  </a:cubicBezTo>
                  <a:cubicBezTo>
                    <a:pt x="200" y="139"/>
                    <a:pt x="197" y="146"/>
                    <a:pt x="197" y="148"/>
                  </a:cubicBezTo>
                  <a:cubicBezTo>
                    <a:pt x="197" y="149"/>
                    <a:pt x="195" y="157"/>
                    <a:pt x="195" y="157"/>
                  </a:cubicBezTo>
                  <a:cubicBezTo>
                    <a:pt x="198" y="164"/>
                    <a:pt x="198" y="164"/>
                    <a:pt x="198" y="164"/>
                  </a:cubicBezTo>
                  <a:cubicBezTo>
                    <a:pt x="202" y="168"/>
                    <a:pt x="202" y="168"/>
                    <a:pt x="202" y="168"/>
                  </a:cubicBezTo>
                  <a:cubicBezTo>
                    <a:pt x="208" y="175"/>
                    <a:pt x="208" y="175"/>
                    <a:pt x="208" y="175"/>
                  </a:cubicBezTo>
                  <a:cubicBezTo>
                    <a:pt x="216" y="184"/>
                    <a:pt x="216" y="184"/>
                    <a:pt x="216" y="184"/>
                  </a:cubicBezTo>
                  <a:cubicBezTo>
                    <a:pt x="219" y="191"/>
                    <a:pt x="219" y="191"/>
                    <a:pt x="219" y="191"/>
                  </a:cubicBezTo>
                  <a:cubicBezTo>
                    <a:pt x="219" y="191"/>
                    <a:pt x="227" y="196"/>
                    <a:pt x="227" y="197"/>
                  </a:cubicBezTo>
                  <a:cubicBezTo>
                    <a:pt x="227" y="198"/>
                    <a:pt x="230" y="203"/>
                    <a:pt x="230" y="203"/>
                  </a:cubicBezTo>
                  <a:cubicBezTo>
                    <a:pt x="234" y="210"/>
                    <a:pt x="234" y="210"/>
                    <a:pt x="234" y="210"/>
                  </a:cubicBezTo>
                  <a:cubicBezTo>
                    <a:pt x="233" y="215"/>
                    <a:pt x="233" y="215"/>
                    <a:pt x="233" y="215"/>
                  </a:cubicBezTo>
                  <a:cubicBezTo>
                    <a:pt x="230" y="220"/>
                    <a:pt x="230" y="220"/>
                    <a:pt x="230" y="220"/>
                  </a:cubicBezTo>
                  <a:cubicBezTo>
                    <a:pt x="230" y="223"/>
                    <a:pt x="230" y="223"/>
                    <a:pt x="230" y="223"/>
                  </a:cubicBezTo>
                  <a:cubicBezTo>
                    <a:pt x="233" y="227"/>
                    <a:pt x="233" y="227"/>
                    <a:pt x="233" y="227"/>
                  </a:cubicBezTo>
                  <a:cubicBezTo>
                    <a:pt x="232" y="231"/>
                    <a:pt x="232" y="231"/>
                    <a:pt x="232" y="231"/>
                  </a:cubicBezTo>
                  <a:cubicBezTo>
                    <a:pt x="235" y="237"/>
                    <a:pt x="235" y="237"/>
                    <a:pt x="235" y="237"/>
                  </a:cubicBezTo>
                  <a:cubicBezTo>
                    <a:pt x="233" y="241"/>
                    <a:pt x="233" y="241"/>
                    <a:pt x="233" y="241"/>
                  </a:cubicBezTo>
                  <a:cubicBezTo>
                    <a:pt x="238" y="243"/>
                    <a:pt x="238" y="243"/>
                    <a:pt x="238" y="243"/>
                  </a:cubicBezTo>
                  <a:cubicBezTo>
                    <a:pt x="238" y="243"/>
                    <a:pt x="239" y="244"/>
                    <a:pt x="238" y="246"/>
                  </a:cubicBezTo>
                  <a:cubicBezTo>
                    <a:pt x="237" y="247"/>
                    <a:pt x="236" y="254"/>
                    <a:pt x="236" y="254"/>
                  </a:cubicBezTo>
                  <a:cubicBezTo>
                    <a:pt x="241" y="262"/>
                    <a:pt x="241" y="262"/>
                    <a:pt x="241" y="262"/>
                  </a:cubicBezTo>
                  <a:cubicBezTo>
                    <a:pt x="248" y="263"/>
                    <a:pt x="248" y="263"/>
                    <a:pt x="248" y="263"/>
                  </a:cubicBezTo>
                  <a:cubicBezTo>
                    <a:pt x="248" y="263"/>
                    <a:pt x="252" y="263"/>
                    <a:pt x="252" y="264"/>
                  </a:cubicBezTo>
                  <a:cubicBezTo>
                    <a:pt x="253" y="265"/>
                    <a:pt x="254" y="268"/>
                    <a:pt x="254" y="268"/>
                  </a:cubicBezTo>
                  <a:cubicBezTo>
                    <a:pt x="251" y="274"/>
                    <a:pt x="251" y="274"/>
                    <a:pt x="251" y="274"/>
                  </a:cubicBezTo>
                  <a:cubicBezTo>
                    <a:pt x="251" y="274"/>
                    <a:pt x="252" y="277"/>
                    <a:pt x="255" y="279"/>
                  </a:cubicBezTo>
                  <a:cubicBezTo>
                    <a:pt x="257" y="280"/>
                    <a:pt x="259" y="280"/>
                    <a:pt x="259" y="282"/>
                  </a:cubicBezTo>
                  <a:cubicBezTo>
                    <a:pt x="260" y="284"/>
                    <a:pt x="260" y="287"/>
                    <a:pt x="261" y="286"/>
                  </a:cubicBezTo>
                  <a:cubicBezTo>
                    <a:pt x="263" y="286"/>
                    <a:pt x="267" y="287"/>
                    <a:pt x="267" y="287"/>
                  </a:cubicBezTo>
                  <a:cubicBezTo>
                    <a:pt x="270" y="292"/>
                    <a:pt x="270" y="292"/>
                    <a:pt x="270" y="292"/>
                  </a:cubicBezTo>
                  <a:cubicBezTo>
                    <a:pt x="272" y="296"/>
                    <a:pt x="272" y="296"/>
                    <a:pt x="272" y="296"/>
                  </a:cubicBezTo>
                  <a:cubicBezTo>
                    <a:pt x="272" y="296"/>
                    <a:pt x="272" y="299"/>
                    <a:pt x="272" y="300"/>
                  </a:cubicBezTo>
                  <a:cubicBezTo>
                    <a:pt x="272" y="302"/>
                    <a:pt x="271" y="308"/>
                    <a:pt x="271" y="308"/>
                  </a:cubicBezTo>
                  <a:cubicBezTo>
                    <a:pt x="266" y="316"/>
                    <a:pt x="266" y="316"/>
                    <a:pt x="266" y="316"/>
                  </a:cubicBezTo>
                  <a:cubicBezTo>
                    <a:pt x="266" y="316"/>
                    <a:pt x="270" y="321"/>
                    <a:pt x="273" y="323"/>
                  </a:cubicBezTo>
                  <a:cubicBezTo>
                    <a:pt x="276" y="325"/>
                    <a:pt x="280" y="328"/>
                    <a:pt x="281" y="328"/>
                  </a:cubicBezTo>
                  <a:cubicBezTo>
                    <a:pt x="282" y="328"/>
                    <a:pt x="287" y="329"/>
                    <a:pt x="289" y="330"/>
                  </a:cubicBezTo>
                  <a:cubicBezTo>
                    <a:pt x="290" y="330"/>
                    <a:pt x="294" y="332"/>
                    <a:pt x="295" y="333"/>
                  </a:cubicBezTo>
                  <a:cubicBezTo>
                    <a:pt x="296" y="334"/>
                    <a:pt x="303" y="338"/>
                    <a:pt x="303" y="338"/>
                  </a:cubicBezTo>
                  <a:cubicBezTo>
                    <a:pt x="309" y="341"/>
                    <a:pt x="309" y="341"/>
                    <a:pt x="309" y="341"/>
                  </a:cubicBezTo>
                  <a:cubicBezTo>
                    <a:pt x="315" y="346"/>
                    <a:pt x="315" y="346"/>
                    <a:pt x="315" y="346"/>
                  </a:cubicBezTo>
                  <a:cubicBezTo>
                    <a:pt x="317" y="358"/>
                    <a:pt x="317" y="358"/>
                    <a:pt x="317" y="358"/>
                  </a:cubicBezTo>
                  <a:cubicBezTo>
                    <a:pt x="317" y="358"/>
                    <a:pt x="315" y="376"/>
                    <a:pt x="314" y="378"/>
                  </a:cubicBezTo>
                  <a:cubicBezTo>
                    <a:pt x="314" y="380"/>
                    <a:pt x="311" y="389"/>
                    <a:pt x="310" y="390"/>
                  </a:cubicBezTo>
                  <a:cubicBezTo>
                    <a:pt x="308" y="391"/>
                    <a:pt x="306" y="392"/>
                    <a:pt x="306" y="394"/>
                  </a:cubicBezTo>
                  <a:cubicBezTo>
                    <a:pt x="306" y="396"/>
                    <a:pt x="303" y="407"/>
                    <a:pt x="303" y="407"/>
                  </a:cubicBezTo>
                  <a:cubicBezTo>
                    <a:pt x="303" y="407"/>
                    <a:pt x="300" y="414"/>
                    <a:pt x="300" y="416"/>
                  </a:cubicBezTo>
                  <a:cubicBezTo>
                    <a:pt x="300" y="418"/>
                    <a:pt x="297" y="424"/>
                    <a:pt x="297" y="426"/>
                  </a:cubicBezTo>
                  <a:cubicBezTo>
                    <a:pt x="296" y="427"/>
                    <a:pt x="294" y="435"/>
                    <a:pt x="294" y="435"/>
                  </a:cubicBezTo>
                  <a:cubicBezTo>
                    <a:pt x="281" y="461"/>
                    <a:pt x="281" y="461"/>
                    <a:pt x="281" y="461"/>
                  </a:cubicBezTo>
                  <a:cubicBezTo>
                    <a:pt x="278" y="471"/>
                    <a:pt x="278" y="471"/>
                    <a:pt x="278" y="471"/>
                  </a:cubicBezTo>
                  <a:cubicBezTo>
                    <a:pt x="278" y="471"/>
                    <a:pt x="275" y="472"/>
                    <a:pt x="274" y="474"/>
                  </a:cubicBezTo>
                  <a:cubicBezTo>
                    <a:pt x="273" y="477"/>
                    <a:pt x="272" y="479"/>
                    <a:pt x="271" y="482"/>
                  </a:cubicBezTo>
                  <a:cubicBezTo>
                    <a:pt x="271" y="484"/>
                    <a:pt x="266" y="493"/>
                    <a:pt x="266" y="493"/>
                  </a:cubicBezTo>
                  <a:cubicBezTo>
                    <a:pt x="264" y="498"/>
                    <a:pt x="264" y="498"/>
                    <a:pt x="264" y="498"/>
                  </a:cubicBezTo>
                  <a:cubicBezTo>
                    <a:pt x="260" y="503"/>
                    <a:pt x="260" y="503"/>
                    <a:pt x="260" y="503"/>
                  </a:cubicBezTo>
                  <a:cubicBezTo>
                    <a:pt x="260" y="503"/>
                    <a:pt x="257" y="505"/>
                    <a:pt x="257" y="505"/>
                  </a:cubicBezTo>
                  <a:cubicBezTo>
                    <a:pt x="257" y="505"/>
                    <a:pt x="255" y="505"/>
                    <a:pt x="255" y="505"/>
                  </a:cubicBezTo>
                  <a:cubicBezTo>
                    <a:pt x="250" y="505"/>
                    <a:pt x="250" y="505"/>
                    <a:pt x="250" y="505"/>
                  </a:cubicBezTo>
                  <a:cubicBezTo>
                    <a:pt x="247" y="503"/>
                    <a:pt x="247" y="503"/>
                    <a:pt x="247" y="503"/>
                  </a:cubicBezTo>
                  <a:cubicBezTo>
                    <a:pt x="247" y="503"/>
                    <a:pt x="244" y="505"/>
                    <a:pt x="244" y="505"/>
                  </a:cubicBezTo>
                  <a:cubicBezTo>
                    <a:pt x="244" y="506"/>
                    <a:pt x="242" y="507"/>
                    <a:pt x="242" y="508"/>
                  </a:cubicBezTo>
                  <a:cubicBezTo>
                    <a:pt x="242" y="508"/>
                    <a:pt x="241" y="510"/>
                    <a:pt x="240" y="510"/>
                  </a:cubicBezTo>
                  <a:cubicBezTo>
                    <a:pt x="239" y="511"/>
                    <a:pt x="238" y="512"/>
                    <a:pt x="237" y="512"/>
                  </a:cubicBezTo>
                  <a:cubicBezTo>
                    <a:pt x="237" y="513"/>
                    <a:pt x="235" y="513"/>
                    <a:pt x="235" y="513"/>
                  </a:cubicBezTo>
                  <a:cubicBezTo>
                    <a:pt x="235" y="513"/>
                    <a:pt x="235" y="514"/>
                    <a:pt x="234" y="515"/>
                  </a:cubicBezTo>
                  <a:cubicBezTo>
                    <a:pt x="234" y="515"/>
                    <a:pt x="231" y="515"/>
                    <a:pt x="230" y="514"/>
                  </a:cubicBezTo>
                  <a:cubicBezTo>
                    <a:pt x="229" y="513"/>
                    <a:pt x="227" y="512"/>
                    <a:pt x="228" y="512"/>
                  </a:cubicBezTo>
                  <a:cubicBezTo>
                    <a:pt x="228" y="513"/>
                    <a:pt x="227" y="515"/>
                    <a:pt x="227" y="515"/>
                  </a:cubicBezTo>
                  <a:cubicBezTo>
                    <a:pt x="227" y="516"/>
                    <a:pt x="225" y="519"/>
                    <a:pt x="224" y="519"/>
                  </a:cubicBezTo>
                  <a:cubicBezTo>
                    <a:pt x="223" y="519"/>
                    <a:pt x="221" y="518"/>
                    <a:pt x="220" y="517"/>
                  </a:cubicBezTo>
                  <a:cubicBezTo>
                    <a:pt x="219" y="517"/>
                    <a:pt x="218" y="517"/>
                    <a:pt x="218" y="517"/>
                  </a:cubicBezTo>
                  <a:cubicBezTo>
                    <a:pt x="218" y="518"/>
                    <a:pt x="218" y="521"/>
                    <a:pt x="218" y="522"/>
                  </a:cubicBezTo>
                  <a:cubicBezTo>
                    <a:pt x="218" y="522"/>
                    <a:pt x="218" y="523"/>
                    <a:pt x="218" y="524"/>
                  </a:cubicBezTo>
                  <a:cubicBezTo>
                    <a:pt x="217" y="524"/>
                    <a:pt x="215" y="525"/>
                    <a:pt x="215" y="525"/>
                  </a:cubicBezTo>
                  <a:cubicBezTo>
                    <a:pt x="215" y="525"/>
                    <a:pt x="216" y="527"/>
                    <a:pt x="215" y="527"/>
                  </a:cubicBezTo>
                  <a:cubicBezTo>
                    <a:pt x="214" y="528"/>
                    <a:pt x="213" y="529"/>
                    <a:pt x="212" y="529"/>
                  </a:cubicBezTo>
                  <a:cubicBezTo>
                    <a:pt x="212" y="528"/>
                    <a:pt x="210" y="527"/>
                    <a:pt x="210" y="527"/>
                  </a:cubicBezTo>
                  <a:cubicBezTo>
                    <a:pt x="209" y="528"/>
                    <a:pt x="208" y="530"/>
                    <a:pt x="208" y="530"/>
                  </a:cubicBezTo>
                  <a:cubicBezTo>
                    <a:pt x="208" y="531"/>
                    <a:pt x="207" y="532"/>
                    <a:pt x="207" y="532"/>
                  </a:cubicBezTo>
                  <a:cubicBezTo>
                    <a:pt x="207" y="532"/>
                    <a:pt x="200" y="540"/>
                    <a:pt x="200" y="540"/>
                  </a:cubicBezTo>
                  <a:cubicBezTo>
                    <a:pt x="199" y="540"/>
                    <a:pt x="197" y="537"/>
                    <a:pt x="197" y="537"/>
                  </a:cubicBezTo>
                  <a:cubicBezTo>
                    <a:pt x="197" y="538"/>
                    <a:pt x="197" y="540"/>
                    <a:pt x="197" y="540"/>
                  </a:cubicBezTo>
                  <a:cubicBezTo>
                    <a:pt x="196" y="541"/>
                    <a:pt x="194" y="542"/>
                    <a:pt x="194" y="542"/>
                  </a:cubicBezTo>
                  <a:cubicBezTo>
                    <a:pt x="194" y="543"/>
                    <a:pt x="193" y="542"/>
                    <a:pt x="192" y="542"/>
                  </a:cubicBezTo>
                  <a:cubicBezTo>
                    <a:pt x="192" y="543"/>
                    <a:pt x="191" y="543"/>
                    <a:pt x="191" y="544"/>
                  </a:cubicBezTo>
                  <a:cubicBezTo>
                    <a:pt x="191" y="545"/>
                    <a:pt x="190" y="546"/>
                    <a:pt x="190" y="546"/>
                  </a:cubicBezTo>
                  <a:cubicBezTo>
                    <a:pt x="190" y="546"/>
                    <a:pt x="188" y="547"/>
                    <a:pt x="188" y="548"/>
                  </a:cubicBezTo>
                  <a:cubicBezTo>
                    <a:pt x="187" y="549"/>
                    <a:pt x="185" y="550"/>
                    <a:pt x="185" y="550"/>
                  </a:cubicBezTo>
                  <a:cubicBezTo>
                    <a:pt x="185" y="550"/>
                    <a:pt x="184" y="551"/>
                    <a:pt x="183" y="550"/>
                  </a:cubicBezTo>
                  <a:cubicBezTo>
                    <a:pt x="182" y="550"/>
                    <a:pt x="180" y="547"/>
                    <a:pt x="180" y="547"/>
                  </a:cubicBezTo>
                  <a:cubicBezTo>
                    <a:pt x="180" y="547"/>
                    <a:pt x="178" y="547"/>
                    <a:pt x="178" y="548"/>
                  </a:cubicBezTo>
                  <a:cubicBezTo>
                    <a:pt x="177" y="549"/>
                    <a:pt x="177" y="550"/>
                    <a:pt x="176" y="550"/>
                  </a:cubicBezTo>
                  <a:cubicBezTo>
                    <a:pt x="175" y="551"/>
                    <a:pt x="174" y="551"/>
                    <a:pt x="173" y="551"/>
                  </a:cubicBezTo>
                  <a:cubicBezTo>
                    <a:pt x="172" y="552"/>
                    <a:pt x="170" y="552"/>
                    <a:pt x="170" y="553"/>
                  </a:cubicBezTo>
                  <a:cubicBezTo>
                    <a:pt x="169" y="553"/>
                    <a:pt x="168" y="555"/>
                    <a:pt x="168" y="556"/>
                  </a:cubicBezTo>
                  <a:cubicBezTo>
                    <a:pt x="168" y="557"/>
                    <a:pt x="170" y="557"/>
                    <a:pt x="168" y="557"/>
                  </a:cubicBezTo>
                  <a:cubicBezTo>
                    <a:pt x="166" y="558"/>
                    <a:pt x="163" y="558"/>
                    <a:pt x="163" y="558"/>
                  </a:cubicBezTo>
                  <a:cubicBezTo>
                    <a:pt x="163" y="558"/>
                    <a:pt x="161" y="559"/>
                    <a:pt x="161" y="560"/>
                  </a:cubicBezTo>
                  <a:cubicBezTo>
                    <a:pt x="160" y="561"/>
                    <a:pt x="161" y="561"/>
                    <a:pt x="159" y="562"/>
                  </a:cubicBezTo>
                  <a:cubicBezTo>
                    <a:pt x="158" y="562"/>
                    <a:pt x="157" y="563"/>
                    <a:pt x="157" y="563"/>
                  </a:cubicBezTo>
                  <a:cubicBezTo>
                    <a:pt x="155" y="561"/>
                    <a:pt x="155" y="561"/>
                    <a:pt x="155" y="561"/>
                  </a:cubicBezTo>
                  <a:cubicBezTo>
                    <a:pt x="156" y="559"/>
                    <a:pt x="156" y="559"/>
                    <a:pt x="156" y="559"/>
                  </a:cubicBezTo>
                  <a:cubicBezTo>
                    <a:pt x="156" y="559"/>
                    <a:pt x="155" y="557"/>
                    <a:pt x="155" y="558"/>
                  </a:cubicBezTo>
                  <a:cubicBezTo>
                    <a:pt x="154" y="560"/>
                    <a:pt x="155" y="561"/>
                    <a:pt x="155" y="561"/>
                  </a:cubicBezTo>
                  <a:cubicBezTo>
                    <a:pt x="155" y="561"/>
                    <a:pt x="154" y="561"/>
                    <a:pt x="154" y="562"/>
                  </a:cubicBezTo>
                  <a:cubicBezTo>
                    <a:pt x="153" y="563"/>
                    <a:pt x="154" y="563"/>
                    <a:pt x="153" y="564"/>
                  </a:cubicBezTo>
                  <a:cubicBezTo>
                    <a:pt x="153" y="565"/>
                    <a:pt x="152" y="566"/>
                    <a:pt x="151" y="566"/>
                  </a:cubicBezTo>
                  <a:cubicBezTo>
                    <a:pt x="151" y="567"/>
                    <a:pt x="150" y="567"/>
                    <a:pt x="149" y="567"/>
                  </a:cubicBezTo>
                  <a:cubicBezTo>
                    <a:pt x="149" y="567"/>
                    <a:pt x="147" y="567"/>
                    <a:pt x="147" y="567"/>
                  </a:cubicBezTo>
                  <a:cubicBezTo>
                    <a:pt x="146" y="567"/>
                    <a:pt x="145" y="566"/>
                    <a:pt x="146" y="566"/>
                  </a:cubicBezTo>
                  <a:cubicBezTo>
                    <a:pt x="146" y="566"/>
                    <a:pt x="148" y="565"/>
                    <a:pt x="148" y="565"/>
                  </a:cubicBezTo>
                  <a:cubicBezTo>
                    <a:pt x="148" y="565"/>
                    <a:pt x="149" y="564"/>
                    <a:pt x="148" y="564"/>
                  </a:cubicBezTo>
                  <a:cubicBezTo>
                    <a:pt x="147" y="563"/>
                    <a:pt x="146" y="562"/>
                    <a:pt x="146" y="562"/>
                  </a:cubicBezTo>
                  <a:cubicBezTo>
                    <a:pt x="146" y="562"/>
                    <a:pt x="147" y="563"/>
                    <a:pt x="144" y="563"/>
                  </a:cubicBezTo>
                  <a:cubicBezTo>
                    <a:pt x="142" y="564"/>
                    <a:pt x="141" y="564"/>
                    <a:pt x="141" y="563"/>
                  </a:cubicBezTo>
                  <a:cubicBezTo>
                    <a:pt x="141" y="563"/>
                    <a:pt x="139" y="563"/>
                    <a:pt x="140" y="562"/>
                  </a:cubicBezTo>
                  <a:cubicBezTo>
                    <a:pt x="142" y="561"/>
                    <a:pt x="142" y="560"/>
                    <a:pt x="143" y="560"/>
                  </a:cubicBezTo>
                  <a:cubicBezTo>
                    <a:pt x="144" y="560"/>
                    <a:pt x="144" y="558"/>
                    <a:pt x="144" y="557"/>
                  </a:cubicBezTo>
                  <a:cubicBezTo>
                    <a:pt x="144" y="557"/>
                    <a:pt x="146" y="559"/>
                    <a:pt x="143" y="557"/>
                  </a:cubicBezTo>
                  <a:cubicBezTo>
                    <a:pt x="141" y="554"/>
                    <a:pt x="141" y="554"/>
                    <a:pt x="141" y="554"/>
                  </a:cubicBezTo>
                  <a:cubicBezTo>
                    <a:pt x="141" y="554"/>
                    <a:pt x="140" y="555"/>
                    <a:pt x="140" y="556"/>
                  </a:cubicBezTo>
                  <a:cubicBezTo>
                    <a:pt x="141" y="557"/>
                    <a:pt x="143" y="558"/>
                    <a:pt x="140" y="559"/>
                  </a:cubicBezTo>
                  <a:cubicBezTo>
                    <a:pt x="137" y="559"/>
                    <a:pt x="137" y="559"/>
                    <a:pt x="137" y="559"/>
                  </a:cubicBezTo>
                  <a:cubicBezTo>
                    <a:pt x="136" y="560"/>
                    <a:pt x="133" y="560"/>
                    <a:pt x="133" y="560"/>
                  </a:cubicBezTo>
                  <a:cubicBezTo>
                    <a:pt x="133" y="560"/>
                    <a:pt x="131" y="560"/>
                    <a:pt x="132" y="561"/>
                  </a:cubicBezTo>
                  <a:cubicBezTo>
                    <a:pt x="132" y="562"/>
                    <a:pt x="134" y="563"/>
                    <a:pt x="134" y="563"/>
                  </a:cubicBezTo>
                  <a:cubicBezTo>
                    <a:pt x="134" y="563"/>
                    <a:pt x="134" y="564"/>
                    <a:pt x="132" y="564"/>
                  </a:cubicBezTo>
                  <a:cubicBezTo>
                    <a:pt x="131" y="565"/>
                    <a:pt x="129" y="565"/>
                    <a:pt x="129" y="565"/>
                  </a:cubicBezTo>
                  <a:cubicBezTo>
                    <a:pt x="128" y="566"/>
                    <a:pt x="128" y="566"/>
                    <a:pt x="128" y="566"/>
                  </a:cubicBezTo>
                  <a:cubicBezTo>
                    <a:pt x="128" y="566"/>
                    <a:pt x="127" y="566"/>
                    <a:pt x="127" y="565"/>
                  </a:cubicBezTo>
                  <a:cubicBezTo>
                    <a:pt x="127" y="565"/>
                    <a:pt x="128" y="564"/>
                    <a:pt x="128" y="563"/>
                  </a:cubicBezTo>
                  <a:cubicBezTo>
                    <a:pt x="128" y="562"/>
                    <a:pt x="129" y="563"/>
                    <a:pt x="128" y="562"/>
                  </a:cubicBezTo>
                  <a:cubicBezTo>
                    <a:pt x="127" y="560"/>
                    <a:pt x="126" y="560"/>
                    <a:pt x="126" y="559"/>
                  </a:cubicBezTo>
                  <a:cubicBezTo>
                    <a:pt x="127" y="558"/>
                    <a:pt x="129" y="557"/>
                    <a:pt x="129" y="557"/>
                  </a:cubicBezTo>
                  <a:cubicBezTo>
                    <a:pt x="129" y="556"/>
                    <a:pt x="129" y="555"/>
                    <a:pt x="129" y="555"/>
                  </a:cubicBezTo>
                  <a:cubicBezTo>
                    <a:pt x="129" y="555"/>
                    <a:pt x="128" y="555"/>
                    <a:pt x="129" y="554"/>
                  </a:cubicBezTo>
                  <a:cubicBezTo>
                    <a:pt x="130" y="552"/>
                    <a:pt x="131" y="551"/>
                    <a:pt x="131" y="551"/>
                  </a:cubicBezTo>
                  <a:cubicBezTo>
                    <a:pt x="131" y="550"/>
                    <a:pt x="130" y="549"/>
                    <a:pt x="129" y="549"/>
                  </a:cubicBezTo>
                  <a:cubicBezTo>
                    <a:pt x="129" y="549"/>
                    <a:pt x="128" y="551"/>
                    <a:pt x="128" y="552"/>
                  </a:cubicBezTo>
                  <a:cubicBezTo>
                    <a:pt x="128" y="552"/>
                    <a:pt x="129" y="554"/>
                    <a:pt x="126" y="553"/>
                  </a:cubicBezTo>
                  <a:cubicBezTo>
                    <a:pt x="123" y="553"/>
                    <a:pt x="121" y="553"/>
                    <a:pt x="120" y="552"/>
                  </a:cubicBezTo>
                  <a:cubicBezTo>
                    <a:pt x="120" y="551"/>
                    <a:pt x="118" y="550"/>
                    <a:pt x="121" y="550"/>
                  </a:cubicBezTo>
                  <a:cubicBezTo>
                    <a:pt x="124" y="549"/>
                    <a:pt x="124" y="549"/>
                    <a:pt x="124" y="549"/>
                  </a:cubicBezTo>
                  <a:cubicBezTo>
                    <a:pt x="125" y="548"/>
                    <a:pt x="125" y="547"/>
                    <a:pt x="125" y="546"/>
                  </a:cubicBezTo>
                  <a:cubicBezTo>
                    <a:pt x="124" y="546"/>
                    <a:pt x="123" y="544"/>
                    <a:pt x="123" y="545"/>
                  </a:cubicBezTo>
                  <a:cubicBezTo>
                    <a:pt x="122" y="547"/>
                    <a:pt x="122" y="548"/>
                    <a:pt x="122" y="548"/>
                  </a:cubicBezTo>
                  <a:cubicBezTo>
                    <a:pt x="122" y="548"/>
                    <a:pt x="118" y="548"/>
                    <a:pt x="118" y="548"/>
                  </a:cubicBezTo>
                  <a:cubicBezTo>
                    <a:pt x="118" y="548"/>
                    <a:pt x="117" y="547"/>
                    <a:pt x="117" y="546"/>
                  </a:cubicBezTo>
                  <a:cubicBezTo>
                    <a:pt x="117" y="546"/>
                    <a:pt x="118" y="542"/>
                    <a:pt x="118" y="542"/>
                  </a:cubicBezTo>
                  <a:cubicBezTo>
                    <a:pt x="118" y="542"/>
                    <a:pt x="120" y="541"/>
                    <a:pt x="119" y="541"/>
                  </a:cubicBezTo>
                  <a:cubicBezTo>
                    <a:pt x="119" y="541"/>
                    <a:pt x="117" y="540"/>
                    <a:pt x="117" y="541"/>
                  </a:cubicBezTo>
                  <a:cubicBezTo>
                    <a:pt x="116" y="541"/>
                    <a:pt x="117" y="542"/>
                    <a:pt x="117" y="543"/>
                  </a:cubicBezTo>
                  <a:cubicBezTo>
                    <a:pt x="117" y="544"/>
                    <a:pt x="117" y="545"/>
                    <a:pt x="116" y="545"/>
                  </a:cubicBezTo>
                  <a:cubicBezTo>
                    <a:pt x="115" y="546"/>
                    <a:pt x="111" y="546"/>
                    <a:pt x="111" y="546"/>
                  </a:cubicBezTo>
                  <a:cubicBezTo>
                    <a:pt x="111" y="545"/>
                    <a:pt x="110" y="545"/>
                    <a:pt x="111" y="544"/>
                  </a:cubicBezTo>
                  <a:cubicBezTo>
                    <a:pt x="111" y="543"/>
                    <a:pt x="111" y="542"/>
                    <a:pt x="111" y="542"/>
                  </a:cubicBezTo>
                  <a:cubicBezTo>
                    <a:pt x="111" y="542"/>
                    <a:pt x="110" y="540"/>
                    <a:pt x="110" y="541"/>
                  </a:cubicBezTo>
                  <a:cubicBezTo>
                    <a:pt x="109" y="541"/>
                    <a:pt x="108" y="541"/>
                    <a:pt x="108" y="541"/>
                  </a:cubicBezTo>
                  <a:cubicBezTo>
                    <a:pt x="108" y="539"/>
                    <a:pt x="108" y="539"/>
                    <a:pt x="108" y="539"/>
                  </a:cubicBezTo>
                  <a:cubicBezTo>
                    <a:pt x="106" y="539"/>
                    <a:pt x="106" y="539"/>
                    <a:pt x="106" y="539"/>
                  </a:cubicBezTo>
                  <a:cubicBezTo>
                    <a:pt x="105" y="539"/>
                    <a:pt x="105" y="539"/>
                    <a:pt x="105" y="539"/>
                  </a:cubicBezTo>
                  <a:cubicBezTo>
                    <a:pt x="105" y="539"/>
                    <a:pt x="104" y="538"/>
                    <a:pt x="104" y="538"/>
                  </a:cubicBezTo>
                  <a:cubicBezTo>
                    <a:pt x="103" y="538"/>
                    <a:pt x="103" y="538"/>
                    <a:pt x="103" y="539"/>
                  </a:cubicBezTo>
                  <a:cubicBezTo>
                    <a:pt x="102" y="539"/>
                    <a:pt x="99" y="540"/>
                    <a:pt x="99" y="540"/>
                  </a:cubicBezTo>
                  <a:cubicBezTo>
                    <a:pt x="99" y="540"/>
                    <a:pt x="99" y="538"/>
                    <a:pt x="98" y="540"/>
                  </a:cubicBezTo>
                  <a:cubicBezTo>
                    <a:pt x="98" y="541"/>
                    <a:pt x="93" y="541"/>
                    <a:pt x="93" y="541"/>
                  </a:cubicBezTo>
                  <a:cubicBezTo>
                    <a:pt x="93" y="541"/>
                    <a:pt x="92" y="539"/>
                    <a:pt x="92" y="538"/>
                  </a:cubicBezTo>
                  <a:cubicBezTo>
                    <a:pt x="92" y="538"/>
                    <a:pt x="93" y="535"/>
                    <a:pt x="93" y="535"/>
                  </a:cubicBezTo>
                  <a:cubicBezTo>
                    <a:pt x="94" y="534"/>
                    <a:pt x="94" y="534"/>
                    <a:pt x="94" y="534"/>
                  </a:cubicBezTo>
                  <a:cubicBezTo>
                    <a:pt x="93" y="533"/>
                    <a:pt x="93" y="533"/>
                    <a:pt x="93" y="533"/>
                  </a:cubicBezTo>
                  <a:cubicBezTo>
                    <a:pt x="93" y="533"/>
                    <a:pt x="90" y="533"/>
                    <a:pt x="91" y="533"/>
                  </a:cubicBezTo>
                  <a:cubicBezTo>
                    <a:pt x="91" y="532"/>
                    <a:pt x="93" y="530"/>
                    <a:pt x="93" y="530"/>
                  </a:cubicBezTo>
                  <a:cubicBezTo>
                    <a:pt x="93" y="530"/>
                    <a:pt x="94" y="529"/>
                    <a:pt x="94" y="529"/>
                  </a:cubicBezTo>
                  <a:cubicBezTo>
                    <a:pt x="95" y="528"/>
                    <a:pt x="97" y="528"/>
                    <a:pt x="96" y="527"/>
                  </a:cubicBezTo>
                  <a:cubicBezTo>
                    <a:pt x="95" y="527"/>
                    <a:pt x="94" y="526"/>
                    <a:pt x="94" y="526"/>
                  </a:cubicBezTo>
                  <a:cubicBezTo>
                    <a:pt x="94" y="526"/>
                    <a:pt x="93" y="526"/>
                    <a:pt x="93" y="525"/>
                  </a:cubicBezTo>
                  <a:cubicBezTo>
                    <a:pt x="93" y="525"/>
                    <a:pt x="94" y="523"/>
                    <a:pt x="94" y="522"/>
                  </a:cubicBezTo>
                  <a:cubicBezTo>
                    <a:pt x="94" y="521"/>
                    <a:pt x="93" y="520"/>
                    <a:pt x="93" y="520"/>
                  </a:cubicBezTo>
                  <a:cubicBezTo>
                    <a:pt x="92" y="520"/>
                    <a:pt x="93" y="521"/>
                    <a:pt x="91" y="521"/>
                  </a:cubicBezTo>
                  <a:cubicBezTo>
                    <a:pt x="90" y="522"/>
                    <a:pt x="87" y="524"/>
                    <a:pt x="87" y="524"/>
                  </a:cubicBezTo>
                  <a:cubicBezTo>
                    <a:pt x="87" y="523"/>
                    <a:pt x="87" y="522"/>
                    <a:pt x="87" y="521"/>
                  </a:cubicBezTo>
                  <a:cubicBezTo>
                    <a:pt x="88" y="520"/>
                    <a:pt x="91" y="520"/>
                    <a:pt x="92" y="519"/>
                  </a:cubicBezTo>
                  <a:cubicBezTo>
                    <a:pt x="92" y="518"/>
                    <a:pt x="90" y="515"/>
                    <a:pt x="90" y="515"/>
                  </a:cubicBezTo>
                  <a:cubicBezTo>
                    <a:pt x="90" y="515"/>
                    <a:pt x="92" y="516"/>
                    <a:pt x="91" y="514"/>
                  </a:cubicBezTo>
                  <a:cubicBezTo>
                    <a:pt x="89" y="513"/>
                    <a:pt x="89" y="513"/>
                    <a:pt x="89" y="513"/>
                  </a:cubicBezTo>
                  <a:cubicBezTo>
                    <a:pt x="89" y="512"/>
                    <a:pt x="89" y="511"/>
                    <a:pt x="90" y="510"/>
                  </a:cubicBezTo>
                  <a:cubicBezTo>
                    <a:pt x="91" y="508"/>
                    <a:pt x="92" y="508"/>
                    <a:pt x="92" y="507"/>
                  </a:cubicBezTo>
                  <a:cubicBezTo>
                    <a:pt x="92" y="507"/>
                    <a:pt x="89" y="506"/>
                    <a:pt x="89" y="505"/>
                  </a:cubicBezTo>
                  <a:cubicBezTo>
                    <a:pt x="89" y="504"/>
                    <a:pt x="87" y="504"/>
                    <a:pt x="89" y="502"/>
                  </a:cubicBezTo>
                  <a:cubicBezTo>
                    <a:pt x="90" y="501"/>
                    <a:pt x="91" y="501"/>
                    <a:pt x="91" y="501"/>
                  </a:cubicBezTo>
                  <a:cubicBezTo>
                    <a:pt x="91" y="501"/>
                    <a:pt x="91" y="498"/>
                    <a:pt x="91" y="497"/>
                  </a:cubicBezTo>
                  <a:cubicBezTo>
                    <a:pt x="91" y="496"/>
                    <a:pt x="92" y="496"/>
                    <a:pt x="92" y="495"/>
                  </a:cubicBezTo>
                  <a:cubicBezTo>
                    <a:pt x="91" y="494"/>
                    <a:pt x="90" y="494"/>
                    <a:pt x="89" y="492"/>
                  </a:cubicBezTo>
                  <a:cubicBezTo>
                    <a:pt x="89" y="491"/>
                    <a:pt x="89" y="491"/>
                    <a:pt x="89" y="490"/>
                  </a:cubicBezTo>
                  <a:cubicBezTo>
                    <a:pt x="90" y="490"/>
                    <a:pt x="91" y="489"/>
                    <a:pt x="90" y="489"/>
                  </a:cubicBezTo>
                  <a:cubicBezTo>
                    <a:pt x="90" y="488"/>
                    <a:pt x="90" y="487"/>
                    <a:pt x="90" y="487"/>
                  </a:cubicBezTo>
                  <a:cubicBezTo>
                    <a:pt x="90" y="487"/>
                    <a:pt x="90" y="487"/>
                    <a:pt x="89" y="485"/>
                  </a:cubicBezTo>
                  <a:cubicBezTo>
                    <a:pt x="88" y="484"/>
                    <a:pt x="88" y="482"/>
                    <a:pt x="88" y="481"/>
                  </a:cubicBezTo>
                  <a:cubicBezTo>
                    <a:pt x="88" y="480"/>
                    <a:pt x="89" y="476"/>
                    <a:pt x="89" y="476"/>
                  </a:cubicBezTo>
                  <a:cubicBezTo>
                    <a:pt x="89" y="476"/>
                    <a:pt x="89" y="473"/>
                    <a:pt x="87" y="472"/>
                  </a:cubicBezTo>
                  <a:cubicBezTo>
                    <a:pt x="86" y="470"/>
                    <a:pt x="84" y="469"/>
                    <a:pt x="84" y="469"/>
                  </a:cubicBezTo>
                  <a:cubicBezTo>
                    <a:pt x="84" y="469"/>
                    <a:pt x="84" y="467"/>
                    <a:pt x="84" y="466"/>
                  </a:cubicBezTo>
                  <a:cubicBezTo>
                    <a:pt x="84" y="466"/>
                    <a:pt x="82" y="465"/>
                    <a:pt x="82" y="464"/>
                  </a:cubicBezTo>
                  <a:cubicBezTo>
                    <a:pt x="82" y="463"/>
                    <a:pt x="81" y="461"/>
                    <a:pt x="81" y="461"/>
                  </a:cubicBezTo>
                  <a:cubicBezTo>
                    <a:pt x="81" y="461"/>
                    <a:pt x="80" y="461"/>
                    <a:pt x="81" y="459"/>
                  </a:cubicBezTo>
                  <a:cubicBezTo>
                    <a:pt x="81" y="456"/>
                    <a:pt x="81" y="455"/>
                    <a:pt x="81" y="454"/>
                  </a:cubicBezTo>
                  <a:cubicBezTo>
                    <a:pt x="80" y="453"/>
                    <a:pt x="79" y="451"/>
                    <a:pt x="79" y="450"/>
                  </a:cubicBezTo>
                  <a:cubicBezTo>
                    <a:pt x="79" y="449"/>
                    <a:pt x="79" y="447"/>
                    <a:pt x="79" y="447"/>
                  </a:cubicBezTo>
                  <a:cubicBezTo>
                    <a:pt x="79" y="447"/>
                    <a:pt x="79" y="446"/>
                    <a:pt x="78" y="445"/>
                  </a:cubicBezTo>
                  <a:cubicBezTo>
                    <a:pt x="77" y="444"/>
                    <a:pt x="74" y="439"/>
                    <a:pt x="74" y="439"/>
                  </a:cubicBezTo>
                  <a:cubicBezTo>
                    <a:pt x="74" y="439"/>
                    <a:pt x="73" y="439"/>
                    <a:pt x="73" y="437"/>
                  </a:cubicBezTo>
                  <a:cubicBezTo>
                    <a:pt x="72" y="435"/>
                    <a:pt x="72" y="433"/>
                    <a:pt x="72" y="433"/>
                  </a:cubicBezTo>
                  <a:cubicBezTo>
                    <a:pt x="72" y="433"/>
                    <a:pt x="72" y="430"/>
                    <a:pt x="72" y="430"/>
                  </a:cubicBezTo>
                  <a:cubicBezTo>
                    <a:pt x="69" y="427"/>
                    <a:pt x="69" y="427"/>
                    <a:pt x="69" y="427"/>
                  </a:cubicBezTo>
                  <a:cubicBezTo>
                    <a:pt x="70" y="423"/>
                    <a:pt x="70" y="423"/>
                    <a:pt x="70" y="423"/>
                  </a:cubicBezTo>
                  <a:cubicBezTo>
                    <a:pt x="70" y="419"/>
                    <a:pt x="70" y="419"/>
                    <a:pt x="70" y="419"/>
                  </a:cubicBezTo>
                  <a:cubicBezTo>
                    <a:pt x="70" y="419"/>
                    <a:pt x="70" y="414"/>
                    <a:pt x="71" y="414"/>
                  </a:cubicBezTo>
                  <a:cubicBezTo>
                    <a:pt x="72" y="414"/>
                    <a:pt x="74" y="411"/>
                    <a:pt x="74" y="411"/>
                  </a:cubicBezTo>
                  <a:cubicBezTo>
                    <a:pt x="74" y="411"/>
                    <a:pt x="76" y="408"/>
                    <a:pt x="75" y="407"/>
                  </a:cubicBezTo>
                  <a:cubicBezTo>
                    <a:pt x="75" y="406"/>
                    <a:pt x="74" y="402"/>
                    <a:pt x="74" y="402"/>
                  </a:cubicBezTo>
                  <a:cubicBezTo>
                    <a:pt x="74" y="402"/>
                    <a:pt x="76" y="399"/>
                    <a:pt x="75" y="399"/>
                  </a:cubicBezTo>
                  <a:cubicBezTo>
                    <a:pt x="75" y="398"/>
                    <a:pt x="73" y="394"/>
                    <a:pt x="73" y="394"/>
                  </a:cubicBezTo>
                  <a:cubicBezTo>
                    <a:pt x="70" y="397"/>
                    <a:pt x="70" y="397"/>
                    <a:pt x="70" y="397"/>
                  </a:cubicBezTo>
                  <a:cubicBezTo>
                    <a:pt x="68" y="396"/>
                    <a:pt x="68" y="396"/>
                    <a:pt x="68" y="396"/>
                  </a:cubicBezTo>
                  <a:cubicBezTo>
                    <a:pt x="69" y="392"/>
                    <a:pt x="69" y="392"/>
                    <a:pt x="69" y="392"/>
                  </a:cubicBezTo>
                  <a:cubicBezTo>
                    <a:pt x="69" y="392"/>
                    <a:pt x="67" y="390"/>
                    <a:pt x="67" y="389"/>
                  </a:cubicBezTo>
                  <a:cubicBezTo>
                    <a:pt x="67" y="388"/>
                    <a:pt x="69" y="386"/>
                    <a:pt x="69" y="386"/>
                  </a:cubicBezTo>
                  <a:cubicBezTo>
                    <a:pt x="69" y="386"/>
                    <a:pt x="71" y="390"/>
                    <a:pt x="71" y="391"/>
                  </a:cubicBezTo>
                  <a:cubicBezTo>
                    <a:pt x="71" y="392"/>
                    <a:pt x="73" y="393"/>
                    <a:pt x="73" y="393"/>
                  </a:cubicBezTo>
                  <a:cubicBezTo>
                    <a:pt x="74" y="392"/>
                    <a:pt x="74" y="390"/>
                    <a:pt x="75" y="390"/>
                  </a:cubicBezTo>
                  <a:cubicBezTo>
                    <a:pt x="76" y="390"/>
                    <a:pt x="77" y="391"/>
                    <a:pt x="77" y="392"/>
                  </a:cubicBezTo>
                  <a:cubicBezTo>
                    <a:pt x="77" y="392"/>
                    <a:pt x="81" y="391"/>
                    <a:pt x="81" y="391"/>
                  </a:cubicBezTo>
                  <a:cubicBezTo>
                    <a:pt x="81" y="391"/>
                    <a:pt x="80" y="390"/>
                    <a:pt x="83" y="390"/>
                  </a:cubicBezTo>
                  <a:cubicBezTo>
                    <a:pt x="86" y="391"/>
                    <a:pt x="86" y="390"/>
                    <a:pt x="86" y="388"/>
                  </a:cubicBezTo>
                  <a:cubicBezTo>
                    <a:pt x="86" y="387"/>
                    <a:pt x="83" y="383"/>
                    <a:pt x="85" y="383"/>
                  </a:cubicBezTo>
                  <a:cubicBezTo>
                    <a:pt x="88" y="383"/>
                    <a:pt x="89" y="384"/>
                    <a:pt x="89" y="384"/>
                  </a:cubicBezTo>
                  <a:cubicBezTo>
                    <a:pt x="89" y="384"/>
                    <a:pt x="89" y="385"/>
                    <a:pt x="89" y="386"/>
                  </a:cubicBezTo>
                  <a:cubicBezTo>
                    <a:pt x="89" y="388"/>
                    <a:pt x="92" y="390"/>
                    <a:pt x="92" y="388"/>
                  </a:cubicBezTo>
                  <a:cubicBezTo>
                    <a:pt x="93" y="386"/>
                    <a:pt x="93" y="387"/>
                    <a:pt x="93" y="385"/>
                  </a:cubicBezTo>
                  <a:cubicBezTo>
                    <a:pt x="93" y="383"/>
                    <a:pt x="91" y="383"/>
                    <a:pt x="90" y="381"/>
                  </a:cubicBezTo>
                  <a:cubicBezTo>
                    <a:pt x="90" y="380"/>
                    <a:pt x="89" y="382"/>
                    <a:pt x="89" y="379"/>
                  </a:cubicBezTo>
                  <a:cubicBezTo>
                    <a:pt x="90" y="376"/>
                    <a:pt x="90" y="375"/>
                    <a:pt x="91" y="375"/>
                  </a:cubicBezTo>
                  <a:cubicBezTo>
                    <a:pt x="93" y="374"/>
                    <a:pt x="91" y="375"/>
                    <a:pt x="93" y="374"/>
                  </a:cubicBezTo>
                  <a:cubicBezTo>
                    <a:pt x="95" y="374"/>
                    <a:pt x="96" y="372"/>
                    <a:pt x="95" y="369"/>
                  </a:cubicBezTo>
                  <a:cubicBezTo>
                    <a:pt x="95" y="367"/>
                    <a:pt x="94" y="366"/>
                    <a:pt x="95" y="365"/>
                  </a:cubicBezTo>
                  <a:cubicBezTo>
                    <a:pt x="97" y="364"/>
                    <a:pt x="96" y="363"/>
                    <a:pt x="98" y="364"/>
                  </a:cubicBezTo>
                  <a:cubicBezTo>
                    <a:pt x="100" y="365"/>
                    <a:pt x="99" y="365"/>
                    <a:pt x="101" y="365"/>
                  </a:cubicBezTo>
                  <a:cubicBezTo>
                    <a:pt x="102" y="364"/>
                    <a:pt x="102" y="359"/>
                    <a:pt x="102" y="359"/>
                  </a:cubicBezTo>
                  <a:cubicBezTo>
                    <a:pt x="101" y="360"/>
                    <a:pt x="99" y="358"/>
                    <a:pt x="99" y="358"/>
                  </a:cubicBezTo>
                  <a:cubicBezTo>
                    <a:pt x="98" y="358"/>
                    <a:pt x="98" y="356"/>
                    <a:pt x="99" y="355"/>
                  </a:cubicBezTo>
                  <a:cubicBezTo>
                    <a:pt x="99" y="355"/>
                    <a:pt x="99" y="353"/>
                    <a:pt x="100" y="353"/>
                  </a:cubicBezTo>
                  <a:cubicBezTo>
                    <a:pt x="102" y="353"/>
                    <a:pt x="102" y="354"/>
                    <a:pt x="104" y="353"/>
                  </a:cubicBezTo>
                  <a:cubicBezTo>
                    <a:pt x="105" y="352"/>
                    <a:pt x="105" y="352"/>
                    <a:pt x="106" y="351"/>
                  </a:cubicBezTo>
                  <a:cubicBezTo>
                    <a:pt x="107" y="350"/>
                    <a:pt x="108" y="350"/>
                    <a:pt x="109" y="348"/>
                  </a:cubicBezTo>
                  <a:cubicBezTo>
                    <a:pt x="109" y="347"/>
                    <a:pt x="110" y="341"/>
                    <a:pt x="110" y="341"/>
                  </a:cubicBezTo>
                  <a:cubicBezTo>
                    <a:pt x="109" y="340"/>
                    <a:pt x="111" y="341"/>
                    <a:pt x="113" y="340"/>
                  </a:cubicBezTo>
                  <a:cubicBezTo>
                    <a:pt x="114" y="339"/>
                    <a:pt x="115" y="333"/>
                    <a:pt x="116" y="332"/>
                  </a:cubicBezTo>
                  <a:cubicBezTo>
                    <a:pt x="117" y="330"/>
                    <a:pt x="120" y="326"/>
                    <a:pt x="120" y="325"/>
                  </a:cubicBezTo>
                  <a:cubicBezTo>
                    <a:pt x="120" y="324"/>
                    <a:pt x="123" y="317"/>
                    <a:pt x="123" y="317"/>
                  </a:cubicBezTo>
                  <a:cubicBezTo>
                    <a:pt x="127" y="310"/>
                    <a:pt x="127" y="310"/>
                    <a:pt x="127" y="310"/>
                  </a:cubicBezTo>
                  <a:cubicBezTo>
                    <a:pt x="127" y="310"/>
                    <a:pt x="127" y="308"/>
                    <a:pt x="126" y="306"/>
                  </a:cubicBezTo>
                  <a:cubicBezTo>
                    <a:pt x="126" y="305"/>
                    <a:pt x="125" y="301"/>
                    <a:pt x="126" y="300"/>
                  </a:cubicBezTo>
                  <a:cubicBezTo>
                    <a:pt x="127" y="300"/>
                    <a:pt x="128" y="297"/>
                    <a:pt x="128" y="297"/>
                  </a:cubicBezTo>
                  <a:cubicBezTo>
                    <a:pt x="128" y="293"/>
                    <a:pt x="128" y="293"/>
                    <a:pt x="128" y="293"/>
                  </a:cubicBezTo>
                  <a:cubicBezTo>
                    <a:pt x="128" y="293"/>
                    <a:pt x="133" y="290"/>
                    <a:pt x="133" y="290"/>
                  </a:cubicBezTo>
                  <a:cubicBezTo>
                    <a:pt x="139" y="289"/>
                    <a:pt x="135" y="286"/>
                    <a:pt x="142" y="289"/>
                  </a:cubicBezTo>
                  <a:cubicBezTo>
                    <a:pt x="142" y="289"/>
                    <a:pt x="146" y="288"/>
                    <a:pt x="145" y="287"/>
                  </a:cubicBezTo>
                  <a:cubicBezTo>
                    <a:pt x="145" y="287"/>
                    <a:pt x="141" y="283"/>
                    <a:pt x="141" y="283"/>
                  </a:cubicBezTo>
                  <a:cubicBezTo>
                    <a:pt x="143" y="280"/>
                    <a:pt x="143" y="280"/>
                    <a:pt x="143" y="280"/>
                  </a:cubicBezTo>
                  <a:cubicBezTo>
                    <a:pt x="143" y="280"/>
                    <a:pt x="146" y="278"/>
                    <a:pt x="143" y="277"/>
                  </a:cubicBezTo>
                  <a:cubicBezTo>
                    <a:pt x="141" y="276"/>
                    <a:pt x="139" y="275"/>
                    <a:pt x="139" y="274"/>
                  </a:cubicBezTo>
                  <a:cubicBezTo>
                    <a:pt x="139" y="274"/>
                    <a:pt x="138" y="270"/>
                    <a:pt x="138" y="269"/>
                  </a:cubicBezTo>
                  <a:cubicBezTo>
                    <a:pt x="138" y="268"/>
                    <a:pt x="137" y="265"/>
                    <a:pt x="137" y="265"/>
                  </a:cubicBezTo>
                  <a:cubicBezTo>
                    <a:pt x="137" y="265"/>
                    <a:pt x="137" y="261"/>
                    <a:pt x="137" y="260"/>
                  </a:cubicBezTo>
                  <a:cubicBezTo>
                    <a:pt x="137" y="259"/>
                    <a:pt x="136" y="256"/>
                    <a:pt x="135" y="255"/>
                  </a:cubicBezTo>
                  <a:cubicBezTo>
                    <a:pt x="134" y="254"/>
                    <a:pt x="130" y="251"/>
                    <a:pt x="130" y="251"/>
                  </a:cubicBezTo>
                  <a:cubicBezTo>
                    <a:pt x="123" y="248"/>
                    <a:pt x="123" y="248"/>
                    <a:pt x="123" y="248"/>
                  </a:cubicBezTo>
                  <a:cubicBezTo>
                    <a:pt x="121" y="250"/>
                    <a:pt x="121" y="250"/>
                    <a:pt x="121" y="250"/>
                  </a:cubicBezTo>
                  <a:cubicBezTo>
                    <a:pt x="116" y="245"/>
                    <a:pt x="116" y="245"/>
                    <a:pt x="116" y="245"/>
                  </a:cubicBezTo>
                  <a:cubicBezTo>
                    <a:pt x="112" y="244"/>
                    <a:pt x="112" y="244"/>
                    <a:pt x="112" y="244"/>
                  </a:cubicBezTo>
                  <a:cubicBezTo>
                    <a:pt x="108" y="244"/>
                    <a:pt x="108" y="244"/>
                    <a:pt x="108" y="244"/>
                  </a:cubicBezTo>
                  <a:cubicBezTo>
                    <a:pt x="101" y="229"/>
                    <a:pt x="101" y="229"/>
                    <a:pt x="101" y="229"/>
                  </a:cubicBezTo>
                  <a:cubicBezTo>
                    <a:pt x="95" y="226"/>
                    <a:pt x="95" y="226"/>
                    <a:pt x="95" y="226"/>
                  </a:cubicBezTo>
                  <a:cubicBezTo>
                    <a:pt x="91" y="222"/>
                    <a:pt x="91" y="222"/>
                    <a:pt x="91" y="222"/>
                  </a:cubicBezTo>
                  <a:cubicBezTo>
                    <a:pt x="91" y="217"/>
                    <a:pt x="91" y="217"/>
                    <a:pt x="91" y="217"/>
                  </a:cubicBezTo>
                  <a:cubicBezTo>
                    <a:pt x="88" y="213"/>
                    <a:pt x="88" y="213"/>
                    <a:pt x="88" y="213"/>
                  </a:cubicBezTo>
                  <a:cubicBezTo>
                    <a:pt x="88" y="213"/>
                    <a:pt x="89" y="210"/>
                    <a:pt x="89" y="209"/>
                  </a:cubicBezTo>
                  <a:cubicBezTo>
                    <a:pt x="90" y="208"/>
                    <a:pt x="92" y="203"/>
                    <a:pt x="92" y="203"/>
                  </a:cubicBezTo>
                  <a:cubicBezTo>
                    <a:pt x="92" y="203"/>
                    <a:pt x="91" y="199"/>
                    <a:pt x="91" y="198"/>
                  </a:cubicBezTo>
                  <a:cubicBezTo>
                    <a:pt x="91" y="197"/>
                    <a:pt x="92" y="192"/>
                    <a:pt x="92" y="192"/>
                  </a:cubicBezTo>
                  <a:cubicBezTo>
                    <a:pt x="91" y="187"/>
                    <a:pt x="91" y="187"/>
                    <a:pt x="91" y="187"/>
                  </a:cubicBezTo>
                  <a:cubicBezTo>
                    <a:pt x="79" y="173"/>
                    <a:pt x="79" y="173"/>
                    <a:pt x="79" y="173"/>
                  </a:cubicBezTo>
                  <a:cubicBezTo>
                    <a:pt x="80" y="167"/>
                    <a:pt x="80" y="167"/>
                    <a:pt x="80" y="167"/>
                  </a:cubicBezTo>
                  <a:cubicBezTo>
                    <a:pt x="79" y="164"/>
                    <a:pt x="79" y="164"/>
                    <a:pt x="79" y="164"/>
                  </a:cubicBezTo>
                  <a:cubicBezTo>
                    <a:pt x="78" y="161"/>
                    <a:pt x="78" y="161"/>
                    <a:pt x="79" y="159"/>
                  </a:cubicBezTo>
                  <a:cubicBezTo>
                    <a:pt x="79" y="158"/>
                    <a:pt x="79" y="158"/>
                    <a:pt x="79" y="158"/>
                  </a:cubicBezTo>
                  <a:cubicBezTo>
                    <a:pt x="75" y="159"/>
                    <a:pt x="75" y="159"/>
                    <a:pt x="75" y="159"/>
                  </a:cubicBezTo>
                  <a:cubicBezTo>
                    <a:pt x="72" y="155"/>
                    <a:pt x="72" y="155"/>
                    <a:pt x="72" y="155"/>
                  </a:cubicBezTo>
                  <a:cubicBezTo>
                    <a:pt x="73" y="150"/>
                    <a:pt x="73" y="150"/>
                    <a:pt x="73" y="150"/>
                  </a:cubicBezTo>
                  <a:cubicBezTo>
                    <a:pt x="71" y="138"/>
                    <a:pt x="71" y="138"/>
                    <a:pt x="71" y="138"/>
                  </a:cubicBezTo>
                  <a:cubicBezTo>
                    <a:pt x="73" y="132"/>
                    <a:pt x="73" y="132"/>
                    <a:pt x="73" y="132"/>
                  </a:cubicBezTo>
                  <a:cubicBezTo>
                    <a:pt x="67" y="129"/>
                    <a:pt x="67" y="129"/>
                    <a:pt x="67" y="129"/>
                  </a:cubicBezTo>
                  <a:cubicBezTo>
                    <a:pt x="63" y="123"/>
                    <a:pt x="63" y="123"/>
                    <a:pt x="63" y="123"/>
                  </a:cubicBezTo>
                  <a:cubicBezTo>
                    <a:pt x="63" y="123"/>
                    <a:pt x="62" y="125"/>
                    <a:pt x="61" y="124"/>
                  </a:cubicBezTo>
                  <a:cubicBezTo>
                    <a:pt x="60" y="123"/>
                    <a:pt x="55" y="115"/>
                    <a:pt x="55" y="115"/>
                  </a:cubicBezTo>
                  <a:cubicBezTo>
                    <a:pt x="46" y="112"/>
                    <a:pt x="46" y="112"/>
                    <a:pt x="46" y="112"/>
                  </a:cubicBezTo>
                  <a:cubicBezTo>
                    <a:pt x="42" y="110"/>
                    <a:pt x="42" y="110"/>
                    <a:pt x="42" y="110"/>
                  </a:cubicBezTo>
                  <a:cubicBezTo>
                    <a:pt x="37" y="109"/>
                    <a:pt x="37" y="109"/>
                    <a:pt x="37" y="109"/>
                  </a:cubicBezTo>
                  <a:cubicBezTo>
                    <a:pt x="37" y="109"/>
                    <a:pt x="36" y="111"/>
                    <a:pt x="35" y="109"/>
                  </a:cubicBezTo>
                  <a:cubicBezTo>
                    <a:pt x="34" y="107"/>
                    <a:pt x="32" y="105"/>
                    <a:pt x="32" y="105"/>
                  </a:cubicBezTo>
                  <a:cubicBezTo>
                    <a:pt x="28" y="106"/>
                    <a:pt x="28" y="106"/>
                    <a:pt x="28" y="106"/>
                  </a:cubicBezTo>
                  <a:cubicBezTo>
                    <a:pt x="25" y="102"/>
                    <a:pt x="25" y="102"/>
                    <a:pt x="25" y="102"/>
                  </a:cubicBezTo>
                  <a:cubicBezTo>
                    <a:pt x="25" y="102"/>
                    <a:pt x="24" y="102"/>
                    <a:pt x="23" y="102"/>
                  </a:cubicBezTo>
                  <a:cubicBezTo>
                    <a:pt x="22" y="101"/>
                    <a:pt x="20" y="100"/>
                    <a:pt x="20" y="100"/>
                  </a:cubicBezTo>
                  <a:close/>
                  <a:moveTo>
                    <a:pt x="142" y="568"/>
                  </a:moveTo>
                  <a:cubicBezTo>
                    <a:pt x="142" y="568"/>
                    <a:pt x="142" y="568"/>
                    <a:pt x="142" y="568"/>
                  </a:cubicBezTo>
                  <a:cubicBezTo>
                    <a:pt x="142" y="568"/>
                    <a:pt x="142" y="569"/>
                    <a:pt x="142" y="570"/>
                  </a:cubicBezTo>
                  <a:cubicBezTo>
                    <a:pt x="142" y="570"/>
                    <a:pt x="143" y="571"/>
                    <a:pt x="144" y="571"/>
                  </a:cubicBezTo>
                  <a:cubicBezTo>
                    <a:pt x="144" y="571"/>
                    <a:pt x="146" y="570"/>
                    <a:pt x="147" y="569"/>
                  </a:cubicBezTo>
                  <a:cubicBezTo>
                    <a:pt x="149" y="568"/>
                    <a:pt x="147" y="569"/>
                    <a:pt x="147" y="569"/>
                  </a:cubicBezTo>
                  <a:cubicBezTo>
                    <a:pt x="145" y="567"/>
                    <a:pt x="145" y="567"/>
                    <a:pt x="145" y="567"/>
                  </a:cubicBezTo>
                  <a:cubicBezTo>
                    <a:pt x="145" y="567"/>
                    <a:pt x="143" y="568"/>
                    <a:pt x="142" y="568"/>
                  </a:cubicBezTo>
                  <a:close/>
                  <a:moveTo>
                    <a:pt x="129" y="568"/>
                  </a:moveTo>
                  <a:cubicBezTo>
                    <a:pt x="129" y="568"/>
                    <a:pt x="129" y="568"/>
                    <a:pt x="129" y="568"/>
                  </a:cubicBezTo>
                  <a:cubicBezTo>
                    <a:pt x="129" y="568"/>
                    <a:pt x="129" y="570"/>
                    <a:pt x="129" y="570"/>
                  </a:cubicBezTo>
                  <a:cubicBezTo>
                    <a:pt x="129" y="571"/>
                    <a:pt x="130" y="571"/>
                    <a:pt x="131" y="570"/>
                  </a:cubicBezTo>
                  <a:cubicBezTo>
                    <a:pt x="131" y="570"/>
                    <a:pt x="132" y="570"/>
                    <a:pt x="133" y="569"/>
                  </a:cubicBezTo>
                  <a:cubicBezTo>
                    <a:pt x="134" y="568"/>
                    <a:pt x="133" y="567"/>
                    <a:pt x="132" y="567"/>
                  </a:cubicBezTo>
                  <a:cubicBezTo>
                    <a:pt x="132" y="566"/>
                    <a:pt x="131" y="567"/>
                    <a:pt x="131" y="567"/>
                  </a:cubicBezTo>
                  <a:cubicBezTo>
                    <a:pt x="130" y="567"/>
                    <a:pt x="129" y="568"/>
                    <a:pt x="129" y="568"/>
                  </a:cubicBezTo>
                  <a:close/>
                  <a:moveTo>
                    <a:pt x="105" y="556"/>
                  </a:moveTo>
                  <a:cubicBezTo>
                    <a:pt x="105" y="556"/>
                    <a:pt x="105" y="556"/>
                    <a:pt x="105" y="556"/>
                  </a:cubicBezTo>
                  <a:cubicBezTo>
                    <a:pt x="104" y="557"/>
                    <a:pt x="104" y="557"/>
                    <a:pt x="104" y="557"/>
                  </a:cubicBezTo>
                  <a:cubicBezTo>
                    <a:pt x="104" y="557"/>
                    <a:pt x="103" y="558"/>
                    <a:pt x="104" y="559"/>
                  </a:cubicBezTo>
                  <a:cubicBezTo>
                    <a:pt x="104" y="561"/>
                    <a:pt x="105" y="561"/>
                    <a:pt x="105" y="561"/>
                  </a:cubicBezTo>
                  <a:cubicBezTo>
                    <a:pt x="105" y="561"/>
                    <a:pt x="106" y="560"/>
                    <a:pt x="108" y="560"/>
                  </a:cubicBezTo>
                  <a:cubicBezTo>
                    <a:pt x="109" y="560"/>
                    <a:pt x="111" y="558"/>
                    <a:pt x="111" y="557"/>
                  </a:cubicBezTo>
                  <a:cubicBezTo>
                    <a:pt x="112" y="557"/>
                    <a:pt x="112" y="555"/>
                    <a:pt x="113" y="555"/>
                  </a:cubicBezTo>
                  <a:cubicBezTo>
                    <a:pt x="114" y="555"/>
                    <a:pt x="117" y="556"/>
                    <a:pt x="118" y="556"/>
                  </a:cubicBezTo>
                  <a:cubicBezTo>
                    <a:pt x="119" y="556"/>
                    <a:pt x="117" y="553"/>
                    <a:pt x="117" y="553"/>
                  </a:cubicBezTo>
                  <a:cubicBezTo>
                    <a:pt x="117" y="552"/>
                    <a:pt x="114" y="553"/>
                    <a:pt x="114" y="553"/>
                  </a:cubicBezTo>
                  <a:cubicBezTo>
                    <a:pt x="114" y="553"/>
                    <a:pt x="112" y="553"/>
                    <a:pt x="111" y="552"/>
                  </a:cubicBezTo>
                  <a:cubicBezTo>
                    <a:pt x="110" y="552"/>
                    <a:pt x="110" y="552"/>
                    <a:pt x="110" y="552"/>
                  </a:cubicBezTo>
                  <a:cubicBezTo>
                    <a:pt x="109" y="553"/>
                    <a:pt x="109" y="554"/>
                    <a:pt x="108" y="555"/>
                  </a:cubicBezTo>
                  <a:cubicBezTo>
                    <a:pt x="107" y="556"/>
                    <a:pt x="107" y="555"/>
                    <a:pt x="107" y="554"/>
                  </a:cubicBezTo>
                  <a:cubicBezTo>
                    <a:pt x="107" y="554"/>
                    <a:pt x="105" y="553"/>
                    <a:pt x="104" y="554"/>
                  </a:cubicBezTo>
                  <a:cubicBezTo>
                    <a:pt x="104" y="554"/>
                    <a:pt x="105" y="555"/>
                    <a:pt x="105" y="556"/>
                  </a:cubicBezTo>
                  <a:close/>
                  <a:moveTo>
                    <a:pt x="97" y="556"/>
                  </a:moveTo>
                  <a:cubicBezTo>
                    <a:pt x="97" y="556"/>
                    <a:pt x="97" y="556"/>
                    <a:pt x="97" y="556"/>
                  </a:cubicBezTo>
                  <a:cubicBezTo>
                    <a:pt x="97" y="556"/>
                    <a:pt x="99" y="557"/>
                    <a:pt x="101" y="557"/>
                  </a:cubicBezTo>
                  <a:cubicBezTo>
                    <a:pt x="102" y="557"/>
                    <a:pt x="101" y="556"/>
                    <a:pt x="102" y="555"/>
                  </a:cubicBezTo>
                  <a:cubicBezTo>
                    <a:pt x="102" y="554"/>
                    <a:pt x="101" y="555"/>
                    <a:pt x="100" y="554"/>
                  </a:cubicBezTo>
                  <a:cubicBezTo>
                    <a:pt x="99" y="554"/>
                    <a:pt x="99" y="554"/>
                    <a:pt x="98" y="554"/>
                  </a:cubicBezTo>
                  <a:cubicBezTo>
                    <a:pt x="96" y="554"/>
                    <a:pt x="97" y="556"/>
                    <a:pt x="97" y="556"/>
                  </a:cubicBezTo>
                  <a:close/>
                  <a:moveTo>
                    <a:pt x="88" y="545"/>
                  </a:moveTo>
                  <a:cubicBezTo>
                    <a:pt x="88" y="545"/>
                    <a:pt x="88" y="545"/>
                    <a:pt x="88" y="545"/>
                  </a:cubicBezTo>
                  <a:cubicBezTo>
                    <a:pt x="87" y="550"/>
                    <a:pt x="92" y="547"/>
                    <a:pt x="92" y="544"/>
                  </a:cubicBezTo>
                  <a:cubicBezTo>
                    <a:pt x="91" y="542"/>
                    <a:pt x="92" y="542"/>
                    <a:pt x="90" y="540"/>
                  </a:cubicBezTo>
                  <a:cubicBezTo>
                    <a:pt x="89" y="537"/>
                    <a:pt x="89" y="540"/>
                    <a:pt x="88" y="541"/>
                  </a:cubicBezTo>
                  <a:cubicBezTo>
                    <a:pt x="87" y="543"/>
                    <a:pt x="89" y="543"/>
                    <a:pt x="89" y="544"/>
                  </a:cubicBezTo>
                  <a:cubicBezTo>
                    <a:pt x="89" y="545"/>
                    <a:pt x="88" y="544"/>
                    <a:pt x="88" y="545"/>
                  </a:cubicBezTo>
                  <a:close/>
                  <a:moveTo>
                    <a:pt x="80" y="557"/>
                  </a:moveTo>
                  <a:cubicBezTo>
                    <a:pt x="80" y="557"/>
                    <a:pt x="80" y="557"/>
                    <a:pt x="80" y="557"/>
                  </a:cubicBezTo>
                  <a:cubicBezTo>
                    <a:pt x="80" y="557"/>
                    <a:pt x="79" y="558"/>
                    <a:pt x="80" y="560"/>
                  </a:cubicBezTo>
                  <a:cubicBezTo>
                    <a:pt x="80" y="561"/>
                    <a:pt x="80" y="560"/>
                    <a:pt x="83" y="558"/>
                  </a:cubicBezTo>
                  <a:cubicBezTo>
                    <a:pt x="85" y="556"/>
                    <a:pt x="82" y="557"/>
                    <a:pt x="82" y="557"/>
                  </a:cubicBezTo>
                  <a:cubicBezTo>
                    <a:pt x="82" y="556"/>
                    <a:pt x="81" y="557"/>
                    <a:pt x="80" y="557"/>
                  </a:cubicBezTo>
                  <a:close/>
                  <a:moveTo>
                    <a:pt x="80" y="563"/>
                  </a:moveTo>
                  <a:cubicBezTo>
                    <a:pt x="80" y="563"/>
                    <a:pt x="80" y="563"/>
                    <a:pt x="80" y="563"/>
                  </a:cubicBezTo>
                  <a:cubicBezTo>
                    <a:pt x="80" y="563"/>
                    <a:pt x="80" y="565"/>
                    <a:pt x="81" y="565"/>
                  </a:cubicBezTo>
                  <a:cubicBezTo>
                    <a:pt x="82" y="565"/>
                    <a:pt x="82" y="564"/>
                    <a:pt x="83" y="563"/>
                  </a:cubicBezTo>
                  <a:cubicBezTo>
                    <a:pt x="83" y="562"/>
                    <a:pt x="82" y="562"/>
                    <a:pt x="82" y="561"/>
                  </a:cubicBezTo>
                  <a:cubicBezTo>
                    <a:pt x="81" y="561"/>
                    <a:pt x="80" y="562"/>
                    <a:pt x="80" y="563"/>
                  </a:cubicBezTo>
                  <a:close/>
                  <a:moveTo>
                    <a:pt x="77" y="568"/>
                  </a:moveTo>
                  <a:cubicBezTo>
                    <a:pt x="77" y="568"/>
                    <a:pt x="77" y="568"/>
                    <a:pt x="77" y="568"/>
                  </a:cubicBezTo>
                  <a:cubicBezTo>
                    <a:pt x="75" y="568"/>
                    <a:pt x="75" y="568"/>
                    <a:pt x="75" y="568"/>
                  </a:cubicBezTo>
                  <a:cubicBezTo>
                    <a:pt x="75" y="568"/>
                    <a:pt x="75" y="568"/>
                    <a:pt x="72" y="570"/>
                  </a:cubicBezTo>
                  <a:cubicBezTo>
                    <a:pt x="69" y="571"/>
                    <a:pt x="71" y="572"/>
                    <a:pt x="71" y="573"/>
                  </a:cubicBezTo>
                  <a:cubicBezTo>
                    <a:pt x="71" y="575"/>
                    <a:pt x="74" y="573"/>
                    <a:pt x="76" y="572"/>
                  </a:cubicBezTo>
                  <a:cubicBezTo>
                    <a:pt x="77" y="572"/>
                    <a:pt x="76" y="571"/>
                    <a:pt x="77" y="571"/>
                  </a:cubicBezTo>
                  <a:cubicBezTo>
                    <a:pt x="77" y="571"/>
                    <a:pt x="77" y="571"/>
                    <a:pt x="79" y="570"/>
                  </a:cubicBezTo>
                  <a:cubicBezTo>
                    <a:pt x="81" y="569"/>
                    <a:pt x="80" y="569"/>
                    <a:pt x="80" y="568"/>
                  </a:cubicBezTo>
                  <a:cubicBezTo>
                    <a:pt x="80" y="568"/>
                    <a:pt x="78" y="567"/>
                    <a:pt x="77" y="568"/>
                  </a:cubicBezTo>
                  <a:close/>
                  <a:moveTo>
                    <a:pt x="51" y="573"/>
                  </a:moveTo>
                  <a:cubicBezTo>
                    <a:pt x="51" y="573"/>
                    <a:pt x="51" y="573"/>
                    <a:pt x="51" y="573"/>
                  </a:cubicBezTo>
                  <a:cubicBezTo>
                    <a:pt x="52" y="573"/>
                    <a:pt x="53" y="572"/>
                    <a:pt x="54" y="573"/>
                  </a:cubicBezTo>
                  <a:cubicBezTo>
                    <a:pt x="55" y="574"/>
                    <a:pt x="54" y="576"/>
                    <a:pt x="54" y="576"/>
                  </a:cubicBezTo>
                  <a:cubicBezTo>
                    <a:pt x="53" y="577"/>
                    <a:pt x="52" y="578"/>
                    <a:pt x="51" y="578"/>
                  </a:cubicBezTo>
                  <a:cubicBezTo>
                    <a:pt x="50" y="578"/>
                    <a:pt x="49" y="578"/>
                    <a:pt x="48" y="577"/>
                  </a:cubicBezTo>
                  <a:cubicBezTo>
                    <a:pt x="48" y="576"/>
                    <a:pt x="48" y="573"/>
                    <a:pt x="48" y="573"/>
                  </a:cubicBezTo>
                  <a:cubicBezTo>
                    <a:pt x="49" y="573"/>
                    <a:pt x="51" y="573"/>
                    <a:pt x="51" y="573"/>
                  </a:cubicBezTo>
                  <a:close/>
                  <a:moveTo>
                    <a:pt x="59" y="558"/>
                  </a:moveTo>
                  <a:cubicBezTo>
                    <a:pt x="59" y="558"/>
                    <a:pt x="59" y="558"/>
                    <a:pt x="59" y="558"/>
                  </a:cubicBezTo>
                  <a:cubicBezTo>
                    <a:pt x="59" y="558"/>
                    <a:pt x="59" y="558"/>
                    <a:pt x="59" y="558"/>
                  </a:cubicBezTo>
                  <a:cubicBezTo>
                    <a:pt x="59" y="558"/>
                    <a:pt x="59" y="560"/>
                    <a:pt x="58" y="560"/>
                  </a:cubicBezTo>
                  <a:cubicBezTo>
                    <a:pt x="56" y="561"/>
                    <a:pt x="57" y="558"/>
                    <a:pt x="57" y="557"/>
                  </a:cubicBezTo>
                  <a:cubicBezTo>
                    <a:pt x="57" y="556"/>
                    <a:pt x="53" y="558"/>
                    <a:pt x="53" y="558"/>
                  </a:cubicBezTo>
                  <a:cubicBezTo>
                    <a:pt x="53" y="558"/>
                    <a:pt x="53" y="561"/>
                    <a:pt x="52" y="562"/>
                  </a:cubicBezTo>
                  <a:cubicBezTo>
                    <a:pt x="51" y="562"/>
                    <a:pt x="51" y="562"/>
                    <a:pt x="50" y="563"/>
                  </a:cubicBezTo>
                  <a:cubicBezTo>
                    <a:pt x="49" y="564"/>
                    <a:pt x="49" y="566"/>
                    <a:pt x="49" y="566"/>
                  </a:cubicBezTo>
                  <a:cubicBezTo>
                    <a:pt x="50" y="567"/>
                    <a:pt x="52" y="567"/>
                    <a:pt x="52" y="567"/>
                  </a:cubicBezTo>
                  <a:cubicBezTo>
                    <a:pt x="53" y="567"/>
                    <a:pt x="53" y="567"/>
                    <a:pt x="56" y="569"/>
                  </a:cubicBezTo>
                  <a:cubicBezTo>
                    <a:pt x="60" y="570"/>
                    <a:pt x="57" y="569"/>
                    <a:pt x="60" y="569"/>
                  </a:cubicBezTo>
                  <a:cubicBezTo>
                    <a:pt x="62" y="569"/>
                    <a:pt x="61" y="570"/>
                    <a:pt x="62" y="570"/>
                  </a:cubicBezTo>
                  <a:cubicBezTo>
                    <a:pt x="63" y="570"/>
                    <a:pt x="64" y="572"/>
                    <a:pt x="65" y="573"/>
                  </a:cubicBezTo>
                  <a:cubicBezTo>
                    <a:pt x="67" y="574"/>
                    <a:pt x="68" y="572"/>
                    <a:pt x="69" y="572"/>
                  </a:cubicBezTo>
                  <a:cubicBezTo>
                    <a:pt x="69" y="571"/>
                    <a:pt x="71" y="568"/>
                    <a:pt x="71" y="568"/>
                  </a:cubicBezTo>
                  <a:cubicBezTo>
                    <a:pt x="71" y="568"/>
                    <a:pt x="65" y="566"/>
                    <a:pt x="65" y="566"/>
                  </a:cubicBezTo>
                  <a:cubicBezTo>
                    <a:pt x="64" y="566"/>
                    <a:pt x="63" y="563"/>
                    <a:pt x="65" y="563"/>
                  </a:cubicBezTo>
                  <a:cubicBezTo>
                    <a:pt x="66" y="563"/>
                    <a:pt x="66" y="564"/>
                    <a:pt x="67" y="565"/>
                  </a:cubicBezTo>
                  <a:cubicBezTo>
                    <a:pt x="67" y="566"/>
                    <a:pt x="68" y="566"/>
                    <a:pt x="69" y="566"/>
                  </a:cubicBezTo>
                  <a:cubicBezTo>
                    <a:pt x="70" y="566"/>
                    <a:pt x="71" y="565"/>
                    <a:pt x="71" y="564"/>
                  </a:cubicBezTo>
                  <a:cubicBezTo>
                    <a:pt x="71" y="563"/>
                    <a:pt x="70" y="564"/>
                    <a:pt x="68" y="561"/>
                  </a:cubicBezTo>
                  <a:cubicBezTo>
                    <a:pt x="65" y="558"/>
                    <a:pt x="68" y="559"/>
                    <a:pt x="69" y="559"/>
                  </a:cubicBezTo>
                  <a:cubicBezTo>
                    <a:pt x="69" y="558"/>
                    <a:pt x="71" y="556"/>
                    <a:pt x="71" y="556"/>
                  </a:cubicBezTo>
                  <a:cubicBezTo>
                    <a:pt x="72" y="555"/>
                    <a:pt x="69" y="555"/>
                    <a:pt x="68" y="554"/>
                  </a:cubicBezTo>
                  <a:cubicBezTo>
                    <a:pt x="67" y="554"/>
                    <a:pt x="67" y="554"/>
                    <a:pt x="67" y="554"/>
                  </a:cubicBezTo>
                  <a:cubicBezTo>
                    <a:pt x="67" y="555"/>
                    <a:pt x="64" y="554"/>
                    <a:pt x="63" y="553"/>
                  </a:cubicBezTo>
                  <a:cubicBezTo>
                    <a:pt x="63" y="553"/>
                    <a:pt x="63" y="551"/>
                    <a:pt x="62" y="550"/>
                  </a:cubicBezTo>
                  <a:cubicBezTo>
                    <a:pt x="62" y="550"/>
                    <a:pt x="60" y="550"/>
                    <a:pt x="58" y="550"/>
                  </a:cubicBezTo>
                  <a:cubicBezTo>
                    <a:pt x="56" y="550"/>
                    <a:pt x="57" y="553"/>
                    <a:pt x="57" y="553"/>
                  </a:cubicBezTo>
                  <a:cubicBezTo>
                    <a:pt x="57" y="553"/>
                    <a:pt x="58" y="555"/>
                    <a:pt x="59" y="556"/>
                  </a:cubicBezTo>
                  <a:cubicBezTo>
                    <a:pt x="59" y="556"/>
                    <a:pt x="59" y="558"/>
                    <a:pt x="59" y="558"/>
                  </a:cubicBez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sp>
          <p:nvSpPr>
            <p:cNvPr id="516" name="Google Shape;516;p12"/>
            <p:cNvSpPr/>
            <p:nvPr/>
          </p:nvSpPr>
          <p:spPr>
            <a:xfrm>
              <a:off x="8031808" y="1593291"/>
              <a:ext cx="1169794" cy="1439380"/>
            </a:xfrm>
            <a:custGeom>
              <a:rect b="b" l="l" r="r" t="t"/>
              <a:pathLst>
                <a:path extrusionOk="0" h="651" w="513">
                  <a:moveTo>
                    <a:pt x="151" y="441"/>
                  </a:moveTo>
                  <a:cubicBezTo>
                    <a:pt x="181" y="422"/>
                    <a:pt x="181" y="422"/>
                    <a:pt x="181" y="422"/>
                  </a:cubicBezTo>
                  <a:cubicBezTo>
                    <a:pt x="217" y="395"/>
                    <a:pt x="217" y="395"/>
                    <a:pt x="217" y="395"/>
                  </a:cubicBezTo>
                  <a:cubicBezTo>
                    <a:pt x="256" y="393"/>
                    <a:pt x="256" y="393"/>
                    <a:pt x="256" y="393"/>
                  </a:cubicBezTo>
                  <a:cubicBezTo>
                    <a:pt x="266" y="395"/>
                    <a:pt x="269" y="402"/>
                    <a:pt x="287" y="388"/>
                  </a:cubicBezTo>
                  <a:cubicBezTo>
                    <a:pt x="306" y="401"/>
                    <a:pt x="306" y="401"/>
                    <a:pt x="306" y="401"/>
                  </a:cubicBezTo>
                  <a:cubicBezTo>
                    <a:pt x="318" y="425"/>
                    <a:pt x="318" y="425"/>
                    <a:pt x="318" y="425"/>
                  </a:cubicBezTo>
                  <a:cubicBezTo>
                    <a:pt x="324" y="460"/>
                    <a:pt x="324" y="460"/>
                    <a:pt x="324" y="460"/>
                  </a:cubicBezTo>
                  <a:cubicBezTo>
                    <a:pt x="352" y="460"/>
                    <a:pt x="352" y="460"/>
                    <a:pt x="352" y="460"/>
                  </a:cubicBezTo>
                  <a:cubicBezTo>
                    <a:pt x="371" y="452"/>
                    <a:pt x="371" y="452"/>
                    <a:pt x="371" y="452"/>
                  </a:cubicBezTo>
                  <a:cubicBezTo>
                    <a:pt x="384" y="463"/>
                    <a:pt x="381" y="459"/>
                    <a:pt x="384" y="468"/>
                  </a:cubicBezTo>
                  <a:cubicBezTo>
                    <a:pt x="372" y="478"/>
                    <a:pt x="374" y="476"/>
                    <a:pt x="360" y="484"/>
                  </a:cubicBezTo>
                  <a:cubicBezTo>
                    <a:pt x="354" y="508"/>
                    <a:pt x="354" y="508"/>
                    <a:pt x="354" y="508"/>
                  </a:cubicBezTo>
                  <a:cubicBezTo>
                    <a:pt x="347" y="509"/>
                    <a:pt x="347" y="509"/>
                    <a:pt x="347" y="509"/>
                  </a:cubicBezTo>
                  <a:cubicBezTo>
                    <a:pt x="347" y="485"/>
                    <a:pt x="345" y="494"/>
                    <a:pt x="356" y="472"/>
                  </a:cubicBezTo>
                  <a:cubicBezTo>
                    <a:pt x="350" y="469"/>
                    <a:pt x="350" y="469"/>
                    <a:pt x="350" y="469"/>
                  </a:cubicBezTo>
                  <a:cubicBezTo>
                    <a:pt x="320" y="469"/>
                    <a:pt x="320" y="469"/>
                    <a:pt x="320" y="469"/>
                  </a:cubicBezTo>
                  <a:cubicBezTo>
                    <a:pt x="293" y="469"/>
                    <a:pt x="306" y="467"/>
                    <a:pt x="277" y="474"/>
                  </a:cubicBezTo>
                  <a:cubicBezTo>
                    <a:pt x="276" y="477"/>
                    <a:pt x="265" y="473"/>
                    <a:pt x="263" y="476"/>
                  </a:cubicBezTo>
                  <a:cubicBezTo>
                    <a:pt x="250" y="497"/>
                    <a:pt x="245" y="502"/>
                    <a:pt x="278" y="512"/>
                  </a:cubicBezTo>
                  <a:cubicBezTo>
                    <a:pt x="274" y="523"/>
                    <a:pt x="274" y="523"/>
                    <a:pt x="274" y="523"/>
                  </a:cubicBezTo>
                  <a:cubicBezTo>
                    <a:pt x="260" y="515"/>
                    <a:pt x="267" y="517"/>
                    <a:pt x="245" y="518"/>
                  </a:cubicBezTo>
                  <a:cubicBezTo>
                    <a:pt x="231" y="519"/>
                    <a:pt x="231" y="519"/>
                    <a:pt x="231" y="519"/>
                  </a:cubicBezTo>
                  <a:cubicBezTo>
                    <a:pt x="231" y="531"/>
                    <a:pt x="231" y="531"/>
                    <a:pt x="231" y="531"/>
                  </a:cubicBezTo>
                  <a:cubicBezTo>
                    <a:pt x="246" y="530"/>
                    <a:pt x="246" y="530"/>
                    <a:pt x="246" y="530"/>
                  </a:cubicBezTo>
                  <a:cubicBezTo>
                    <a:pt x="260" y="538"/>
                    <a:pt x="260" y="538"/>
                    <a:pt x="260" y="538"/>
                  </a:cubicBezTo>
                  <a:cubicBezTo>
                    <a:pt x="269" y="548"/>
                    <a:pt x="269" y="548"/>
                    <a:pt x="269" y="548"/>
                  </a:cubicBezTo>
                  <a:cubicBezTo>
                    <a:pt x="291" y="568"/>
                    <a:pt x="291" y="568"/>
                    <a:pt x="291" y="568"/>
                  </a:cubicBezTo>
                  <a:cubicBezTo>
                    <a:pt x="294" y="586"/>
                    <a:pt x="294" y="586"/>
                    <a:pt x="294" y="586"/>
                  </a:cubicBezTo>
                  <a:cubicBezTo>
                    <a:pt x="306" y="584"/>
                    <a:pt x="305" y="583"/>
                    <a:pt x="316" y="588"/>
                  </a:cubicBezTo>
                  <a:cubicBezTo>
                    <a:pt x="334" y="596"/>
                    <a:pt x="337" y="593"/>
                    <a:pt x="358" y="589"/>
                  </a:cubicBezTo>
                  <a:cubicBezTo>
                    <a:pt x="362" y="598"/>
                    <a:pt x="362" y="598"/>
                    <a:pt x="362" y="598"/>
                  </a:cubicBezTo>
                  <a:cubicBezTo>
                    <a:pt x="362" y="618"/>
                    <a:pt x="362" y="618"/>
                    <a:pt x="362" y="618"/>
                  </a:cubicBezTo>
                  <a:cubicBezTo>
                    <a:pt x="365" y="636"/>
                    <a:pt x="365" y="636"/>
                    <a:pt x="365" y="636"/>
                  </a:cubicBezTo>
                  <a:cubicBezTo>
                    <a:pt x="381" y="626"/>
                    <a:pt x="381" y="626"/>
                    <a:pt x="381" y="626"/>
                  </a:cubicBezTo>
                  <a:cubicBezTo>
                    <a:pt x="388" y="615"/>
                    <a:pt x="388" y="615"/>
                    <a:pt x="388" y="615"/>
                  </a:cubicBezTo>
                  <a:cubicBezTo>
                    <a:pt x="413" y="607"/>
                    <a:pt x="413" y="607"/>
                    <a:pt x="413" y="607"/>
                  </a:cubicBezTo>
                  <a:cubicBezTo>
                    <a:pt x="442" y="609"/>
                    <a:pt x="442" y="609"/>
                    <a:pt x="442" y="609"/>
                  </a:cubicBezTo>
                  <a:cubicBezTo>
                    <a:pt x="442" y="610"/>
                    <a:pt x="477" y="632"/>
                    <a:pt x="482" y="637"/>
                  </a:cubicBezTo>
                  <a:cubicBezTo>
                    <a:pt x="486" y="642"/>
                    <a:pt x="492" y="651"/>
                    <a:pt x="492" y="651"/>
                  </a:cubicBezTo>
                  <a:cubicBezTo>
                    <a:pt x="511" y="646"/>
                    <a:pt x="511" y="646"/>
                    <a:pt x="511" y="646"/>
                  </a:cubicBezTo>
                  <a:cubicBezTo>
                    <a:pt x="513" y="644"/>
                    <a:pt x="513" y="644"/>
                    <a:pt x="513" y="644"/>
                  </a:cubicBezTo>
                  <a:cubicBezTo>
                    <a:pt x="513" y="618"/>
                    <a:pt x="513" y="618"/>
                    <a:pt x="513" y="618"/>
                  </a:cubicBezTo>
                  <a:cubicBezTo>
                    <a:pt x="449" y="465"/>
                    <a:pt x="449" y="465"/>
                    <a:pt x="449" y="465"/>
                  </a:cubicBezTo>
                  <a:cubicBezTo>
                    <a:pt x="513" y="436"/>
                    <a:pt x="513" y="436"/>
                    <a:pt x="513" y="436"/>
                  </a:cubicBezTo>
                  <a:cubicBezTo>
                    <a:pt x="513" y="163"/>
                    <a:pt x="513" y="163"/>
                    <a:pt x="513" y="163"/>
                  </a:cubicBezTo>
                  <a:cubicBezTo>
                    <a:pt x="510" y="163"/>
                    <a:pt x="506" y="164"/>
                    <a:pt x="501" y="164"/>
                  </a:cubicBezTo>
                  <a:cubicBezTo>
                    <a:pt x="494" y="176"/>
                    <a:pt x="494" y="176"/>
                    <a:pt x="494" y="176"/>
                  </a:cubicBezTo>
                  <a:cubicBezTo>
                    <a:pt x="443" y="167"/>
                    <a:pt x="443" y="167"/>
                    <a:pt x="443" y="167"/>
                  </a:cubicBezTo>
                  <a:cubicBezTo>
                    <a:pt x="426" y="157"/>
                    <a:pt x="426" y="157"/>
                    <a:pt x="426" y="157"/>
                  </a:cubicBezTo>
                  <a:cubicBezTo>
                    <a:pt x="413" y="166"/>
                    <a:pt x="416" y="162"/>
                    <a:pt x="405" y="174"/>
                  </a:cubicBezTo>
                  <a:cubicBezTo>
                    <a:pt x="375" y="166"/>
                    <a:pt x="375" y="166"/>
                    <a:pt x="375" y="166"/>
                  </a:cubicBezTo>
                  <a:cubicBezTo>
                    <a:pt x="356" y="175"/>
                    <a:pt x="356" y="175"/>
                    <a:pt x="356" y="175"/>
                  </a:cubicBezTo>
                  <a:cubicBezTo>
                    <a:pt x="334" y="197"/>
                    <a:pt x="334" y="197"/>
                    <a:pt x="334" y="197"/>
                  </a:cubicBezTo>
                  <a:cubicBezTo>
                    <a:pt x="297" y="195"/>
                    <a:pt x="297" y="195"/>
                    <a:pt x="297" y="195"/>
                  </a:cubicBezTo>
                  <a:cubicBezTo>
                    <a:pt x="289" y="184"/>
                    <a:pt x="289" y="184"/>
                    <a:pt x="289" y="184"/>
                  </a:cubicBezTo>
                  <a:cubicBezTo>
                    <a:pt x="287" y="194"/>
                    <a:pt x="287" y="194"/>
                    <a:pt x="287" y="194"/>
                  </a:cubicBezTo>
                  <a:cubicBezTo>
                    <a:pt x="295" y="204"/>
                    <a:pt x="295" y="204"/>
                    <a:pt x="295" y="204"/>
                  </a:cubicBezTo>
                  <a:cubicBezTo>
                    <a:pt x="281" y="211"/>
                    <a:pt x="281" y="211"/>
                    <a:pt x="281" y="211"/>
                  </a:cubicBezTo>
                  <a:cubicBezTo>
                    <a:pt x="276" y="197"/>
                    <a:pt x="276" y="197"/>
                    <a:pt x="276" y="197"/>
                  </a:cubicBezTo>
                  <a:cubicBezTo>
                    <a:pt x="264" y="182"/>
                    <a:pt x="264" y="182"/>
                    <a:pt x="264" y="182"/>
                  </a:cubicBezTo>
                  <a:cubicBezTo>
                    <a:pt x="246" y="178"/>
                    <a:pt x="246" y="178"/>
                    <a:pt x="246" y="178"/>
                  </a:cubicBezTo>
                  <a:cubicBezTo>
                    <a:pt x="236" y="171"/>
                    <a:pt x="236" y="171"/>
                    <a:pt x="236" y="171"/>
                  </a:cubicBezTo>
                  <a:cubicBezTo>
                    <a:pt x="234" y="170"/>
                    <a:pt x="197" y="174"/>
                    <a:pt x="190" y="175"/>
                  </a:cubicBezTo>
                  <a:cubicBezTo>
                    <a:pt x="181" y="169"/>
                    <a:pt x="180" y="169"/>
                    <a:pt x="170" y="164"/>
                  </a:cubicBezTo>
                  <a:cubicBezTo>
                    <a:pt x="160" y="172"/>
                    <a:pt x="160" y="172"/>
                    <a:pt x="160" y="172"/>
                  </a:cubicBezTo>
                  <a:cubicBezTo>
                    <a:pt x="160" y="172"/>
                    <a:pt x="155" y="181"/>
                    <a:pt x="147" y="181"/>
                  </a:cubicBezTo>
                  <a:cubicBezTo>
                    <a:pt x="138" y="181"/>
                    <a:pt x="139" y="169"/>
                    <a:pt x="139" y="169"/>
                  </a:cubicBezTo>
                  <a:cubicBezTo>
                    <a:pt x="126" y="171"/>
                    <a:pt x="126" y="171"/>
                    <a:pt x="126" y="171"/>
                  </a:cubicBezTo>
                  <a:cubicBezTo>
                    <a:pt x="109" y="195"/>
                    <a:pt x="109" y="195"/>
                    <a:pt x="109" y="195"/>
                  </a:cubicBezTo>
                  <a:cubicBezTo>
                    <a:pt x="88" y="213"/>
                    <a:pt x="88" y="213"/>
                    <a:pt x="88" y="213"/>
                  </a:cubicBezTo>
                  <a:cubicBezTo>
                    <a:pt x="76" y="231"/>
                    <a:pt x="76" y="231"/>
                    <a:pt x="76" y="231"/>
                  </a:cubicBezTo>
                  <a:cubicBezTo>
                    <a:pt x="53" y="240"/>
                    <a:pt x="53" y="240"/>
                    <a:pt x="53" y="240"/>
                  </a:cubicBezTo>
                  <a:cubicBezTo>
                    <a:pt x="54" y="248"/>
                    <a:pt x="54" y="248"/>
                    <a:pt x="54" y="248"/>
                  </a:cubicBezTo>
                  <a:cubicBezTo>
                    <a:pt x="77" y="268"/>
                    <a:pt x="77" y="268"/>
                    <a:pt x="77" y="268"/>
                  </a:cubicBezTo>
                  <a:cubicBezTo>
                    <a:pt x="61" y="279"/>
                    <a:pt x="61" y="279"/>
                    <a:pt x="61" y="279"/>
                  </a:cubicBezTo>
                  <a:cubicBezTo>
                    <a:pt x="37" y="254"/>
                    <a:pt x="46" y="273"/>
                    <a:pt x="16" y="250"/>
                  </a:cubicBezTo>
                  <a:cubicBezTo>
                    <a:pt x="11" y="268"/>
                    <a:pt x="10" y="263"/>
                    <a:pt x="13" y="278"/>
                  </a:cubicBezTo>
                  <a:cubicBezTo>
                    <a:pt x="0" y="287"/>
                    <a:pt x="0" y="287"/>
                    <a:pt x="0" y="287"/>
                  </a:cubicBezTo>
                  <a:cubicBezTo>
                    <a:pt x="7" y="314"/>
                    <a:pt x="2" y="305"/>
                    <a:pt x="19" y="323"/>
                  </a:cubicBezTo>
                  <a:cubicBezTo>
                    <a:pt x="9" y="344"/>
                    <a:pt x="11" y="335"/>
                    <a:pt x="12" y="360"/>
                  </a:cubicBezTo>
                  <a:cubicBezTo>
                    <a:pt x="35" y="367"/>
                    <a:pt x="35" y="367"/>
                    <a:pt x="35" y="367"/>
                  </a:cubicBezTo>
                  <a:cubicBezTo>
                    <a:pt x="41" y="381"/>
                    <a:pt x="41" y="381"/>
                    <a:pt x="41" y="381"/>
                  </a:cubicBezTo>
                  <a:cubicBezTo>
                    <a:pt x="56" y="388"/>
                    <a:pt x="56" y="388"/>
                    <a:pt x="56" y="388"/>
                  </a:cubicBezTo>
                  <a:cubicBezTo>
                    <a:pt x="71" y="378"/>
                    <a:pt x="71" y="378"/>
                    <a:pt x="71" y="378"/>
                  </a:cubicBezTo>
                  <a:cubicBezTo>
                    <a:pt x="93" y="389"/>
                    <a:pt x="93" y="389"/>
                    <a:pt x="93" y="389"/>
                  </a:cubicBezTo>
                  <a:cubicBezTo>
                    <a:pt x="122" y="411"/>
                    <a:pt x="122" y="411"/>
                    <a:pt x="122" y="411"/>
                  </a:cubicBezTo>
                  <a:cubicBezTo>
                    <a:pt x="139" y="432"/>
                    <a:pt x="139" y="432"/>
                    <a:pt x="139" y="432"/>
                  </a:cubicBezTo>
                  <a:cubicBezTo>
                    <a:pt x="129" y="424"/>
                    <a:pt x="129" y="424"/>
                    <a:pt x="129" y="424"/>
                  </a:cubicBezTo>
                  <a:cubicBezTo>
                    <a:pt x="123" y="427"/>
                    <a:pt x="123" y="427"/>
                    <a:pt x="123" y="427"/>
                  </a:cubicBezTo>
                  <a:cubicBezTo>
                    <a:pt x="127" y="434"/>
                    <a:pt x="127" y="434"/>
                    <a:pt x="127" y="434"/>
                  </a:cubicBezTo>
                  <a:cubicBezTo>
                    <a:pt x="151" y="441"/>
                    <a:pt x="151" y="441"/>
                    <a:pt x="151" y="441"/>
                  </a:cubicBezTo>
                  <a:close/>
                  <a:moveTo>
                    <a:pt x="513" y="0"/>
                  </a:moveTo>
                  <a:cubicBezTo>
                    <a:pt x="513" y="0"/>
                    <a:pt x="513" y="0"/>
                    <a:pt x="513" y="0"/>
                  </a:cubicBezTo>
                  <a:cubicBezTo>
                    <a:pt x="499" y="5"/>
                    <a:pt x="499" y="5"/>
                    <a:pt x="499" y="5"/>
                  </a:cubicBezTo>
                  <a:cubicBezTo>
                    <a:pt x="497" y="5"/>
                    <a:pt x="469" y="1"/>
                    <a:pt x="470" y="10"/>
                  </a:cubicBezTo>
                  <a:cubicBezTo>
                    <a:pt x="471" y="15"/>
                    <a:pt x="476" y="16"/>
                    <a:pt x="476" y="16"/>
                  </a:cubicBezTo>
                  <a:cubicBezTo>
                    <a:pt x="489" y="28"/>
                    <a:pt x="489" y="28"/>
                    <a:pt x="489" y="28"/>
                  </a:cubicBezTo>
                  <a:cubicBezTo>
                    <a:pt x="488" y="35"/>
                    <a:pt x="488" y="35"/>
                    <a:pt x="488" y="35"/>
                  </a:cubicBezTo>
                  <a:cubicBezTo>
                    <a:pt x="496" y="37"/>
                    <a:pt x="496" y="37"/>
                    <a:pt x="496" y="37"/>
                  </a:cubicBezTo>
                  <a:cubicBezTo>
                    <a:pt x="513" y="37"/>
                    <a:pt x="513" y="37"/>
                    <a:pt x="513" y="37"/>
                  </a:cubicBezTo>
                  <a:cubicBezTo>
                    <a:pt x="513" y="0"/>
                    <a:pt x="513" y="0"/>
                    <a:pt x="513" y="0"/>
                  </a:cubicBezTo>
                  <a:close/>
                  <a:moveTo>
                    <a:pt x="513" y="49"/>
                  </a:moveTo>
                  <a:cubicBezTo>
                    <a:pt x="513" y="49"/>
                    <a:pt x="513" y="49"/>
                    <a:pt x="513" y="49"/>
                  </a:cubicBezTo>
                  <a:cubicBezTo>
                    <a:pt x="503" y="50"/>
                    <a:pt x="492" y="52"/>
                    <a:pt x="490" y="53"/>
                  </a:cubicBezTo>
                  <a:cubicBezTo>
                    <a:pt x="479" y="65"/>
                    <a:pt x="479" y="65"/>
                    <a:pt x="479" y="65"/>
                  </a:cubicBezTo>
                  <a:cubicBezTo>
                    <a:pt x="492" y="82"/>
                    <a:pt x="492" y="82"/>
                    <a:pt x="492" y="82"/>
                  </a:cubicBezTo>
                  <a:cubicBezTo>
                    <a:pt x="491" y="93"/>
                    <a:pt x="491" y="93"/>
                    <a:pt x="491" y="93"/>
                  </a:cubicBezTo>
                  <a:cubicBezTo>
                    <a:pt x="480" y="101"/>
                    <a:pt x="480" y="101"/>
                    <a:pt x="480" y="101"/>
                  </a:cubicBezTo>
                  <a:cubicBezTo>
                    <a:pt x="489" y="110"/>
                    <a:pt x="489" y="110"/>
                    <a:pt x="489" y="110"/>
                  </a:cubicBezTo>
                  <a:cubicBezTo>
                    <a:pt x="505" y="110"/>
                    <a:pt x="505" y="110"/>
                    <a:pt x="505" y="110"/>
                  </a:cubicBezTo>
                  <a:cubicBezTo>
                    <a:pt x="513" y="116"/>
                    <a:pt x="513" y="116"/>
                    <a:pt x="513" y="116"/>
                  </a:cubicBezTo>
                  <a:lnTo>
                    <a:pt x="513" y="49"/>
                  </a:lnTo>
                  <a:close/>
                </a:path>
              </a:pathLst>
            </a:custGeom>
            <a:solidFill>
              <a:srgbClr val="1052A7">
                <a:alpha val="4313"/>
              </a:srgbClr>
            </a:solidFill>
            <a:ln cap="rnd"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Light"/>
                <a:ea typeface="Lato Light"/>
                <a:cs typeface="Lato Light"/>
                <a:sym typeface="Lato Light"/>
              </a:endParaRPr>
            </a:p>
          </p:txBody>
        </p:sp>
      </p:grpSp>
      <p:sp>
        <p:nvSpPr>
          <p:cNvPr id="517" name="Google Shape;517;p12"/>
          <p:cNvSpPr/>
          <p:nvPr/>
        </p:nvSpPr>
        <p:spPr>
          <a:xfrm>
            <a:off x="345989" y="3130378"/>
            <a:ext cx="296562"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518" name="Google Shape;518;p12"/>
          <p:cNvPicPr preferRelativeResize="0"/>
          <p:nvPr/>
        </p:nvPicPr>
        <p:blipFill rotWithShape="1">
          <a:blip r:embed="rId3">
            <a:alphaModFix/>
          </a:blip>
          <a:srcRect b="0" l="0" r="0" t="0"/>
          <a:stretch/>
        </p:blipFill>
        <p:spPr>
          <a:xfrm>
            <a:off x="10627841" y="6451334"/>
            <a:ext cx="1135792" cy="194707"/>
          </a:xfrm>
          <a:prstGeom prst="rect">
            <a:avLst/>
          </a:prstGeom>
          <a:noFill/>
          <a:ln>
            <a:noFill/>
          </a:ln>
        </p:spPr>
      </p:pic>
      <p:sp>
        <p:nvSpPr>
          <p:cNvPr id="519" name="Google Shape;519;p12"/>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it-IT">
                <a:latin typeface="Arial"/>
                <a:ea typeface="Arial"/>
                <a:cs typeface="Arial"/>
                <a:sym typeface="Arial"/>
              </a:rPr>
              <a:t>‹#›</a:t>
            </a:fld>
            <a:endParaRPr>
              <a:latin typeface="Arial"/>
              <a:ea typeface="Arial"/>
              <a:cs typeface="Arial"/>
              <a:sym typeface="Arial"/>
            </a:endParaRPr>
          </a:p>
        </p:txBody>
      </p:sp>
      <p:sp>
        <p:nvSpPr>
          <p:cNvPr id="520" name="Google Shape;520;p12"/>
          <p:cNvSpPr txBox="1"/>
          <p:nvPr/>
        </p:nvSpPr>
        <p:spPr>
          <a:xfrm>
            <a:off x="327751" y="306309"/>
            <a:ext cx="2746468" cy="60939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SOURCE: </a:t>
            </a:r>
            <a:r>
              <a:rPr b="0" i="0" lang="it-IT" sz="1000" u="sng" cap="none" strike="noStrike">
                <a:solidFill>
                  <a:srgbClr val="1052A7"/>
                </a:solidFill>
                <a:latin typeface="Arial"/>
                <a:ea typeface="Arial"/>
                <a:cs typeface="Arial"/>
                <a:sym typeface="Arial"/>
                <a:hlinkClick r:id="rId4">
                  <a:extLst>
                    <a:ext uri="{A12FA001-AC4F-418D-AE19-62706E023703}">
                      <ahyp:hlinkClr val="tx"/>
                    </a:ext>
                  </a:extLst>
                </a:hlinkClick>
              </a:rPr>
              <a:t>https://learning-corner.learning.europa.eu/learning-materials/spot-and-fight-disinformation_en</a:t>
            </a:r>
            <a:r>
              <a:rPr b="0" i="0" lang="it-IT" sz="1000" u="none" cap="none" strike="noStrike">
                <a:solidFill>
                  <a:schemeClr val="dk1"/>
                </a:solidFill>
                <a:latin typeface="Arial"/>
                <a:ea typeface="Arial"/>
                <a:cs typeface="Arial"/>
                <a:sym typeface="Arial"/>
              </a:rPr>
              <a:t>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AUSTRIA</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5">
                  <a:extLst>
                    <a:ext uri="{A12FA001-AC4F-418D-AE19-62706E023703}">
                      <ahyp:hlinkClr val="tx"/>
                    </a:ext>
                  </a:extLst>
                </a:hlinkClick>
              </a:rPr>
              <a:t>Mediamanual</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6">
                  <a:extLst>
                    <a:ext uri="{A12FA001-AC4F-418D-AE19-62706E023703}">
                      <ahyp:hlinkClr val="tx"/>
                    </a:ext>
                  </a:extLst>
                </a:hlinkClick>
              </a:rPr>
              <a:t>Saferinternet</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7">
                  <a:extLst>
                    <a:ext uri="{A12FA001-AC4F-418D-AE19-62706E023703}">
                      <ahyp:hlinkClr val="tx"/>
                    </a:ext>
                  </a:extLst>
                </a:hlinkClick>
              </a:rPr>
              <a:t>BUPP</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8">
                  <a:extLst>
                    <a:ext uri="{A12FA001-AC4F-418D-AE19-62706E023703}">
                      <ahyp:hlinkClr val="tx"/>
                    </a:ext>
                  </a:extLst>
                </a:hlinkClick>
              </a:rPr>
              <a:t>Click &amp; Check</a:t>
            </a:r>
            <a:r>
              <a:rPr b="0" i="0" lang="it-IT" sz="1000" u="none" cap="none" strike="noStrike">
                <a:solidFill>
                  <a:schemeClr val="dk1"/>
                </a:solidFill>
                <a:latin typeface="Arial"/>
                <a:ea typeface="Arial"/>
                <a:cs typeface="Arial"/>
                <a:sym typeface="Arial"/>
              </a:rPr>
              <a:t>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BELGIUM</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9">
                  <a:extLst>
                    <a:ext uri="{A12FA001-AC4F-418D-AE19-62706E023703}">
                      <ahyp:hlinkClr val="tx"/>
                    </a:ext>
                  </a:extLst>
                </a:hlinkClick>
              </a:rPr>
              <a:t>Mediawijs</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BULGARIA</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10">
                  <a:extLst>
                    <a:ext uri="{A12FA001-AC4F-418D-AE19-62706E023703}">
                      <ahyp:hlinkClr val="tx"/>
                    </a:ext>
                  </a:extLst>
                </a:hlinkClick>
              </a:rPr>
              <a:t>Gramoten</a:t>
            </a:r>
            <a:r>
              <a:rPr b="0" i="0" lang="it-IT" sz="1000" u="none" cap="none" strike="noStrike">
                <a:solidFill>
                  <a:srgbClr val="1052A7"/>
                </a:solidFill>
                <a:latin typeface="Arial"/>
                <a:ea typeface="Arial"/>
                <a:cs typeface="Arial"/>
                <a:sym typeface="Arial"/>
              </a:rPr>
              <a:t> </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CROATIA</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11">
                  <a:extLst>
                    <a:ext uri="{A12FA001-AC4F-418D-AE19-62706E023703}">
                      <ahyp:hlinkClr val="tx"/>
                    </a:ext>
                  </a:extLst>
                </a:hlinkClick>
              </a:rPr>
              <a:t>Association for communication and media culture </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12">
                  <a:extLst>
                    <a:ext uri="{A12FA001-AC4F-418D-AE19-62706E023703}">
                      <ahyp:hlinkClr val="tx"/>
                    </a:ext>
                  </a:extLst>
                </a:hlinkClick>
              </a:rPr>
              <a:t>Children of the media </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13">
                  <a:extLst>
                    <a:ext uri="{A12FA001-AC4F-418D-AE19-62706E023703}">
                      <ahyp:hlinkClr val="tx"/>
                    </a:ext>
                  </a:extLst>
                </a:hlinkClick>
              </a:rPr>
              <a:t>Media Literacy Days</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CYPRUS</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14">
                  <a:extLst>
                    <a:ext uri="{A12FA001-AC4F-418D-AE19-62706E023703}">
                      <ahyp:hlinkClr val="tx"/>
                    </a:ext>
                  </a:extLst>
                </a:hlinkClick>
              </a:rPr>
              <a:t>Combating Misinformation Through Media Literacy </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CZECH REPUBLIC</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15">
                  <a:extLst>
                    <a:ext uri="{A12FA001-AC4F-418D-AE19-62706E023703}">
                      <ahyp:hlinkClr val="tx"/>
                    </a:ext>
                  </a:extLst>
                </a:hlinkClick>
              </a:rPr>
              <a:t>Clovekvtisni</a:t>
            </a:r>
            <a:r>
              <a:rPr b="0" i="0" lang="it-IT" sz="1000" u="none" cap="none" strike="noStrike">
                <a:solidFill>
                  <a:srgbClr val="1052A7"/>
                </a:solidFill>
                <a:latin typeface="Arial"/>
                <a:ea typeface="Arial"/>
                <a:cs typeface="Arial"/>
                <a:sym typeface="Arial"/>
              </a:rPr>
              <a:t> </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16">
                  <a:extLst>
                    <a:ext uri="{A12FA001-AC4F-418D-AE19-62706E023703}">
                      <ahyp:hlinkClr val="tx"/>
                    </a:ext>
                  </a:extLst>
                </a:hlinkClick>
              </a:rPr>
              <a:t>Fakescape</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17">
                  <a:extLst>
                    <a:ext uri="{A12FA001-AC4F-418D-AE19-62706E023703}">
                      <ahyp:hlinkClr val="tx"/>
                    </a:ext>
                  </a:extLst>
                </a:hlinkClick>
              </a:rPr>
              <a:t>Elpida</a:t>
            </a:r>
            <a:r>
              <a:rPr b="0" i="0" lang="it-IT" sz="1000" u="none" cap="none" strike="noStrike">
                <a:solidFill>
                  <a:srgbClr val="1052A7"/>
                </a:solidFill>
                <a:latin typeface="Arial"/>
                <a:ea typeface="Arial"/>
                <a:cs typeface="Arial"/>
                <a:sym typeface="Arial"/>
              </a:rPr>
              <a:t> </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DENMARK</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18">
                  <a:extLst>
                    <a:ext uri="{A12FA001-AC4F-418D-AE19-62706E023703}">
                      <ahyp:hlinkClr val="tx"/>
                    </a:ext>
                  </a:extLst>
                </a:hlinkClick>
              </a:rPr>
              <a:t>International Media Support </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19">
                  <a:extLst>
                    <a:ext uri="{A12FA001-AC4F-418D-AE19-62706E023703}">
                      <ahyp:hlinkClr val="tx"/>
                    </a:ext>
                  </a:extLst>
                </a:hlinkClick>
              </a:rPr>
              <a:t>TjekDet</a:t>
            </a:r>
            <a:r>
              <a:rPr b="0" i="0" lang="it-IT" sz="1000" u="none" cap="none" strike="noStrike">
                <a:solidFill>
                  <a:srgbClr val="1052A7"/>
                </a:solidFill>
                <a:latin typeface="Arial"/>
                <a:ea typeface="Arial"/>
                <a:cs typeface="Arial"/>
                <a:sym typeface="Arial"/>
              </a:rPr>
              <a:t> </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20">
                  <a:extLst>
                    <a:ext uri="{A12FA001-AC4F-418D-AE19-62706E023703}">
                      <ahyp:hlinkClr val="tx"/>
                    </a:ext>
                  </a:extLst>
                </a:hlinkClick>
              </a:rPr>
              <a:t>DR Detektor</a:t>
            </a:r>
            <a:r>
              <a:rPr b="0" i="0" lang="it-IT" sz="1000" u="none" cap="none" strike="noStrike">
                <a:solidFill>
                  <a:srgbClr val="1052A7"/>
                </a:solidFill>
                <a:latin typeface="Arial"/>
                <a:ea typeface="Arial"/>
                <a:cs typeface="Arial"/>
                <a:sym typeface="Arial"/>
              </a:rPr>
              <a:t> </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21">
                  <a:extLst>
                    <a:ext uri="{A12FA001-AC4F-418D-AE19-62706E023703}">
                      <ahyp:hlinkClr val="tx"/>
                    </a:ext>
                  </a:extLst>
                </a:hlinkClick>
              </a:rPr>
              <a:t>DR Ultra </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22">
                  <a:extLst>
                    <a:ext uri="{A12FA001-AC4F-418D-AE19-62706E023703}">
                      <ahyp:hlinkClr val="tx"/>
                    </a:ext>
                  </a:extLst>
                </a:hlinkClick>
              </a:rPr>
              <a:t>Børneavisen</a:t>
            </a:r>
            <a:r>
              <a:rPr b="0" i="0" lang="it-IT" sz="1000" u="none" cap="none" strike="noStrike">
                <a:solidFill>
                  <a:srgbClr val="1052A7"/>
                </a:solidFill>
                <a:latin typeface="Arial"/>
                <a:ea typeface="Arial"/>
                <a:cs typeface="Arial"/>
                <a:sym typeface="Arial"/>
              </a:rPr>
              <a:t> </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23">
                  <a:extLst>
                    <a:ext uri="{A12FA001-AC4F-418D-AE19-62706E023703}">
                      <ahyp:hlinkClr val="tx"/>
                    </a:ext>
                  </a:extLst>
                </a:hlinkClick>
              </a:rPr>
              <a:t>Danske Medier</a:t>
            </a:r>
            <a:endParaRPr b="0" i="0" sz="1000" u="none" cap="none" strike="noStrike">
              <a:solidFill>
                <a:srgbClr val="1052A7"/>
              </a:solidFill>
              <a:latin typeface="Arial"/>
              <a:ea typeface="Arial"/>
              <a:cs typeface="Arial"/>
              <a:sym typeface="Arial"/>
            </a:endParaRPr>
          </a:p>
        </p:txBody>
      </p:sp>
      <p:sp>
        <p:nvSpPr>
          <p:cNvPr id="521" name="Google Shape;521;p12"/>
          <p:cNvSpPr/>
          <p:nvPr/>
        </p:nvSpPr>
        <p:spPr>
          <a:xfrm>
            <a:off x="3079242" y="305303"/>
            <a:ext cx="2774996" cy="57861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ESTONIA</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24">
                  <a:extLst>
                    <a:ext uri="{A12FA001-AC4F-418D-AE19-62706E023703}">
                      <ahyp:hlinkClr val="tx"/>
                    </a:ext>
                  </a:extLst>
                </a:hlinkClick>
              </a:rPr>
              <a:t>Meediapädevuse nädal</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25">
                  <a:extLst>
                    <a:ext uri="{A12FA001-AC4F-418D-AE19-62706E023703}">
                      <ahyp:hlinkClr val="tx"/>
                    </a:ext>
                  </a:extLst>
                </a:hlinkClick>
              </a:rPr>
              <a:t>SALTO Participation &amp; Information</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FINLAND</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26">
                  <a:extLst>
                    <a:ext uri="{A12FA001-AC4F-418D-AE19-62706E023703}">
                      <ahyp:hlinkClr val="tx"/>
                    </a:ext>
                  </a:extLst>
                </a:hlinkClick>
              </a:rPr>
              <a:t>Media Literacy in Finland</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27">
                  <a:extLst>
                    <a:ext uri="{A12FA001-AC4F-418D-AE19-62706E023703}">
                      <ahyp:hlinkClr val="tx"/>
                    </a:ext>
                  </a:extLst>
                </a:hlinkClick>
              </a:rPr>
              <a:t>KAVI</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28">
                  <a:extLst>
                    <a:ext uri="{A12FA001-AC4F-418D-AE19-62706E023703}">
                      <ahyp:hlinkClr val="tx"/>
                    </a:ext>
                  </a:extLst>
                </a:hlinkClick>
              </a:rPr>
              <a:t>Media Literacy School</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29">
                  <a:extLst>
                    <a:ext uri="{A12FA001-AC4F-418D-AE19-62706E023703}">
                      <ahyp:hlinkClr val="tx"/>
                    </a:ext>
                  </a:extLst>
                </a:hlinkClick>
              </a:rPr>
              <a:t>Mediataitoviikko</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30">
                  <a:extLst>
                    <a:ext uri="{A12FA001-AC4F-418D-AE19-62706E023703}">
                      <ahyp:hlinkClr val="tx"/>
                    </a:ext>
                  </a:extLst>
                </a:hlinkClick>
              </a:rPr>
              <a:t>Mediakasvastus</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31">
                  <a:extLst>
                    <a:ext uri="{A12FA001-AC4F-418D-AE19-62706E023703}">
                      <ahyp:hlinkClr val="tx"/>
                    </a:ext>
                  </a:extLst>
                </a:hlinkClick>
              </a:rPr>
              <a:t>YLE Digitrennit </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32">
                  <a:extLst>
                    <a:ext uri="{A12FA001-AC4F-418D-AE19-62706E023703}">
                      <ahyp:hlinkClr val="tx"/>
                    </a:ext>
                  </a:extLst>
                </a:hlinkClick>
              </a:rPr>
              <a:t>YLE Uutisluokka</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FRANCE</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33">
                  <a:extLst>
                    <a:ext uri="{A12FA001-AC4F-418D-AE19-62706E023703}">
                      <ahyp:hlinkClr val="tx"/>
                    </a:ext>
                  </a:extLst>
                </a:hlinkClick>
              </a:rPr>
              <a:t>IREX Europe</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GERMANY</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34">
                  <a:extLst>
                    <a:ext uri="{A12FA001-AC4F-418D-AE19-62706E023703}">
                      <ahyp:hlinkClr val="tx"/>
                    </a:ext>
                  </a:extLst>
                </a:hlinkClick>
              </a:rPr>
              <a:t>Medienkompetenz stärken</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35">
                  <a:extLst>
                    <a:ext uri="{A12FA001-AC4F-418D-AE19-62706E023703}">
                      <ahyp:hlinkClr val="tx"/>
                    </a:ext>
                  </a:extLst>
                </a:hlinkClick>
              </a:rPr>
              <a:t>SCHAU HIN! Was Dein Kind mit Medien macht</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36">
                  <a:extLst>
                    <a:ext uri="{A12FA001-AC4F-418D-AE19-62706E023703}">
                      <ahyp:hlinkClr val="tx"/>
                    </a:ext>
                  </a:extLst>
                </a:hlinkClick>
              </a:rPr>
              <a:t>Gutes Aufwachsen mit Medien</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37">
                  <a:extLst>
                    <a:ext uri="{A12FA001-AC4F-418D-AE19-62706E023703}">
                      <ahyp:hlinkClr val="tx"/>
                    </a:ext>
                  </a:extLst>
                </a:hlinkClick>
              </a:rPr>
              <a:t>Surfen ohne Risiko</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38">
                  <a:extLst>
                    <a:ext uri="{A12FA001-AC4F-418D-AE19-62706E023703}">
                      <ahyp:hlinkClr val="tx"/>
                    </a:ext>
                  </a:extLst>
                </a:hlinkClick>
              </a:rPr>
              <a:t>App-Datenbank des Deutschen Jugendinstituts</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39">
                  <a:extLst>
                    <a:ext uri="{A12FA001-AC4F-418D-AE19-62706E023703}">
                      <ahyp:hlinkClr val="tx"/>
                    </a:ext>
                  </a:extLst>
                </a:hlinkClick>
              </a:rPr>
              <a:t>ACT ON! aktiv + selbstbestimmt online</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40">
                  <a:extLst>
                    <a:ext uri="{A12FA001-AC4F-418D-AE19-62706E023703}">
                      <ahyp:hlinkClr val="tx"/>
                    </a:ext>
                  </a:extLst>
                </a:hlinkClick>
              </a:rPr>
              <a:t>Kindersuchmaschine "Blinde Kuh“</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41">
                  <a:extLst>
                    <a:ext uri="{A12FA001-AC4F-418D-AE19-62706E023703}">
                      <ahyp:hlinkClr val="tx"/>
                    </a:ext>
                  </a:extLst>
                </a:hlinkClick>
              </a:rPr>
              <a:t>DW Akademie</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GREECE</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42">
                  <a:extLst>
                    <a:ext uri="{A12FA001-AC4F-418D-AE19-62706E023703}">
                      <ahyp:hlinkClr val="tx"/>
                    </a:ext>
                  </a:extLst>
                </a:hlinkClick>
              </a:rPr>
              <a:t>Media Literacy Institute</a:t>
            </a:r>
            <a:r>
              <a:rPr b="0" i="0" lang="it-IT" sz="1000" u="none" cap="none" strike="noStrike">
                <a:solidFill>
                  <a:srgbClr val="1052A7"/>
                </a:solidFill>
                <a:latin typeface="Arial"/>
                <a:ea typeface="Arial"/>
                <a:cs typeface="Arial"/>
                <a:sym typeface="Arial"/>
              </a:rPr>
              <a:t> </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43">
                  <a:extLst>
                    <a:ext uri="{A12FA001-AC4F-418D-AE19-62706E023703}">
                      <ahyp:hlinkClr val="tx"/>
                    </a:ext>
                  </a:extLst>
                </a:hlinkClick>
              </a:rPr>
              <a:t>Fakescape</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HUNGARY</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44">
                  <a:extLst>
                    <a:ext uri="{A12FA001-AC4F-418D-AE19-62706E023703}">
                      <ahyp:hlinkClr val="tx"/>
                    </a:ext>
                  </a:extLst>
                </a:hlinkClick>
              </a:rPr>
              <a:t>Televele</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IRELAND</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45">
                  <a:extLst>
                    <a:ext uri="{A12FA001-AC4F-418D-AE19-62706E023703}">
                      <ahyp:hlinkClr val="tx"/>
                    </a:ext>
                  </a:extLst>
                </a:hlinkClick>
              </a:rPr>
              <a:t>Be Media Smart</a:t>
            </a:r>
            <a:endParaRPr b="0" i="0" sz="1000" u="none" cap="none" strike="noStrike">
              <a:solidFill>
                <a:srgbClr val="1052A7"/>
              </a:solidFill>
              <a:latin typeface="Arial"/>
              <a:ea typeface="Arial"/>
              <a:cs typeface="Arial"/>
              <a:sym typeface="Arial"/>
            </a:endParaRPr>
          </a:p>
        </p:txBody>
      </p:sp>
      <p:sp>
        <p:nvSpPr>
          <p:cNvPr id="522" name="Google Shape;522;p12"/>
          <p:cNvSpPr/>
          <p:nvPr/>
        </p:nvSpPr>
        <p:spPr>
          <a:xfrm>
            <a:off x="6052589" y="300818"/>
            <a:ext cx="2453032" cy="54784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ITALY</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46">
                  <a:extLst>
                    <a:ext uri="{A12FA001-AC4F-418D-AE19-62706E023703}">
                      <ahyp:hlinkClr val="tx"/>
                    </a:ext>
                  </a:extLst>
                </a:hlinkClick>
              </a:rPr>
              <a:t>Pagella Politica</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47">
                  <a:extLst>
                    <a:ext uri="{A12FA001-AC4F-418D-AE19-62706E023703}">
                      <ahyp:hlinkClr val="tx"/>
                    </a:ext>
                  </a:extLst>
                </a:hlinkClick>
              </a:rPr>
              <a:t>Facta</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48">
                  <a:extLst>
                    <a:ext uri="{A12FA001-AC4F-418D-AE19-62706E023703}">
                      <ahyp:hlinkClr val="tx"/>
                    </a:ext>
                  </a:extLst>
                </a:hlinkClick>
              </a:rPr>
              <a:t>Media Education</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49">
                  <a:extLst>
                    <a:ext uri="{A12FA001-AC4F-418D-AE19-62706E023703}">
                      <ahyp:hlinkClr val="tx"/>
                    </a:ext>
                  </a:extLst>
                </a:hlinkClick>
              </a:rPr>
              <a:t>Eurispes</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LATVIA</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50">
                  <a:extLst>
                    <a:ext uri="{A12FA001-AC4F-418D-AE19-62706E023703}">
                      <ahyp:hlinkClr val="tx"/>
                    </a:ext>
                  </a:extLst>
                </a:hlinkClick>
              </a:rPr>
              <a:t>Pilna doma (Full Thought)</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51">
                  <a:extLst>
                    <a:ext uri="{A12FA001-AC4F-418D-AE19-62706E023703}">
                      <ahyp:hlinkClr val="tx"/>
                    </a:ext>
                  </a:extLst>
                </a:hlinkClick>
              </a:rPr>
              <a:t>Re:Check</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52">
                  <a:extLst>
                    <a:ext uri="{A12FA001-AC4F-418D-AE19-62706E023703}">
                      <ahyp:hlinkClr val="tx"/>
                    </a:ext>
                  </a:extLst>
                </a:hlinkClick>
              </a:rPr>
              <a:t>CAPS un CIET jeb vilks manipulators</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53">
                  <a:extLst>
                    <a:ext uri="{A12FA001-AC4F-418D-AE19-62706E023703}">
                      <ahyp:hlinkClr val="tx"/>
                    </a:ext>
                  </a:extLst>
                </a:hlinkClick>
              </a:rPr>
              <a:t>Medijpratējs</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54">
                  <a:extLst>
                    <a:ext uri="{A12FA001-AC4F-418D-AE19-62706E023703}">
                      <ahyp:hlinkClr val="tx"/>
                    </a:ext>
                  </a:extLst>
                </a:hlinkClick>
              </a:rPr>
              <a:t>Superheroes in the Internet</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rgbClr val="1052A7"/>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LITHUANIA</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55">
                  <a:extLst>
                    <a:ext uri="{A12FA001-AC4F-418D-AE19-62706E023703}">
                      <ahyp:hlinkClr val="tx"/>
                    </a:ext>
                  </a:extLst>
                </a:hlinkClick>
              </a:rPr>
              <a:t>Draugiškas internetas (Friendly Internet)</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56">
                  <a:extLst>
                    <a:ext uri="{A12FA001-AC4F-418D-AE19-62706E023703}">
                      <ahyp:hlinkClr val="tx"/>
                    </a:ext>
                  </a:extLst>
                </a:hlinkClick>
              </a:rPr>
              <a:t>Žinau viską</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57">
                  <a:extLst>
                    <a:ext uri="{A12FA001-AC4F-418D-AE19-62706E023703}">
                      <ahyp:hlinkClr val="tx"/>
                    </a:ext>
                  </a:extLst>
                </a:hlinkClick>
              </a:rPr>
              <a:t>Media literacy platform</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58">
                  <a:extLst>
                    <a:ext uri="{A12FA001-AC4F-418D-AE19-62706E023703}">
                      <ahyp:hlinkClr val="tx"/>
                    </a:ext>
                  </a:extLst>
                </a:hlinkClick>
              </a:rPr>
              <a:t>Debunk.eu</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LUXEMBOURG</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59">
                  <a:extLst>
                    <a:ext uri="{A12FA001-AC4F-418D-AE19-62706E023703}">
                      <ahyp:hlinkClr val="tx"/>
                    </a:ext>
                  </a:extLst>
                </a:hlinkClick>
              </a:rPr>
              <a:t>Bee-secure</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MALTA</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60">
                  <a:extLst>
                    <a:ext uri="{A12FA001-AC4F-418D-AE19-62706E023703}">
                      <ahyp:hlinkClr val="tx"/>
                    </a:ext>
                  </a:extLst>
                </a:hlinkClick>
              </a:rPr>
              <a:t>BeSmartOnline!</a:t>
            </a:r>
            <a:r>
              <a:rPr b="0" i="0" lang="it-IT" sz="1000" u="none" cap="none" strike="noStrike">
                <a:solidFill>
                  <a:srgbClr val="1052A7"/>
                </a:solidFill>
                <a:latin typeface="Arial"/>
                <a:ea typeface="Arial"/>
                <a:cs typeface="Arial"/>
                <a:sym typeface="Arial"/>
              </a:rPr>
              <a:t> </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NETHERLANDS</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61">
                  <a:extLst>
                    <a:ext uri="{A12FA001-AC4F-418D-AE19-62706E023703}">
                      <ahyp:hlinkClr val="tx"/>
                    </a:ext>
                  </a:extLst>
                </a:hlinkClick>
              </a:rPr>
              <a:t>Netwerk Mediawijsheid  </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62">
                  <a:extLst>
                    <a:ext uri="{A12FA001-AC4F-418D-AE19-62706E023703}">
                      <ahyp:hlinkClr val="tx"/>
                    </a:ext>
                  </a:extLst>
                </a:hlinkClick>
              </a:rPr>
              <a:t>European Journalism Centre </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63">
                  <a:extLst>
                    <a:ext uri="{A12FA001-AC4F-418D-AE19-62706E023703}">
                      <ahyp:hlinkClr val="tx"/>
                    </a:ext>
                  </a:extLst>
                </a:hlinkClick>
              </a:rPr>
              <a:t>Hoezomediawijs</a:t>
            </a:r>
            <a:r>
              <a:rPr b="0" i="0" lang="it-IT" sz="1000" u="none" cap="none" strike="noStrike">
                <a:solidFill>
                  <a:srgbClr val="1052A7"/>
                </a:solidFill>
                <a:latin typeface="Arial"/>
                <a:ea typeface="Arial"/>
                <a:cs typeface="Arial"/>
                <a:sym typeface="Arial"/>
              </a:rPr>
              <a:t> </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64">
                  <a:extLst>
                    <a:ext uri="{A12FA001-AC4F-418D-AE19-62706E023703}">
                      <ahyp:hlinkClr val="tx"/>
                    </a:ext>
                  </a:extLst>
                </a:hlinkClick>
              </a:rPr>
              <a:t>Bad News</a:t>
            </a:r>
            <a:endParaRPr b="0" i="0" sz="1000" u="sng"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SPAIN</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65">
                  <a:extLst>
                    <a:ext uri="{A12FA001-AC4F-418D-AE19-62706E023703}">
                      <ahyp:hlinkClr val="tx"/>
                    </a:ext>
                  </a:extLst>
                </a:hlinkClick>
              </a:rPr>
              <a:t>Istituto RTVE</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66">
                  <a:extLst>
                    <a:ext uri="{A12FA001-AC4F-418D-AE19-62706E023703}">
                      <ahyp:hlinkClr val="tx"/>
                    </a:ext>
                  </a:extLst>
                </a:hlinkClick>
              </a:rPr>
              <a:t>Maldita</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67">
                  <a:extLst>
                    <a:ext uri="{A12FA001-AC4F-418D-AE19-62706E023703}">
                      <ahyp:hlinkClr val="tx"/>
                    </a:ext>
                  </a:extLst>
                </a:hlinkClick>
              </a:rPr>
              <a:t>Internet Segura for Kids</a:t>
            </a:r>
            <a:endParaRPr b="0" i="0" sz="1000" u="none" cap="none" strike="noStrike">
              <a:solidFill>
                <a:srgbClr val="1052A7"/>
              </a:solidFill>
              <a:latin typeface="Arial"/>
              <a:ea typeface="Arial"/>
              <a:cs typeface="Arial"/>
              <a:sym typeface="Arial"/>
            </a:endParaRPr>
          </a:p>
        </p:txBody>
      </p:sp>
      <p:sp>
        <p:nvSpPr>
          <p:cNvPr id="523" name="Google Shape;523;p12"/>
          <p:cNvSpPr/>
          <p:nvPr/>
        </p:nvSpPr>
        <p:spPr>
          <a:xfrm>
            <a:off x="8673421" y="305303"/>
            <a:ext cx="3286122" cy="60939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POLAND</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68">
                  <a:extLst>
                    <a:ext uri="{A12FA001-AC4F-418D-AE19-62706E023703}">
                      <ahyp:hlinkClr val="tx"/>
                    </a:ext>
                  </a:extLst>
                </a:hlinkClick>
              </a:rPr>
              <a:t>Stefan Batory Foundation</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69">
                  <a:extLst>
                    <a:ext uri="{A12FA001-AC4F-418D-AE19-62706E023703}">
                      <ahyp:hlinkClr val="tx"/>
                    </a:ext>
                  </a:extLst>
                </a:hlinkClick>
              </a:rPr>
              <a:t>Journalistic Craft for Neighborhood</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70">
                  <a:extLst>
                    <a:ext uri="{A12FA001-AC4F-418D-AE19-62706E023703}">
                      <ahyp:hlinkClr val="tx"/>
                    </a:ext>
                  </a:extLst>
                </a:hlinkClick>
              </a:rPr>
              <a:t>Demagog</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71">
                  <a:extLst>
                    <a:ext uri="{A12FA001-AC4F-418D-AE19-62706E023703}">
                      <ahyp:hlinkClr val="tx"/>
                    </a:ext>
                  </a:extLst>
                </a:hlinkClick>
              </a:rPr>
              <a:t>Center for Citizenship Education</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72">
                  <a:extLst>
                    <a:ext uri="{A12FA001-AC4F-418D-AE19-62706E023703}">
                      <ahyp:hlinkClr val="tx"/>
                    </a:ext>
                  </a:extLst>
                </a:hlinkClick>
              </a:rPr>
              <a:t>Nowoczesna Polska</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73">
                  <a:extLst>
                    <a:ext uri="{A12FA001-AC4F-418D-AE19-62706E023703}">
                      <ahyp:hlinkClr val="tx"/>
                    </a:ext>
                  </a:extLst>
                </a:hlinkClick>
              </a:rPr>
              <a:t>A Kid in the Web</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74">
                  <a:extLst>
                    <a:ext uri="{A12FA001-AC4F-418D-AE19-62706E023703}">
                      <ahyp:hlinkClr val="tx"/>
                    </a:ext>
                  </a:extLst>
                </a:hlinkClick>
              </a:rPr>
              <a:t>Panoptykon Foundation</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75">
                  <a:extLst>
                    <a:ext uri="{A12FA001-AC4F-418D-AE19-62706E023703}">
                      <ahyp:hlinkClr val="tx"/>
                    </a:ext>
                  </a:extLst>
                </a:hlinkClick>
              </a:rPr>
              <a:t>Polish Association of Media Literacy</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76">
                  <a:extLst>
                    <a:ext uri="{A12FA001-AC4F-418D-AE19-62706E023703}">
                      <ahyp:hlinkClr val="tx"/>
                    </a:ext>
                  </a:extLst>
                </a:hlinkClick>
              </a:rPr>
              <a:t>The School with Class Foundation</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77">
                  <a:extLst>
                    <a:ext uri="{A12FA001-AC4F-418D-AE19-62706E023703}">
                      <ahyp:hlinkClr val="tx"/>
                    </a:ext>
                  </a:extLst>
                </a:hlinkClick>
              </a:rPr>
              <a:t>Wojownicy Klawiatury</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78">
                  <a:extLst>
                    <a:ext uri="{A12FA001-AC4F-418D-AE19-62706E023703}">
                      <ahyp:hlinkClr val="tx"/>
                    </a:ext>
                  </a:extLst>
                </a:hlinkClick>
              </a:rPr>
              <a:t>Konkret 24</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PORTUGAL</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79">
                  <a:extLst>
                    <a:ext uri="{A12FA001-AC4F-418D-AE19-62706E023703}">
                      <ahyp:hlinkClr val="tx"/>
                    </a:ext>
                  </a:extLst>
                </a:hlinkClick>
              </a:rPr>
              <a:t>MILObs</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80">
                  <a:extLst>
                    <a:ext uri="{A12FA001-AC4F-418D-AE19-62706E023703}">
                      <ahyp:hlinkClr val="tx"/>
                    </a:ext>
                  </a:extLst>
                </a:hlinkClick>
              </a:rPr>
              <a:t>Internet Segura</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81">
                  <a:extLst>
                    <a:ext uri="{A12FA001-AC4F-418D-AE19-62706E023703}">
                      <ahyp:hlinkClr val="tx"/>
                    </a:ext>
                  </a:extLst>
                </a:hlinkClick>
              </a:rPr>
              <a:t>National Digital Competence Initiative e.2030</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ROMANIA</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82">
                  <a:extLst>
                    <a:ext uri="{A12FA001-AC4F-418D-AE19-62706E023703}">
                      <ahyp:hlinkClr val="tx"/>
                    </a:ext>
                  </a:extLst>
                </a:hlinkClick>
              </a:rPr>
              <a:t>ActiveWatch</a:t>
            </a:r>
            <a:r>
              <a:rPr b="0" i="0" lang="it-IT" sz="1000" u="none" cap="none" strike="noStrike">
                <a:solidFill>
                  <a:srgbClr val="1052A7"/>
                </a:solidFill>
                <a:latin typeface="Arial"/>
                <a:ea typeface="Arial"/>
                <a:cs typeface="Arial"/>
                <a:sym typeface="Arial"/>
              </a:rPr>
              <a:t> </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83">
                  <a:extLst>
                    <a:ext uri="{A12FA001-AC4F-418D-AE19-62706E023703}">
                      <ahyp:hlinkClr val="tx"/>
                    </a:ext>
                  </a:extLst>
                </a:hlinkClick>
              </a:rPr>
              <a:t>Factual</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84">
                  <a:extLst>
                    <a:ext uri="{A12FA001-AC4F-418D-AE19-62706E023703}">
                      <ahyp:hlinkClr val="tx"/>
                    </a:ext>
                  </a:extLst>
                </a:hlinkClick>
              </a:rPr>
              <a:t>Funky Citizens </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85">
                  <a:extLst>
                    <a:ext uri="{A12FA001-AC4F-418D-AE19-62706E023703}">
                      <ahyp:hlinkClr val="tx"/>
                    </a:ext>
                  </a:extLst>
                </a:hlinkClick>
              </a:rPr>
              <a:t>Mediawise Society </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SLOVAKIA</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86">
                  <a:extLst>
                    <a:ext uri="{A12FA001-AC4F-418D-AE19-62706E023703}">
                      <ahyp:hlinkClr val="tx"/>
                    </a:ext>
                  </a:extLst>
                </a:hlinkClick>
              </a:rPr>
              <a:t>Council for Broadcasting and Retransmission</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SLOVENIA</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87">
                  <a:extLst>
                    <a:ext uri="{A12FA001-AC4F-418D-AE19-62706E023703}">
                      <ahyp:hlinkClr val="tx"/>
                    </a:ext>
                  </a:extLst>
                </a:hlinkClick>
              </a:rPr>
              <a:t>NE/JA Razbijalka Mitov </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88">
                  <a:extLst>
                    <a:ext uri="{A12FA001-AC4F-418D-AE19-62706E023703}">
                      <ahyp:hlinkClr val="tx"/>
                    </a:ext>
                  </a:extLst>
                </a:hlinkClick>
              </a:rPr>
              <a:t>MIPI – medijska in informacijska pismenost</a:t>
            </a:r>
            <a:r>
              <a:rPr b="0" i="0" lang="it-IT" sz="1000" u="none" cap="none" strike="noStrike">
                <a:solidFill>
                  <a:srgbClr val="1052A7"/>
                </a:solidFill>
                <a:latin typeface="Arial"/>
                <a:ea typeface="Arial"/>
                <a:cs typeface="Arial"/>
                <a:sym typeface="Arial"/>
              </a:rPr>
              <a:t> </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89">
                  <a:extLst>
                    <a:ext uri="{A12FA001-AC4F-418D-AE19-62706E023703}">
                      <ahyp:hlinkClr val="tx"/>
                    </a:ext>
                  </a:extLst>
                </a:hlinkClick>
              </a:rPr>
              <a:t>Časoris </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90">
                  <a:extLst>
                    <a:ext uri="{A12FA001-AC4F-418D-AE19-62706E023703}">
                      <ahyp:hlinkClr val="tx"/>
                    </a:ext>
                  </a:extLst>
                </a:hlinkClick>
              </a:rPr>
              <a:t>Otroci in mediji: iskanje resnice v svetu novic</a:t>
            </a:r>
            <a:r>
              <a:rPr b="0" i="0" lang="it-IT" sz="1000" u="none" cap="none" strike="noStrike">
                <a:solidFill>
                  <a:srgbClr val="1052A7"/>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91">
                  <a:extLst>
                    <a:ext uri="{A12FA001-AC4F-418D-AE19-62706E023703}">
                      <ahyp:hlinkClr val="tx"/>
                    </a:ext>
                  </a:extLst>
                </a:hlinkClick>
              </a:rPr>
              <a:t>Medijska pismenost</a:t>
            </a:r>
            <a:r>
              <a:rPr b="0" i="0" lang="it-IT" sz="1000" u="none" cap="none" strike="noStrike">
                <a:solidFill>
                  <a:srgbClr val="1052A7"/>
                </a:solidFill>
                <a:latin typeface="Arial"/>
                <a:ea typeface="Arial"/>
                <a:cs typeface="Arial"/>
                <a:sym typeface="Arial"/>
              </a:rPr>
              <a:t> </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92">
                  <a:extLst>
                    <a:ext uri="{A12FA001-AC4F-418D-AE19-62706E023703}">
                      <ahyp:hlinkClr val="tx"/>
                    </a:ext>
                  </a:extLst>
                </a:hlinkClick>
              </a:rPr>
              <a:t>Safe</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SWEDEN</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93">
                  <a:extLst>
                    <a:ext uri="{A12FA001-AC4F-418D-AE19-62706E023703}">
                      <ahyp:hlinkClr val="tx"/>
                    </a:ext>
                  </a:extLst>
                </a:hlinkClick>
              </a:rPr>
              <a:t>MIK för mig</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94">
                  <a:extLst>
                    <a:ext uri="{A12FA001-AC4F-418D-AE19-62706E023703}">
                      <ahyp:hlinkClr val="tx"/>
                    </a:ext>
                  </a:extLst>
                </a:hlinkClick>
              </a:rPr>
              <a:t>Swedish International Development Agency</a:t>
            </a:r>
            <a:endParaRPr b="0" i="0" sz="1000" u="none" cap="none" strike="noStrike">
              <a:solidFill>
                <a:srgbClr val="1052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95">
                  <a:extLst>
                    <a:ext uri="{A12FA001-AC4F-418D-AE19-62706E023703}">
                      <ahyp:hlinkClr val="tx"/>
                    </a:ext>
                  </a:extLst>
                </a:hlinkClick>
              </a:rPr>
              <a:t>FOJO</a:t>
            </a:r>
            <a:r>
              <a:rPr b="0" i="0" lang="it-IT" sz="1000" u="none" cap="none" strike="noStrike">
                <a:solidFill>
                  <a:srgbClr val="1052A7"/>
                </a:solidFill>
                <a:latin typeface="Arial"/>
                <a:ea typeface="Arial"/>
                <a:cs typeface="Arial"/>
                <a:sym typeface="Arial"/>
              </a:rPr>
              <a:t> </a:t>
            </a:r>
            <a:r>
              <a:rPr b="0" i="0" lang="it-IT" sz="1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524" name="Google Shape;524;p12"/>
          <p:cNvPicPr preferRelativeResize="0"/>
          <p:nvPr/>
        </p:nvPicPr>
        <p:blipFill rotWithShape="1">
          <a:blip r:embed="rId96">
            <a:alphaModFix/>
          </a:blip>
          <a:srcRect b="0" l="0" r="0" t="0"/>
          <a:stretch/>
        </p:blipFill>
        <p:spPr>
          <a:xfrm>
            <a:off x="1660954" y="6411706"/>
            <a:ext cx="1360741" cy="23433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13"/>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it-IT">
                <a:latin typeface="Arial"/>
                <a:ea typeface="Arial"/>
                <a:cs typeface="Arial"/>
                <a:sym typeface="Arial"/>
              </a:rPr>
              <a:t>‹#›</a:t>
            </a:fld>
            <a:endParaRPr>
              <a:latin typeface="Arial"/>
              <a:ea typeface="Arial"/>
              <a:cs typeface="Arial"/>
              <a:sym typeface="Arial"/>
            </a:endParaRPr>
          </a:p>
        </p:txBody>
      </p:sp>
      <p:sp>
        <p:nvSpPr>
          <p:cNvPr id="530" name="Google Shape;530;p13"/>
          <p:cNvSpPr txBox="1"/>
          <p:nvPr>
            <p:ph type="title"/>
          </p:nvPr>
        </p:nvSpPr>
        <p:spPr>
          <a:xfrm>
            <a:off x="1660954" y="3046558"/>
            <a:ext cx="4229100" cy="611042"/>
          </a:xfrm>
          <a:prstGeom prst="rect">
            <a:avLst/>
          </a:prstGeom>
          <a:noFill/>
          <a:ln>
            <a:noFill/>
          </a:ln>
        </p:spPr>
        <p:txBody>
          <a:bodyPr anchorCtr="0" anchor="t" bIns="0" lIns="0" spcFirstLastPara="1" rIns="0" wrap="square" tIns="192000">
            <a:noAutofit/>
          </a:bodyPr>
          <a:lstStyle/>
          <a:p>
            <a:pPr indent="0" lvl="0" marL="0" rtl="0" algn="l">
              <a:lnSpc>
                <a:spcPct val="80000"/>
              </a:lnSpc>
              <a:spcBef>
                <a:spcPts val="0"/>
              </a:spcBef>
              <a:spcAft>
                <a:spcPts val="0"/>
              </a:spcAft>
              <a:buClr>
                <a:schemeClr val="dk1"/>
              </a:buClr>
              <a:buSzPts val="3600"/>
              <a:buFont typeface="Arial"/>
              <a:buNone/>
            </a:pPr>
            <a:r>
              <a:rPr b="1" lang="it-IT">
                <a:latin typeface="Arial"/>
                <a:ea typeface="Arial"/>
                <a:cs typeface="Arial"/>
                <a:sym typeface="Arial"/>
              </a:rPr>
              <a:t>REFERENCES</a:t>
            </a:r>
            <a:endParaRPr b="1">
              <a:solidFill>
                <a:srgbClr val="1052A7"/>
              </a:solidFill>
              <a:latin typeface="Arial"/>
              <a:ea typeface="Arial"/>
              <a:cs typeface="Arial"/>
              <a:sym typeface="Arial"/>
            </a:endParaRPr>
          </a:p>
        </p:txBody>
      </p:sp>
      <p:sp>
        <p:nvSpPr>
          <p:cNvPr id="531" name="Google Shape;531;p13"/>
          <p:cNvSpPr txBox="1"/>
          <p:nvPr/>
        </p:nvSpPr>
        <p:spPr>
          <a:xfrm>
            <a:off x="6096000" y="2003993"/>
            <a:ext cx="5524500" cy="2850011"/>
          </a:xfrm>
          <a:prstGeom prst="rect">
            <a:avLst/>
          </a:prstGeom>
          <a:noFill/>
          <a:ln>
            <a:noFill/>
          </a:ln>
        </p:spPr>
        <p:txBody>
          <a:bodyPr anchorCtr="0" anchor="t" bIns="45700" lIns="0" spcFirstLastPara="1" rIns="0" wrap="square" tIns="45700">
            <a:spAutoFit/>
          </a:bodyPr>
          <a:lstStyle/>
          <a:p>
            <a:pPr indent="0" lvl="0" marL="0" marR="0" rtl="0" algn="l">
              <a:lnSpc>
                <a:spcPct val="12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3">
                  <a:extLst>
                    <a:ext uri="{A12FA001-AC4F-418D-AE19-62706E023703}">
                      <ahyp:hlinkClr val="tx"/>
                    </a:ext>
                  </a:extLst>
                </a:hlinkClick>
              </a:rPr>
              <a:t>https://fidu.it/language/en/how-much-do-we-know-about-the-eu-results-of-a-european-survey/</a:t>
            </a:r>
            <a:endParaRPr b="0" i="0" sz="1000" u="none" cap="none" strike="noStrike">
              <a:solidFill>
                <a:srgbClr val="1052A7"/>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t/>
            </a:r>
            <a:endParaRPr b="0" i="0" sz="1000" u="none" cap="none" strike="noStrike">
              <a:solidFill>
                <a:srgbClr val="1052A7"/>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4">
                  <a:extLst>
                    <a:ext uri="{A12FA001-AC4F-418D-AE19-62706E023703}">
                      <ahyp:hlinkClr val="tx"/>
                    </a:ext>
                  </a:extLst>
                </a:hlinkClick>
              </a:rPr>
              <a:t>https://digital-strategy.ec.europa.eu/en/library/guidance-strengthening-code-practice-disinformation</a:t>
            </a:r>
            <a:endParaRPr b="0" i="0" sz="1000" u="none" cap="none" strike="noStrike">
              <a:solidFill>
                <a:srgbClr val="1052A7"/>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t/>
            </a:r>
            <a:endParaRPr b="0" i="0" sz="1000" u="none" cap="none" strike="noStrike">
              <a:solidFill>
                <a:srgbClr val="1052A7"/>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5">
                  <a:extLst>
                    <a:ext uri="{A12FA001-AC4F-418D-AE19-62706E023703}">
                      <ahyp:hlinkClr val="tx"/>
                    </a:ext>
                  </a:extLst>
                </a:hlinkClick>
              </a:rPr>
              <a:t>https://www.politicheeuropee.gov.it/it/comunicazione/notizie/disinformazione-online-codice-di-condotta-per-le-piattaforme-digitali/</a:t>
            </a:r>
            <a:endParaRPr b="0" i="0" sz="1000" u="none" cap="none" strike="noStrike">
              <a:solidFill>
                <a:srgbClr val="1052A7"/>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t/>
            </a:r>
            <a:endParaRPr b="0" i="0" sz="1000" u="none" cap="none" strike="noStrike">
              <a:solidFill>
                <a:srgbClr val="1052A7"/>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6">
                  <a:extLst>
                    <a:ext uri="{A12FA001-AC4F-418D-AE19-62706E023703}">
                      <ahyp:hlinkClr val="tx"/>
                    </a:ext>
                  </a:extLst>
                </a:hlinkClick>
              </a:rPr>
              <a:t>https://fra.europa.eu/en/eu-charter/article/11-freedom-expression-and-information</a:t>
            </a:r>
            <a:endParaRPr b="0" i="0" sz="1000" u="none" cap="none" strike="noStrike">
              <a:solidFill>
                <a:srgbClr val="1052A7"/>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t/>
            </a:r>
            <a:endParaRPr b="0" i="0" sz="1000" u="none" cap="none" strike="noStrike">
              <a:solidFill>
                <a:srgbClr val="1052A7"/>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7">
                  <a:extLst>
                    <a:ext uri="{A12FA001-AC4F-418D-AE19-62706E023703}">
                      <ahyp:hlinkClr val="tx"/>
                    </a:ext>
                  </a:extLst>
                </a:hlinkClick>
              </a:rPr>
              <a:t>https://digital-strategy.ec.europa.eu/en/library/guidance-strengthening-code-practice-disinformation</a:t>
            </a:r>
            <a:endParaRPr b="0" i="0" sz="1000" u="none" cap="none" strike="noStrike">
              <a:solidFill>
                <a:srgbClr val="1052A7"/>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t/>
            </a:r>
            <a:endParaRPr b="0" i="0" sz="1000" u="none" cap="none" strike="noStrike">
              <a:solidFill>
                <a:srgbClr val="1052A7"/>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8">
                  <a:extLst>
                    <a:ext uri="{A12FA001-AC4F-418D-AE19-62706E023703}">
                      <ahyp:hlinkClr val="tx"/>
                    </a:ext>
                  </a:extLst>
                </a:hlinkClick>
              </a:rPr>
              <a:t>https://www.politicheeuropee.gov.it/it/comunicazione/notizie/disinformazione-online-codice-di-condotta-per-le-piattaforme-digitali/</a:t>
            </a:r>
            <a:endParaRPr b="0" i="0" sz="1000" u="none" cap="none" strike="noStrike">
              <a:solidFill>
                <a:srgbClr val="1052A7"/>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t/>
            </a:r>
            <a:endParaRPr b="0" i="0" sz="1000" u="none" cap="none" strike="noStrike">
              <a:solidFill>
                <a:srgbClr val="1052A7"/>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9">
                  <a:extLst>
                    <a:ext uri="{A12FA001-AC4F-418D-AE19-62706E023703}">
                      <ahyp:hlinkClr val="tx"/>
                    </a:ext>
                  </a:extLst>
                </a:hlinkClick>
              </a:rPr>
              <a:t>https://www.equalityhumanrights.com/en/human-rights-act/article-10-freedom-expression</a:t>
            </a:r>
            <a:endParaRPr b="0" i="0" sz="1000" u="none" cap="none" strike="noStrike">
              <a:solidFill>
                <a:srgbClr val="1052A7"/>
              </a:solidFill>
              <a:latin typeface="Arial"/>
              <a:ea typeface="Arial"/>
              <a:cs typeface="Arial"/>
              <a:sym typeface="Arial"/>
            </a:endParaRPr>
          </a:p>
        </p:txBody>
      </p:sp>
      <p:sp>
        <p:nvSpPr>
          <p:cNvPr id="532" name="Google Shape;532;p13"/>
          <p:cNvSpPr/>
          <p:nvPr/>
        </p:nvSpPr>
        <p:spPr>
          <a:xfrm>
            <a:off x="345989" y="3130378"/>
            <a:ext cx="296562"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533" name="Google Shape;533;p13"/>
          <p:cNvPicPr preferRelativeResize="0"/>
          <p:nvPr/>
        </p:nvPicPr>
        <p:blipFill rotWithShape="1">
          <a:blip r:embed="rId10">
            <a:alphaModFix/>
          </a:blip>
          <a:srcRect b="0" l="0" r="0" t="0"/>
          <a:stretch/>
        </p:blipFill>
        <p:spPr>
          <a:xfrm>
            <a:off x="10627841" y="6451334"/>
            <a:ext cx="1135792" cy="194707"/>
          </a:xfrm>
          <a:prstGeom prst="rect">
            <a:avLst/>
          </a:prstGeom>
          <a:noFill/>
          <a:ln>
            <a:noFill/>
          </a:ln>
        </p:spPr>
      </p:pic>
      <p:pic>
        <p:nvPicPr>
          <p:cNvPr id="534" name="Google Shape;534;p13"/>
          <p:cNvPicPr preferRelativeResize="0"/>
          <p:nvPr/>
        </p:nvPicPr>
        <p:blipFill rotWithShape="1">
          <a:blip r:embed="rId11">
            <a:alphaModFix/>
          </a:blip>
          <a:srcRect b="0" l="0" r="0" t="0"/>
          <a:stretch/>
        </p:blipFill>
        <p:spPr>
          <a:xfrm>
            <a:off x="1660954" y="6411706"/>
            <a:ext cx="1360741" cy="2343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14"/>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it-IT">
                <a:latin typeface="Arial"/>
                <a:ea typeface="Arial"/>
                <a:cs typeface="Arial"/>
                <a:sym typeface="Arial"/>
              </a:rPr>
              <a:t>‹#›</a:t>
            </a:fld>
            <a:endParaRPr>
              <a:latin typeface="Arial"/>
              <a:ea typeface="Arial"/>
              <a:cs typeface="Arial"/>
              <a:sym typeface="Arial"/>
            </a:endParaRPr>
          </a:p>
        </p:txBody>
      </p:sp>
      <p:cxnSp>
        <p:nvCxnSpPr>
          <p:cNvPr id="540" name="Google Shape;540;p14"/>
          <p:cNvCxnSpPr/>
          <p:nvPr/>
        </p:nvCxnSpPr>
        <p:spPr>
          <a:xfrm>
            <a:off x="985480" y="0"/>
            <a:ext cx="0" cy="6858000"/>
          </a:xfrm>
          <a:prstGeom prst="straightConnector1">
            <a:avLst/>
          </a:prstGeom>
          <a:noFill/>
          <a:ln cap="flat" cmpd="sng" w="9525">
            <a:solidFill>
              <a:schemeClr val="dk1">
                <a:alpha val="20000"/>
              </a:schemeClr>
            </a:solidFill>
            <a:prstDash val="solid"/>
            <a:miter lim="800000"/>
            <a:headEnd len="sm" w="sm" type="none"/>
            <a:tailEnd len="sm" w="sm" type="none"/>
          </a:ln>
        </p:spPr>
      </p:cxnSp>
      <p:sp>
        <p:nvSpPr>
          <p:cNvPr id="541" name="Google Shape;541;p14"/>
          <p:cNvSpPr txBox="1"/>
          <p:nvPr/>
        </p:nvSpPr>
        <p:spPr>
          <a:xfrm>
            <a:off x="1866899" y="2952406"/>
            <a:ext cx="8483494" cy="1149289"/>
          </a:xfrm>
          <a:prstGeom prst="rect">
            <a:avLst/>
          </a:prstGeom>
          <a:noFill/>
          <a:ln>
            <a:noFill/>
          </a:ln>
        </p:spPr>
        <p:txBody>
          <a:bodyPr anchorCtr="0" anchor="t" bIns="45700" lIns="0" spcFirstLastPara="1" rIns="0" wrap="square" tIns="45700">
            <a:spAutoFit/>
          </a:bodyPr>
          <a:lstStyle/>
          <a:p>
            <a:pPr indent="0" lvl="0" marL="0" marR="0" rtl="0" algn="l">
              <a:lnSpc>
                <a:spcPct val="70000"/>
              </a:lnSpc>
              <a:spcBef>
                <a:spcPts val="0"/>
              </a:spcBef>
              <a:spcAft>
                <a:spcPts val="0"/>
              </a:spcAft>
              <a:buClr>
                <a:srgbClr val="000000"/>
              </a:buClr>
              <a:buSzPts val="4800"/>
              <a:buFont typeface="Arial"/>
              <a:buNone/>
            </a:pPr>
            <a:r>
              <a:rPr b="1" i="0" lang="it-IT" sz="4800" u="none" cap="none" strike="noStrike">
                <a:solidFill>
                  <a:schemeClr val="dk1"/>
                </a:solidFill>
                <a:latin typeface="Arial"/>
                <a:ea typeface="Arial"/>
                <a:cs typeface="Arial"/>
                <a:sym typeface="Arial"/>
              </a:rPr>
              <a:t>STATE</a:t>
            </a:r>
            <a:endParaRPr b="0" i="0" sz="1400" u="none" cap="none" strike="noStrike">
              <a:solidFill>
                <a:srgbClr val="000000"/>
              </a:solidFill>
              <a:latin typeface="Arial"/>
              <a:ea typeface="Arial"/>
              <a:cs typeface="Arial"/>
              <a:sym typeface="Arial"/>
            </a:endParaRPr>
          </a:p>
          <a:p>
            <a:pPr indent="0" lvl="0" marL="0" marR="0" rtl="0" algn="l">
              <a:lnSpc>
                <a:spcPct val="70000"/>
              </a:lnSpc>
              <a:spcBef>
                <a:spcPts val="0"/>
              </a:spcBef>
              <a:spcAft>
                <a:spcPts val="0"/>
              </a:spcAft>
              <a:buClr>
                <a:srgbClr val="000000"/>
              </a:buClr>
              <a:buSzPts val="4800"/>
              <a:buFont typeface="Arial"/>
              <a:buNone/>
            </a:pPr>
            <a:r>
              <a:rPr b="1" i="0" lang="it-IT" sz="4800" u="none" cap="none" strike="noStrike">
                <a:solidFill>
                  <a:schemeClr val="dk1"/>
                </a:solidFill>
                <a:latin typeface="Arial"/>
                <a:ea typeface="Arial"/>
                <a:cs typeface="Arial"/>
                <a:sym typeface="Arial"/>
              </a:rPr>
              <a:t>PROPAGANDA</a:t>
            </a:r>
            <a:endParaRPr b="1" i="0" sz="4800" u="none" cap="none" strike="noStrike">
              <a:solidFill>
                <a:srgbClr val="1052A7"/>
              </a:solidFill>
              <a:latin typeface="Arial"/>
              <a:ea typeface="Arial"/>
              <a:cs typeface="Arial"/>
              <a:sym typeface="Arial"/>
            </a:endParaRPr>
          </a:p>
        </p:txBody>
      </p:sp>
      <p:pic>
        <p:nvPicPr>
          <p:cNvPr id="542" name="Google Shape;542;p14"/>
          <p:cNvPicPr preferRelativeResize="0"/>
          <p:nvPr/>
        </p:nvPicPr>
        <p:blipFill rotWithShape="1">
          <a:blip r:embed="rId3">
            <a:alphaModFix/>
          </a:blip>
          <a:srcRect b="0" l="0" r="0" t="0"/>
          <a:stretch/>
        </p:blipFill>
        <p:spPr>
          <a:xfrm>
            <a:off x="1866899" y="5571242"/>
            <a:ext cx="2213322" cy="379426"/>
          </a:xfrm>
          <a:prstGeom prst="rect">
            <a:avLst/>
          </a:prstGeom>
          <a:noFill/>
          <a:ln>
            <a:noFill/>
          </a:ln>
        </p:spPr>
      </p:pic>
      <p:pic>
        <p:nvPicPr>
          <p:cNvPr id="543" name="Google Shape;543;p14"/>
          <p:cNvPicPr preferRelativeResize="0"/>
          <p:nvPr/>
        </p:nvPicPr>
        <p:blipFill rotWithShape="1">
          <a:blip r:embed="rId4">
            <a:alphaModFix/>
          </a:blip>
          <a:srcRect b="0" l="0" r="0" t="0"/>
          <a:stretch/>
        </p:blipFill>
        <p:spPr>
          <a:xfrm>
            <a:off x="6497189" y="0"/>
            <a:ext cx="6965315" cy="7044918"/>
          </a:xfrm>
          <a:prstGeom prst="rect">
            <a:avLst/>
          </a:prstGeom>
          <a:noFill/>
          <a:ln>
            <a:noFill/>
          </a:ln>
        </p:spPr>
      </p:pic>
      <p:sp>
        <p:nvSpPr>
          <p:cNvPr id="544" name="Google Shape;544;p14"/>
          <p:cNvSpPr/>
          <p:nvPr/>
        </p:nvSpPr>
        <p:spPr>
          <a:xfrm>
            <a:off x="345989" y="3130378"/>
            <a:ext cx="296562"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545" name="Google Shape;545;p14"/>
          <p:cNvPicPr preferRelativeResize="0"/>
          <p:nvPr/>
        </p:nvPicPr>
        <p:blipFill rotWithShape="1">
          <a:blip r:embed="rId5">
            <a:alphaModFix/>
          </a:blip>
          <a:srcRect b="0" l="0" r="0" t="0"/>
          <a:stretch/>
        </p:blipFill>
        <p:spPr>
          <a:xfrm>
            <a:off x="1866899" y="4830495"/>
            <a:ext cx="2405103" cy="41418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15"/>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it-IT">
                <a:latin typeface="Arial"/>
                <a:ea typeface="Arial"/>
                <a:cs typeface="Arial"/>
                <a:sym typeface="Arial"/>
              </a:rPr>
              <a:t>‹#›</a:t>
            </a:fld>
            <a:endParaRPr>
              <a:latin typeface="Arial"/>
              <a:ea typeface="Arial"/>
              <a:cs typeface="Arial"/>
              <a:sym typeface="Arial"/>
            </a:endParaRPr>
          </a:p>
        </p:txBody>
      </p:sp>
      <p:sp>
        <p:nvSpPr>
          <p:cNvPr id="551" name="Google Shape;551;p15"/>
          <p:cNvSpPr txBox="1"/>
          <p:nvPr>
            <p:ph type="title"/>
          </p:nvPr>
        </p:nvSpPr>
        <p:spPr>
          <a:xfrm>
            <a:off x="1866900" y="996124"/>
            <a:ext cx="4229100" cy="1621619"/>
          </a:xfrm>
          <a:prstGeom prst="rect">
            <a:avLst/>
          </a:prstGeom>
          <a:noFill/>
          <a:ln>
            <a:noFill/>
          </a:ln>
        </p:spPr>
        <p:txBody>
          <a:bodyPr anchorCtr="0" anchor="t" bIns="0" lIns="0" spcFirstLastPara="1" rIns="0" wrap="square" tIns="192000">
            <a:noAutofit/>
          </a:bodyPr>
          <a:lstStyle/>
          <a:p>
            <a:pPr indent="0" lvl="0" marL="0" rtl="0" algn="l">
              <a:lnSpc>
                <a:spcPct val="80000"/>
              </a:lnSpc>
              <a:spcBef>
                <a:spcPts val="0"/>
              </a:spcBef>
              <a:spcAft>
                <a:spcPts val="0"/>
              </a:spcAft>
              <a:buClr>
                <a:schemeClr val="dk1"/>
              </a:buClr>
              <a:buSzPts val="3600"/>
              <a:buFont typeface="Arial"/>
              <a:buNone/>
            </a:pPr>
            <a:r>
              <a:rPr b="1" lang="it-IT">
                <a:latin typeface="Arial"/>
                <a:ea typeface="Arial"/>
                <a:cs typeface="Arial"/>
                <a:sym typeface="Arial"/>
              </a:rPr>
              <a:t>WHAT IS STATE PROPAGANDA</a:t>
            </a:r>
            <a:endParaRPr b="1">
              <a:solidFill>
                <a:srgbClr val="1052A7"/>
              </a:solidFill>
              <a:latin typeface="Arial"/>
              <a:ea typeface="Arial"/>
              <a:cs typeface="Arial"/>
              <a:sym typeface="Arial"/>
            </a:endParaRPr>
          </a:p>
        </p:txBody>
      </p:sp>
      <p:sp>
        <p:nvSpPr>
          <p:cNvPr id="552" name="Google Shape;552;p15"/>
          <p:cNvSpPr txBox="1"/>
          <p:nvPr/>
        </p:nvSpPr>
        <p:spPr>
          <a:xfrm>
            <a:off x="6096000" y="1084380"/>
            <a:ext cx="5519351" cy="2308324"/>
          </a:xfrm>
          <a:prstGeom prst="rect">
            <a:avLst/>
          </a:prstGeom>
          <a:noFill/>
          <a:ln>
            <a:noFill/>
          </a:ln>
        </p:spPr>
        <p:txBody>
          <a:bodyPr anchorCtr="0" anchor="t" bIns="45700" lIns="0" spcFirstLastPara="1" rIns="0" wrap="square" tIns="45700">
            <a:spAutoFit/>
          </a:bodyPr>
          <a:lstStyle/>
          <a:p>
            <a:pPr indent="0" lvl="0" marL="0" marR="0" rtl="0" algn="l">
              <a:lnSpc>
                <a:spcPct val="12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It is a systematic dissemination  of  information which can be part of a hybrid warfare strategy.</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State propaganda is everywhere: in authoritarian AND democratic states, but we do not always recognize it! </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It has always existed but today is often more subtle and shared with new tools: social media. </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The aim is to create an alternative reality where politicians can get people’s confidence and manipulate thoughts, feelings, and actions. </a:t>
            </a:r>
            <a:endParaRPr b="0" i="0" sz="1400" u="none" cap="none" strike="noStrike">
              <a:solidFill>
                <a:srgbClr val="000000"/>
              </a:solidFill>
              <a:latin typeface="Arial"/>
              <a:ea typeface="Arial"/>
              <a:cs typeface="Arial"/>
              <a:sym typeface="Arial"/>
            </a:endParaRPr>
          </a:p>
        </p:txBody>
      </p:sp>
      <p:pic>
        <p:nvPicPr>
          <p:cNvPr id="553" name="Google Shape;553;p15"/>
          <p:cNvPicPr preferRelativeResize="0"/>
          <p:nvPr>
            <p:ph idx="2" type="pic"/>
          </p:nvPr>
        </p:nvPicPr>
        <p:blipFill rotWithShape="1">
          <a:blip r:embed="rId3">
            <a:alphaModFix/>
          </a:blip>
          <a:srcRect b="25100" l="0" r="0" t="25100"/>
          <a:stretch/>
        </p:blipFill>
        <p:spPr>
          <a:xfrm>
            <a:off x="1866900" y="3429000"/>
            <a:ext cx="10325101" cy="3429000"/>
          </a:xfrm>
          <a:prstGeom prst="rect">
            <a:avLst/>
          </a:prstGeom>
          <a:solidFill>
            <a:schemeClr val="lt1"/>
          </a:solidFill>
          <a:ln>
            <a:noFill/>
          </a:ln>
        </p:spPr>
      </p:pic>
      <p:sp>
        <p:nvSpPr>
          <p:cNvPr id="554" name="Google Shape;554;p15"/>
          <p:cNvSpPr/>
          <p:nvPr/>
        </p:nvSpPr>
        <p:spPr>
          <a:xfrm>
            <a:off x="345989" y="3130378"/>
            <a:ext cx="296562"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555" name="Google Shape;555;p15"/>
          <p:cNvPicPr preferRelativeResize="0"/>
          <p:nvPr/>
        </p:nvPicPr>
        <p:blipFill rotWithShape="1">
          <a:blip r:embed="rId4">
            <a:alphaModFix/>
          </a:blip>
          <a:srcRect b="0" l="0" r="0" t="0"/>
          <a:stretch/>
        </p:blipFill>
        <p:spPr>
          <a:xfrm>
            <a:off x="10627841" y="6451334"/>
            <a:ext cx="1135792" cy="194707"/>
          </a:xfrm>
          <a:prstGeom prst="rect">
            <a:avLst/>
          </a:prstGeom>
          <a:noFill/>
          <a:ln>
            <a:noFill/>
          </a:ln>
        </p:spPr>
      </p:pic>
      <p:pic>
        <p:nvPicPr>
          <p:cNvPr id="556" name="Google Shape;556;p15"/>
          <p:cNvPicPr preferRelativeResize="0"/>
          <p:nvPr/>
        </p:nvPicPr>
        <p:blipFill rotWithShape="1">
          <a:blip r:embed="rId5">
            <a:alphaModFix/>
          </a:blip>
          <a:srcRect b="0" l="0" r="0" t="0"/>
          <a:stretch/>
        </p:blipFill>
        <p:spPr>
          <a:xfrm>
            <a:off x="2346754" y="6411706"/>
            <a:ext cx="1360741" cy="23433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16"/>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it-IT">
                <a:latin typeface="Arial"/>
                <a:ea typeface="Arial"/>
                <a:cs typeface="Arial"/>
                <a:sym typeface="Arial"/>
              </a:rPr>
              <a:t>‹#›</a:t>
            </a:fld>
            <a:endParaRPr>
              <a:latin typeface="Arial"/>
              <a:ea typeface="Arial"/>
              <a:cs typeface="Arial"/>
              <a:sym typeface="Arial"/>
            </a:endParaRPr>
          </a:p>
        </p:txBody>
      </p:sp>
      <p:sp>
        <p:nvSpPr>
          <p:cNvPr id="562" name="Google Shape;562;p16"/>
          <p:cNvSpPr txBox="1"/>
          <p:nvPr/>
        </p:nvSpPr>
        <p:spPr>
          <a:xfrm>
            <a:off x="4807807" y="1511705"/>
            <a:ext cx="6683977" cy="1403251"/>
          </a:xfrm>
          <a:prstGeom prst="rect">
            <a:avLst/>
          </a:prstGeom>
          <a:noFill/>
          <a:ln>
            <a:noFill/>
          </a:ln>
        </p:spPr>
        <p:txBody>
          <a:bodyPr anchorCtr="0" anchor="t" bIns="0" lIns="0" spcFirstLastPara="1" rIns="0" wrap="square" tIns="192000">
            <a:noAutofit/>
          </a:bodyPr>
          <a:lstStyle/>
          <a:p>
            <a:pPr indent="0" lvl="0" marL="0" marR="0" rtl="0" algn="l">
              <a:lnSpc>
                <a:spcPct val="100000"/>
              </a:lnSpc>
              <a:spcBef>
                <a:spcPts val="0"/>
              </a:spcBef>
              <a:spcAft>
                <a:spcPts val="0"/>
              </a:spcAft>
              <a:buClr>
                <a:schemeClr val="dk1"/>
              </a:buClr>
              <a:buSzPts val="3200"/>
              <a:buFont typeface="Arial"/>
              <a:buNone/>
            </a:pPr>
            <a:r>
              <a:rPr b="1" i="0" lang="it-IT" sz="3200" u="none" cap="none" strike="noStrike">
                <a:solidFill>
                  <a:schemeClr val="dk1"/>
                </a:solidFill>
                <a:latin typeface="Arial"/>
                <a:ea typeface="Arial"/>
                <a:cs typeface="Arial"/>
                <a:sym typeface="Arial"/>
              </a:rPr>
              <a:t>Disinformation, foreign interference, and propaganda can hamper our democratic processes, </a:t>
            </a:r>
            <a:r>
              <a:rPr b="1" i="0" lang="it-IT" sz="3200" u="none" cap="none" strike="noStrike">
                <a:solidFill>
                  <a:srgbClr val="1052A7"/>
                </a:solidFill>
                <a:latin typeface="Arial"/>
                <a:ea typeface="Arial"/>
                <a:cs typeface="Arial"/>
                <a:sym typeface="Arial"/>
              </a:rPr>
              <a:t>sowing hatred and fear that costs lives and threaten our own European freedom.</a:t>
            </a:r>
            <a:endParaRPr b="0" i="0" sz="1400" u="none" cap="none" strike="noStrike">
              <a:solidFill>
                <a:srgbClr val="000000"/>
              </a:solidFill>
              <a:latin typeface="Arial"/>
              <a:ea typeface="Arial"/>
              <a:cs typeface="Arial"/>
              <a:sym typeface="Arial"/>
            </a:endParaRPr>
          </a:p>
        </p:txBody>
      </p:sp>
      <p:pic>
        <p:nvPicPr>
          <p:cNvPr id="563" name="Google Shape;563;p16"/>
          <p:cNvPicPr preferRelativeResize="0"/>
          <p:nvPr>
            <p:ph idx="2" type="pic"/>
          </p:nvPr>
        </p:nvPicPr>
        <p:blipFill rotWithShape="1">
          <a:blip r:embed="rId3">
            <a:alphaModFix/>
          </a:blip>
          <a:srcRect b="0" l="24549" r="45503" t="0"/>
          <a:stretch/>
        </p:blipFill>
        <p:spPr>
          <a:xfrm>
            <a:off x="990600" y="0"/>
            <a:ext cx="3080468" cy="6858000"/>
          </a:xfrm>
          <a:prstGeom prst="rect">
            <a:avLst/>
          </a:prstGeom>
          <a:solidFill>
            <a:schemeClr val="lt1"/>
          </a:solidFill>
          <a:ln>
            <a:noFill/>
          </a:ln>
        </p:spPr>
      </p:pic>
      <p:sp>
        <p:nvSpPr>
          <p:cNvPr id="564" name="Google Shape;564;p16"/>
          <p:cNvSpPr/>
          <p:nvPr/>
        </p:nvSpPr>
        <p:spPr>
          <a:xfrm>
            <a:off x="345989" y="3130378"/>
            <a:ext cx="296562"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565" name="Google Shape;565;p16"/>
          <p:cNvPicPr preferRelativeResize="0"/>
          <p:nvPr/>
        </p:nvPicPr>
        <p:blipFill rotWithShape="1">
          <a:blip r:embed="rId4">
            <a:alphaModFix/>
          </a:blip>
          <a:srcRect b="0" l="0" r="0" t="0"/>
          <a:stretch/>
        </p:blipFill>
        <p:spPr>
          <a:xfrm>
            <a:off x="10627841" y="6451334"/>
            <a:ext cx="1135792" cy="194707"/>
          </a:xfrm>
          <a:prstGeom prst="rect">
            <a:avLst/>
          </a:prstGeom>
          <a:noFill/>
          <a:ln>
            <a:noFill/>
          </a:ln>
        </p:spPr>
      </p:pic>
      <p:sp>
        <p:nvSpPr>
          <p:cNvPr id="566" name="Google Shape;566;p16"/>
          <p:cNvSpPr txBox="1"/>
          <p:nvPr/>
        </p:nvSpPr>
        <p:spPr>
          <a:xfrm>
            <a:off x="4419117" y="1511705"/>
            <a:ext cx="278687" cy="680334"/>
          </a:xfrm>
          <a:prstGeom prst="rect">
            <a:avLst/>
          </a:prstGeom>
          <a:noFill/>
          <a:ln>
            <a:noFill/>
          </a:ln>
        </p:spPr>
        <p:txBody>
          <a:bodyPr anchorCtr="0" anchor="t" bIns="0" lIns="0" spcFirstLastPara="1" rIns="0" wrap="square" tIns="192000">
            <a:noAutofit/>
          </a:bodyPr>
          <a:lstStyle/>
          <a:p>
            <a:pPr indent="0" lvl="0" marL="0" marR="0" rtl="0" algn="l">
              <a:lnSpc>
                <a:spcPct val="100000"/>
              </a:lnSpc>
              <a:spcBef>
                <a:spcPts val="0"/>
              </a:spcBef>
              <a:spcAft>
                <a:spcPts val="0"/>
              </a:spcAft>
              <a:buClr>
                <a:srgbClr val="1052A7"/>
              </a:buClr>
              <a:buSzPts val="3200"/>
              <a:buFont typeface="Arial Black"/>
              <a:buNone/>
            </a:pPr>
            <a:r>
              <a:rPr b="1" i="0" lang="it-IT" sz="3200" u="none" cap="none" strike="noStrike">
                <a:solidFill>
                  <a:srgbClr val="1052A7"/>
                </a:solidFill>
                <a:latin typeface="Arial Black"/>
                <a:ea typeface="Arial Black"/>
                <a:cs typeface="Arial Black"/>
                <a:sym typeface="Arial Black"/>
              </a:rPr>
              <a:t>“</a:t>
            </a:r>
            <a:endParaRPr b="0" i="0" sz="1400" u="none" cap="none" strike="noStrike">
              <a:solidFill>
                <a:srgbClr val="000000"/>
              </a:solidFill>
              <a:latin typeface="Arial"/>
              <a:ea typeface="Arial"/>
              <a:cs typeface="Arial"/>
              <a:sym typeface="Arial"/>
            </a:endParaRPr>
          </a:p>
        </p:txBody>
      </p:sp>
      <p:sp>
        <p:nvSpPr>
          <p:cNvPr id="567" name="Google Shape;567;p16"/>
          <p:cNvSpPr txBox="1"/>
          <p:nvPr/>
        </p:nvSpPr>
        <p:spPr>
          <a:xfrm>
            <a:off x="10298619" y="4351886"/>
            <a:ext cx="278700" cy="680400"/>
          </a:xfrm>
          <a:prstGeom prst="rect">
            <a:avLst/>
          </a:prstGeom>
          <a:noFill/>
          <a:ln>
            <a:noFill/>
          </a:ln>
        </p:spPr>
        <p:txBody>
          <a:bodyPr anchorCtr="0" anchor="t" bIns="0" lIns="0" spcFirstLastPara="1" rIns="0" wrap="square" tIns="192000">
            <a:noAutofit/>
          </a:bodyPr>
          <a:lstStyle/>
          <a:p>
            <a:pPr indent="0" lvl="0" marL="0" marR="0" rtl="0" algn="l">
              <a:lnSpc>
                <a:spcPct val="100000"/>
              </a:lnSpc>
              <a:spcBef>
                <a:spcPts val="0"/>
              </a:spcBef>
              <a:spcAft>
                <a:spcPts val="0"/>
              </a:spcAft>
              <a:buClr>
                <a:srgbClr val="1052A7"/>
              </a:buClr>
              <a:buSzPts val="3200"/>
              <a:buFont typeface="Arial Black"/>
              <a:buNone/>
            </a:pPr>
            <a:r>
              <a:rPr b="1" i="0" lang="it-IT" sz="3200" u="none" cap="none" strike="noStrike">
                <a:solidFill>
                  <a:srgbClr val="1052A7"/>
                </a:solidFill>
                <a:latin typeface="Arial Black"/>
                <a:ea typeface="Arial Black"/>
                <a:cs typeface="Arial Black"/>
                <a:sym typeface="Arial Black"/>
              </a:rPr>
              <a:t>”</a:t>
            </a:r>
            <a:endParaRPr b="0" i="0" sz="1400" u="none" cap="none" strike="noStrike">
              <a:solidFill>
                <a:srgbClr val="000000"/>
              </a:solidFill>
              <a:latin typeface="Arial"/>
              <a:ea typeface="Arial"/>
              <a:cs typeface="Arial"/>
              <a:sym typeface="Arial"/>
            </a:endParaRPr>
          </a:p>
        </p:txBody>
      </p:sp>
      <p:pic>
        <p:nvPicPr>
          <p:cNvPr id="568" name="Google Shape;568;p16"/>
          <p:cNvPicPr preferRelativeResize="0"/>
          <p:nvPr/>
        </p:nvPicPr>
        <p:blipFill rotWithShape="1">
          <a:blip r:embed="rId5">
            <a:alphaModFix/>
          </a:blip>
          <a:srcRect b="0" l="0" r="0" t="0"/>
          <a:stretch/>
        </p:blipFill>
        <p:spPr>
          <a:xfrm>
            <a:off x="4807807" y="6411706"/>
            <a:ext cx="1360741" cy="23433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pic>
        <p:nvPicPr>
          <p:cNvPr id="573" name="Google Shape;573;p17"/>
          <p:cNvPicPr preferRelativeResize="0"/>
          <p:nvPr/>
        </p:nvPicPr>
        <p:blipFill rotWithShape="1">
          <a:blip r:embed="rId3">
            <a:alphaModFix/>
          </a:blip>
          <a:srcRect b="0" l="0" r="0" t="0"/>
          <a:stretch/>
        </p:blipFill>
        <p:spPr>
          <a:xfrm>
            <a:off x="5500741" y="2503445"/>
            <a:ext cx="3106995" cy="2754748"/>
          </a:xfrm>
          <a:prstGeom prst="rect">
            <a:avLst/>
          </a:prstGeom>
          <a:noFill/>
          <a:ln>
            <a:noFill/>
          </a:ln>
        </p:spPr>
      </p:pic>
      <p:pic>
        <p:nvPicPr>
          <p:cNvPr id="574" name="Google Shape;574;p17"/>
          <p:cNvPicPr preferRelativeResize="0"/>
          <p:nvPr/>
        </p:nvPicPr>
        <p:blipFill rotWithShape="1">
          <a:blip r:embed="rId4">
            <a:alphaModFix/>
          </a:blip>
          <a:srcRect b="0" l="0" r="0" t="0"/>
          <a:stretch/>
        </p:blipFill>
        <p:spPr>
          <a:xfrm>
            <a:off x="1516570" y="2506446"/>
            <a:ext cx="3106992" cy="2754747"/>
          </a:xfrm>
          <a:prstGeom prst="rect">
            <a:avLst/>
          </a:prstGeom>
          <a:noFill/>
          <a:ln>
            <a:noFill/>
          </a:ln>
        </p:spPr>
      </p:pic>
      <p:sp>
        <p:nvSpPr>
          <p:cNvPr id="575" name="Google Shape;575;p17"/>
          <p:cNvSpPr txBox="1"/>
          <p:nvPr>
            <p:ph type="title"/>
          </p:nvPr>
        </p:nvSpPr>
        <p:spPr>
          <a:xfrm>
            <a:off x="1866900" y="996124"/>
            <a:ext cx="6431452" cy="1621619"/>
          </a:xfrm>
          <a:prstGeom prst="rect">
            <a:avLst/>
          </a:prstGeom>
          <a:noFill/>
          <a:ln>
            <a:noFill/>
          </a:ln>
        </p:spPr>
        <p:txBody>
          <a:bodyPr anchorCtr="0" anchor="t" bIns="0" lIns="0" spcFirstLastPara="1" rIns="0" wrap="square" tIns="192000">
            <a:noAutofit/>
          </a:bodyPr>
          <a:lstStyle/>
          <a:p>
            <a:pPr indent="0" lvl="0" marL="0" rtl="0" algn="l">
              <a:lnSpc>
                <a:spcPct val="80000"/>
              </a:lnSpc>
              <a:spcBef>
                <a:spcPts val="0"/>
              </a:spcBef>
              <a:spcAft>
                <a:spcPts val="0"/>
              </a:spcAft>
              <a:buClr>
                <a:schemeClr val="dk1"/>
              </a:buClr>
              <a:buSzPts val="2400"/>
              <a:buFont typeface="Arial"/>
              <a:buNone/>
            </a:pPr>
            <a:r>
              <a:rPr b="1" lang="it-IT" sz="2400">
                <a:latin typeface="Arial"/>
                <a:ea typeface="Arial"/>
                <a:cs typeface="Arial"/>
                <a:sym typeface="Arial"/>
              </a:rPr>
              <a:t>European Parliament resolution of March 2022 on foreign interference in all democratic processes in the European Union</a:t>
            </a:r>
            <a:endParaRPr b="1" sz="2400">
              <a:solidFill>
                <a:srgbClr val="1052A7"/>
              </a:solidFill>
              <a:latin typeface="Arial"/>
              <a:ea typeface="Arial"/>
              <a:cs typeface="Arial"/>
              <a:sym typeface="Arial"/>
            </a:endParaRPr>
          </a:p>
        </p:txBody>
      </p:sp>
      <p:sp>
        <p:nvSpPr>
          <p:cNvPr id="576" name="Google Shape;576;p17"/>
          <p:cNvSpPr txBox="1"/>
          <p:nvPr/>
        </p:nvSpPr>
        <p:spPr>
          <a:xfrm>
            <a:off x="2320149" y="3102144"/>
            <a:ext cx="2013518" cy="1557349"/>
          </a:xfrm>
          <a:prstGeom prst="rect">
            <a:avLst/>
          </a:prstGeom>
          <a:noFill/>
          <a:ln>
            <a:noFill/>
          </a:ln>
        </p:spPr>
        <p:txBody>
          <a:bodyPr anchorCtr="0" anchor="t" bIns="45700" lIns="0" spcFirstLastPara="1" rIns="0" wrap="square" tIns="45700">
            <a:spAutoFit/>
          </a:bodyPr>
          <a:lstStyle/>
          <a:p>
            <a:pPr indent="0" lvl="0" marL="0" marR="0" rtl="0" algn="l">
              <a:lnSpc>
                <a:spcPct val="12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Professional media and traditional journalism, as a quality information source, are facing challenging times in the digital era.</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Some foreign actors take advantage of Western media freedom to spread disinformation.</a:t>
            </a:r>
            <a:endParaRPr b="0" i="0" sz="1400" u="none" cap="none" strike="noStrike">
              <a:solidFill>
                <a:srgbClr val="000000"/>
              </a:solidFill>
              <a:latin typeface="Arial"/>
              <a:ea typeface="Arial"/>
              <a:cs typeface="Arial"/>
              <a:sym typeface="Arial"/>
            </a:endParaRPr>
          </a:p>
        </p:txBody>
      </p:sp>
      <p:sp>
        <p:nvSpPr>
          <p:cNvPr id="577" name="Google Shape;577;p17"/>
          <p:cNvSpPr txBox="1"/>
          <p:nvPr/>
        </p:nvSpPr>
        <p:spPr>
          <a:xfrm>
            <a:off x="5917245" y="3102145"/>
            <a:ext cx="2104537" cy="1557349"/>
          </a:xfrm>
          <a:prstGeom prst="rect">
            <a:avLst/>
          </a:prstGeom>
          <a:noFill/>
          <a:ln>
            <a:noFill/>
          </a:ln>
        </p:spPr>
        <p:txBody>
          <a:bodyPr anchorCtr="0" anchor="t" bIns="45700" lIns="0" spcFirstLastPara="1" rIns="0" wrap="square" tIns="45700">
            <a:spAutoFit/>
          </a:bodyPr>
          <a:lstStyle/>
          <a:p>
            <a:pPr indent="0" lvl="0" marL="0" marR="0" rtl="0" algn="l">
              <a:lnSpc>
                <a:spcPct val="12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The EU supports media freedom through high-quality, sustainably and transparently financed journalism in the digital environment and pluralism; quality journalism education and training within and outside the EU to ensure valuable journalistic analyses and high editorial standards.</a:t>
            </a:r>
            <a:endParaRPr b="0" i="0" sz="1400" u="none" cap="none" strike="noStrike">
              <a:solidFill>
                <a:srgbClr val="000000"/>
              </a:solidFill>
              <a:latin typeface="Arial"/>
              <a:ea typeface="Arial"/>
              <a:cs typeface="Arial"/>
              <a:sym typeface="Arial"/>
            </a:endParaRPr>
          </a:p>
        </p:txBody>
      </p:sp>
      <p:pic>
        <p:nvPicPr>
          <p:cNvPr id="578" name="Google Shape;578;p17"/>
          <p:cNvPicPr preferRelativeResize="0"/>
          <p:nvPr>
            <p:ph idx="2" type="pic"/>
          </p:nvPr>
        </p:nvPicPr>
        <p:blipFill rotWithShape="1">
          <a:blip r:embed="rId5">
            <a:alphaModFix/>
          </a:blip>
          <a:srcRect b="0" l="34741" r="34741" t="0"/>
          <a:stretch/>
        </p:blipFill>
        <p:spPr>
          <a:xfrm>
            <a:off x="9056536" y="0"/>
            <a:ext cx="3135464" cy="6858000"/>
          </a:xfrm>
          <a:prstGeom prst="rect">
            <a:avLst/>
          </a:prstGeom>
          <a:solidFill>
            <a:schemeClr val="lt1"/>
          </a:solidFill>
          <a:ln>
            <a:noFill/>
          </a:ln>
        </p:spPr>
      </p:pic>
      <p:sp>
        <p:nvSpPr>
          <p:cNvPr id="579" name="Google Shape;579;p17"/>
          <p:cNvSpPr/>
          <p:nvPr/>
        </p:nvSpPr>
        <p:spPr>
          <a:xfrm>
            <a:off x="364385" y="3148836"/>
            <a:ext cx="275007" cy="55689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580" name="Google Shape;580;p17"/>
          <p:cNvSpPr/>
          <p:nvPr/>
        </p:nvSpPr>
        <p:spPr>
          <a:xfrm>
            <a:off x="364385" y="6256420"/>
            <a:ext cx="275007" cy="412512"/>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81" name="Google Shape;581;p17"/>
          <p:cNvSpPr txBox="1"/>
          <p:nvPr>
            <p:ph idx="12" type="sldNum"/>
          </p:nvPr>
        </p:nvSpPr>
        <p:spPr>
          <a:xfrm>
            <a:off x="235873" y="6349094"/>
            <a:ext cx="513735" cy="227164"/>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it-IT">
                <a:solidFill>
                  <a:schemeClr val="lt1"/>
                </a:solidFill>
                <a:latin typeface="Arial"/>
                <a:ea typeface="Arial"/>
                <a:cs typeface="Arial"/>
                <a:sym typeface="Arial"/>
              </a:rPr>
              <a:t>‹#›</a:t>
            </a:fld>
            <a:endParaRPr>
              <a:solidFill>
                <a:schemeClr val="lt1"/>
              </a:solidFill>
              <a:latin typeface="Arial"/>
              <a:ea typeface="Arial"/>
              <a:cs typeface="Arial"/>
              <a:sym typeface="Arial"/>
            </a:endParaRPr>
          </a:p>
        </p:txBody>
      </p:sp>
      <p:cxnSp>
        <p:nvCxnSpPr>
          <p:cNvPr id="582" name="Google Shape;582;p17"/>
          <p:cNvCxnSpPr/>
          <p:nvPr/>
        </p:nvCxnSpPr>
        <p:spPr>
          <a:xfrm>
            <a:off x="4333667" y="3880820"/>
            <a:ext cx="1402115" cy="0"/>
          </a:xfrm>
          <a:prstGeom prst="straightConnector1">
            <a:avLst/>
          </a:prstGeom>
          <a:noFill/>
          <a:ln cap="flat" cmpd="sng" w="9525">
            <a:solidFill>
              <a:srgbClr val="1052A7"/>
            </a:solidFill>
            <a:prstDash val="solid"/>
            <a:miter lim="800000"/>
            <a:headEnd len="sm" w="sm" type="none"/>
            <a:tailEnd len="med" w="med" type="triangle"/>
          </a:ln>
        </p:spPr>
      </p:cxnSp>
      <p:pic>
        <p:nvPicPr>
          <p:cNvPr id="583" name="Google Shape;583;p17"/>
          <p:cNvPicPr preferRelativeResize="0"/>
          <p:nvPr/>
        </p:nvPicPr>
        <p:blipFill rotWithShape="1">
          <a:blip r:embed="rId6">
            <a:alphaModFix/>
          </a:blip>
          <a:srcRect b="0" l="0" r="0" t="0"/>
          <a:stretch/>
        </p:blipFill>
        <p:spPr>
          <a:xfrm>
            <a:off x="10627841" y="6451334"/>
            <a:ext cx="1135792" cy="194707"/>
          </a:xfrm>
          <a:prstGeom prst="rect">
            <a:avLst/>
          </a:prstGeom>
          <a:noFill/>
          <a:ln>
            <a:noFill/>
          </a:ln>
        </p:spPr>
      </p:pic>
      <p:pic>
        <p:nvPicPr>
          <p:cNvPr id="584" name="Google Shape;584;p17"/>
          <p:cNvPicPr preferRelativeResize="0"/>
          <p:nvPr/>
        </p:nvPicPr>
        <p:blipFill rotWithShape="1">
          <a:blip r:embed="rId7">
            <a:alphaModFix/>
          </a:blip>
          <a:srcRect b="0" l="0" r="0" t="0"/>
          <a:stretch/>
        </p:blipFill>
        <p:spPr>
          <a:xfrm>
            <a:off x="1660954" y="6411706"/>
            <a:ext cx="1360741" cy="23433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pic>
        <p:nvPicPr>
          <p:cNvPr id="589" name="Google Shape;589;p18"/>
          <p:cNvPicPr preferRelativeResize="0"/>
          <p:nvPr/>
        </p:nvPicPr>
        <p:blipFill rotWithShape="1">
          <a:blip r:embed="rId3">
            <a:alphaModFix/>
          </a:blip>
          <a:srcRect b="0" l="0" r="0" t="0"/>
          <a:stretch/>
        </p:blipFill>
        <p:spPr>
          <a:xfrm>
            <a:off x="6173694" y="652472"/>
            <a:ext cx="4524786" cy="820642"/>
          </a:xfrm>
          <a:prstGeom prst="rect">
            <a:avLst/>
          </a:prstGeom>
          <a:noFill/>
          <a:ln>
            <a:noFill/>
          </a:ln>
        </p:spPr>
      </p:pic>
      <p:pic>
        <p:nvPicPr>
          <p:cNvPr id="590" name="Google Shape;590;p18"/>
          <p:cNvPicPr preferRelativeResize="0"/>
          <p:nvPr/>
        </p:nvPicPr>
        <p:blipFill rotWithShape="1">
          <a:blip r:embed="rId3">
            <a:alphaModFix/>
          </a:blip>
          <a:srcRect b="0" l="0" r="0" t="0"/>
          <a:stretch/>
        </p:blipFill>
        <p:spPr>
          <a:xfrm>
            <a:off x="6173694" y="2173701"/>
            <a:ext cx="4524786" cy="820642"/>
          </a:xfrm>
          <a:prstGeom prst="rect">
            <a:avLst/>
          </a:prstGeom>
          <a:noFill/>
          <a:ln>
            <a:noFill/>
          </a:ln>
        </p:spPr>
      </p:pic>
      <p:pic>
        <p:nvPicPr>
          <p:cNvPr id="591" name="Google Shape;591;p18"/>
          <p:cNvPicPr preferRelativeResize="0"/>
          <p:nvPr/>
        </p:nvPicPr>
        <p:blipFill rotWithShape="1">
          <a:blip r:embed="rId3">
            <a:alphaModFix/>
          </a:blip>
          <a:srcRect b="0" l="0" r="0" t="0"/>
          <a:stretch/>
        </p:blipFill>
        <p:spPr>
          <a:xfrm>
            <a:off x="6173694" y="3802995"/>
            <a:ext cx="4524786" cy="820642"/>
          </a:xfrm>
          <a:prstGeom prst="rect">
            <a:avLst/>
          </a:prstGeom>
          <a:noFill/>
          <a:ln>
            <a:noFill/>
          </a:ln>
        </p:spPr>
      </p:pic>
      <p:pic>
        <p:nvPicPr>
          <p:cNvPr id="592" name="Google Shape;592;p18"/>
          <p:cNvPicPr preferRelativeResize="0"/>
          <p:nvPr/>
        </p:nvPicPr>
        <p:blipFill rotWithShape="1">
          <a:blip r:embed="rId3">
            <a:alphaModFix/>
          </a:blip>
          <a:srcRect b="0" l="0" r="0" t="0"/>
          <a:stretch/>
        </p:blipFill>
        <p:spPr>
          <a:xfrm>
            <a:off x="6173694" y="5407352"/>
            <a:ext cx="4524786" cy="820642"/>
          </a:xfrm>
          <a:prstGeom prst="rect">
            <a:avLst/>
          </a:prstGeom>
          <a:noFill/>
          <a:ln>
            <a:noFill/>
          </a:ln>
        </p:spPr>
      </p:pic>
      <p:sp>
        <p:nvSpPr>
          <p:cNvPr id="593" name="Google Shape;593;p18"/>
          <p:cNvSpPr/>
          <p:nvPr/>
        </p:nvSpPr>
        <p:spPr>
          <a:xfrm>
            <a:off x="345989" y="3130378"/>
            <a:ext cx="296562"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594" name="Google Shape;594;p18"/>
          <p:cNvPicPr preferRelativeResize="0"/>
          <p:nvPr/>
        </p:nvPicPr>
        <p:blipFill rotWithShape="1">
          <a:blip r:embed="rId4">
            <a:alphaModFix amt="49000"/>
          </a:blip>
          <a:srcRect b="0" l="0" r="0" t="0"/>
          <a:stretch/>
        </p:blipFill>
        <p:spPr>
          <a:xfrm>
            <a:off x="428402" y="1906249"/>
            <a:ext cx="1501242" cy="1329225"/>
          </a:xfrm>
          <a:prstGeom prst="rect">
            <a:avLst/>
          </a:prstGeom>
          <a:noFill/>
          <a:ln>
            <a:noFill/>
          </a:ln>
        </p:spPr>
      </p:pic>
      <p:pic>
        <p:nvPicPr>
          <p:cNvPr id="595" name="Google Shape;595;p18"/>
          <p:cNvPicPr preferRelativeResize="0"/>
          <p:nvPr/>
        </p:nvPicPr>
        <p:blipFill rotWithShape="1">
          <a:blip r:embed="rId5">
            <a:alphaModFix amt="33000"/>
          </a:blip>
          <a:srcRect b="0" l="0" r="0" t="0"/>
          <a:stretch/>
        </p:blipFill>
        <p:spPr>
          <a:xfrm>
            <a:off x="4438445" y="3200843"/>
            <a:ext cx="1219200" cy="1079500"/>
          </a:xfrm>
          <a:prstGeom prst="rect">
            <a:avLst/>
          </a:prstGeom>
          <a:noFill/>
          <a:ln>
            <a:noFill/>
          </a:ln>
        </p:spPr>
      </p:pic>
      <p:pic>
        <p:nvPicPr>
          <p:cNvPr id="596" name="Google Shape;596;p18"/>
          <p:cNvPicPr preferRelativeResize="0"/>
          <p:nvPr/>
        </p:nvPicPr>
        <p:blipFill rotWithShape="1">
          <a:blip r:embed="rId6">
            <a:alphaModFix amt="54000"/>
          </a:blip>
          <a:srcRect b="0" l="0" r="0" t="0"/>
          <a:stretch/>
        </p:blipFill>
        <p:spPr>
          <a:xfrm>
            <a:off x="642551" y="2413385"/>
            <a:ext cx="2646198" cy="2342988"/>
          </a:xfrm>
          <a:prstGeom prst="rect">
            <a:avLst/>
          </a:prstGeom>
          <a:noFill/>
          <a:ln>
            <a:noFill/>
          </a:ln>
        </p:spPr>
      </p:pic>
      <p:pic>
        <p:nvPicPr>
          <p:cNvPr id="597" name="Google Shape;597;p18"/>
          <p:cNvPicPr preferRelativeResize="0"/>
          <p:nvPr/>
        </p:nvPicPr>
        <p:blipFill rotWithShape="1">
          <a:blip r:embed="rId7">
            <a:alphaModFix amt="55000"/>
          </a:blip>
          <a:srcRect b="0" l="0" r="0" t="0"/>
          <a:stretch/>
        </p:blipFill>
        <p:spPr>
          <a:xfrm>
            <a:off x="4215131" y="2308913"/>
            <a:ext cx="1176909" cy="1042055"/>
          </a:xfrm>
          <a:prstGeom prst="rect">
            <a:avLst/>
          </a:prstGeom>
          <a:noFill/>
          <a:ln>
            <a:noFill/>
          </a:ln>
        </p:spPr>
      </p:pic>
      <p:sp>
        <p:nvSpPr>
          <p:cNvPr id="598" name="Google Shape;598;p18"/>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it-IT">
                <a:latin typeface="Arial"/>
                <a:ea typeface="Arial"/>
                <a:cs typeface="Arial"/>
                <a:sym typeface="Arial"/>
              </a:rPr>
              <a:t>‹#›</a:t>
            </a:fld>
            <a:endParaRPr>
              <a:latin typeface="Arial"/>
              <a:ea typeface="Arial"/>
              <a:cs typeface="Arial"/>
              <a:sym typeface="Arial"/>
            </a:endParaRPr>
          </a:p>
        </p:txBody>
      </p:sp>
      <p:sp>
        <p:nvSpPr>
          <p:cNvPr id="599" name="Google Shape;599;p18"/>
          <p:cNvSpPr txBox="1"/>
          <p:nvPr>
            <p:ph type="title"/>
          </p:nvPr>
        </p:nvSpPr>
        <p:spPr>
          <a:xfrm>
            <a:off x="1866900" y="2624093"/>
            <a:ext cx="3602511" cy="1621619"/>
          </a:xfrm>
          <a:prstGeom prst="rect">
            <a:avLst/>
          </a:prstGeom>
          <a:noFill/>
          <a:ln>
            <a:noFill/>
          </a:ln>
        </p:spPr>
        <p:txBody>
          <a:bodyPr anchorCtr="0" anchor="t" bIns="0" lIns="0" spcFirstLastPara="1" rIns="0" wrap="square" tIns="192000">
            <a:noAutofit/>
          </a:bodyPr>
          <a:lstStyle/>
          <a:p>
            <a:pPr indent="0" lvl="0" marL="0" rtl="0" algn="l">
              <a:lnSpc>
                <a:spcPct val="80000"/>
              </a:lnSpc>
              <a:spcBef>
                <a:spcPts val="0"/>
              </a:spcBef>
              <a:spcAft>
                <a:spcPts val="0"/>
              </a:spcAft>
              <a:buClr>
                <a:schemeClr val="dk1"/>
              </a:buClr>
              <a:buSzPts val="3600"/>
              <a:buFont typeface="Arial"/>
              <a:buNone/>
            </a:pPr>
            <a:r>
              <a:rPr b="1" lang="it-IT" cap="none">
                <a:latin typeface="Arial"/>
                <a:ea typeface="Arial"/>
                <a:cs typeface="Arial"/>
                <a:sym typeface="Arial"/>
              </a:rPr>
              <a:t>4 QUESTIONS</a:t>
            </a:r>
            <a:br>
              <a:rPr b="1" lang="it-IT" cap="none">
                <a:latin typeface="Arial"/>
                <a:ea typeface="Arial"/>
                <a:cs typeface="Arial"/>
                <a:sym typeface="Arial"/>
              </a:rPr>
            </a:br>
            <a:r>
              <a:rPr b="1" lang="it-IT" cap="none">
                <a:latin typeface="Arial"/>
                <a:ea typeface="Arial"/>
                <a:cs typeface="Arial"/>
                <a:sym typeface="Arial"/>
              </a:rPr>
              <a:t>TO SPOT STATE PROPAGANDA</a:t>
            </a:r>
            <a:endParaRPr b="1" cap="none">
              <a:solidFill>
                <a:srgbClr val="1052A7"/>
              </a:solidFill>
              <a:latin typeface="Arial"/>
              <a:ea typeface="Arial"/>
              <a:cs typeface="Arial"/>
              <a:sym typeface="Arial"/>
            </a:endParaRPr>
          </a:p>
        </p:txBody>
      </p:sp>
      <p:sp>
        <p:nvSpPr>
          <p:cNvPr id="600" name="Google Shape;600;p18"/>
          <p:cNvSpPr txBox="1"/>
          <p:nvPr/>
        </p:nvSpPr>
        <p:spPr>
          <a:xfrm>
            <a:off x="1866900" y="4322030"/>
            <a:ext cx="3527292" cy="246221"/>
          </a:xfrm>
          <a:prstGeom prst="rect">
            <a:avLst/>
          </a:prstGeom>
          <a:noFill/>
          <a:ln>
            <a:noFill/>
          </a:ln>
        </p:spPr>
        <p:txBody>
          <a:bodyPr anchorCtr="0" anchor="t" bIns="45700" lIns="0" spcFirstLastPara="1" rIns="0" wrap="square" tIns="45700">
            <a:spAutoFit/>
          </a:bodyPr>
          <a:lstStyle/>
          <a:p>
            <a:pPr indent="0" lvl="0" marL="0" marR="0" rtl="0" algn="just">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When dealing with speeches try to answer some questions.</a:t>
            </a:r>
            <a:endParaRPr b="0" i="0" sz="1400" u="none" cap="none" strike="noStrike">
              <a:solidFill>
                <a:srgbClr val="000000"/>
              </a:solidFill>
              <a:latin typeface="Arial"/>
              <a:ea typeface="Arial"/>
              <a:cs typeface="Arial"/>
              <a:sym typeface="Arial"/>
            </a:endParaRPr>
          </a:p>
        </p:txBody>
      </p:sp>
      <p:sp>
        <p:nvSpPr>
          <p:cNvPr id="601" name="Google Shape;601;p18"/>
          <p:cNvSpPr txBox="1"/>
          <p:nvPr/>
        </p:nvSpPr>
        <p:spPr>
          <a:xfrm>
            <a:off x="6318422" y="2368276"/>
            <a:ext cx="5082746" cy="461665"/>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WHO RUNS THAT WEBSITE?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[SOURCE SOLIDITY]</a:t>
            </a:r>
            <a:endParaRPr b="0" i="0" sz="1400" u="none" cap="none" strike="noStrike">
              <a:solidFill>
                <a:srgbClr val="000000"/>
              </a:solidFill>
              <a:latin typeface="Arial"/>
              <a:ea typeface="Arial"/>
              <a:cs typeface="Arial"/>
              <a:sym typeface="Arial"/>
            </a:endParaRPr>
          </a:p>
        </p:txBody>
      </p:sp>
      <p:sp>
        <p:nvSpPr>
          <p:cNvPr id="602" name="Google Shape;602;p18"/>
          <p:cNvSpPr txBox="1"/>
          <p:nvPr/>
        </p:nvSpPr>
        <p:spPr>
          <a:xfrm>
            <a:off x="6318422" y="3894295"/>
            <a:ext cx="5082746" cy="646331"/>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DOES IT CREATE HATRED, FEAR, OR PREJUDICES?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[COMMON PROPAGANDA TECHNIQUE: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WHICH IS THE EFFECT OF THESE WORDS?]</a:t>
            </a:r>
            <a:endParaRPr b="0" i="0" sz="1400" u="none" cap="none" strike="noStrike">
              <a:solidFill>
                <a:srgbClr val="000000"/>
              </a:solidFill>
              <a:latin typeface="Arial"/>
              <a:ea typeface="Arial"/>
              <a:cs typeface="Arial"/>
              <a:sym typeface="Arial"/>
            </a:endParaRPr>
          </a:p>
        </p:txBody>
      </p:sp>
      <p:sp>
        <p:nvSpPr>
          <p:cNvPr id="603" name="Google Shape;603;p18"/>
          <p:cNvSpPr txBox="1"/>
          <p:nvPr/>
        </p:nvSpPr>
        <p:spPr>
          <a:xfrm>
            <a:off x="6318422" y="5717378"/>
            <a:ext cx="5082746" cy="225318"/>
          </a:xfrm>
          <a:prstGeom prst="rect">
            <a:avLst/>
          </a:prstGeom>
          <a:noFill/>
          <a:ln>
            <a:noFill/>
          </a:ln>
        </p:spPr>
        <p:txBody>
          <a:bodyPr anchorCtr="0" anchor="t" bIns="45700" lIns="0" spcFirstLastPara="1" rIns="0" wrap="square" tIns="45700">
            <a:spAutoFit/>
          </a:bodyPr>
          <a:lstStyle/>
          <a:p>
            <a:pPr indent="0" lvl="0" marL="0" marR="0" rtl="0" algn="l">
              <a:lnSpc>
                <a:spcPct val="7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IS IT A FACT OR AN OPINION?</a:t>
            </a:r>
            <a:endParaRPr b="0" i="0" sz="1400" u="none" cap="none" strike="noStrike">
              <a:solidFill>
                <a:srgbClr val="000000"/>
              </a:solidFill>
              <a:latin typeface="Arial"/>
              <a:ea typeface="Arial"/>
              <a:cs typeface="Arial"/>
              <a:sym typeface="Arial"/>
            </a:endParaRPr>
          </a:p>
        </p:txBody>
      </p:sp>
      <p:sp>
        <p:nvSpPr>
          <p:cNvPr id="604" name="Google Shape;604;p18"/>
          <p:cNvSpPr txBox="1"/>
          <p:nvPr/>
        </p:nvSpPr>
        <p:spPr>
          <a:xfrm>
            <a:off x="6318422" y="842257"/>
            <a:ext cx="5082746" cy="461665"/>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ARE THERE MORE THAN ONE PERSPECTIVE?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[OTHERWISE THERE IS A SOURCE BIAS]</a:t>
            </a:r>
            <a:endParaRPr b="0" i="0" sz="1400" u="none" cap="none" strike="noStrike">
              <a:solidFill>
                <a:srgbClr val="000000"/>
              </a:solidFill>
              <a:latin typeface="Arial"/>
              <a:ea typeface="Arial"/>
              <a:cs typeface="Arial"/>
              <a:sym typeface="Arial"/>
            </a:endParaRPr>
          </a:p>
        </p:txBody>
      </p:sp>
      <p:pic>
        <p:nvPicPr>
          <p:cNvPr id="605" name="Google Shape;605;p18"/>
          <p:cNvPicPr preferRelativeResize="0"/>
          <p:nvPr/>
        </p:nvPicPr>
        <p:blipFill rotWithShape="1">
          <a:blip r:embed="rId8">
            <a:alphaModFix/>
          </a:blip>
          <a:srcRect b="0" l="0" r="0" t="0"/>
          <a:stretch/>
        </p:blipFill>
        <p:spPr>
          <a:xfrm>
            <a:off x="1660954" y="6224170"/>
            <a:ext cx="1135792" cy="194707"/>
          </a:xfrm>
          <a:prstGeom prst="rect">
            <a:avLst/>
          </a:prstGeom>
          <a:noFill/>
          <a:ln>
            <a:noFill/>
          </a:ln>
        </p:spPr>
      </p:pic>
      <p:pic>
        <p:nvPicPr>
          <p:cNvPr id="606" name="Google Shape;606;p18"/>
          <p:cNvPicPr preferRelativeResize="0"/>
          <p:nvPr/>
        </p:nvPicPr>
        <p:blipFill rotWithShape="1">
          <a:blip r:embed="rId9">
            <a:alphaModFix/>
          </a:blip>
          <a:srcRect b="0" l="0" r="0" t="0"/>
          <a:stretch/>
        </p:blipFill>
        <p:spPr>
          <a:xfrm>
            <a:off x="1660954" y="5867634"/>
            <a:ext cx="1360741" cy="23433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pic>
        <p:nvPicPr>
          <p:cNvPr id="611" name="Google Shape;611;p19"/>
          <p:cNvPicPr preferRelativeResize="0"/>
          <p:nvPr/>
        </p:nvPicPr>
        <p:blipFill rotWithShape="1">
          <a:blip r:embed="rId3">
            <a:alphaModFix/>
          </a:blip>
          <a:srcRect b="0" l="0" r="0" t="0"/>
          <a:stretch/>
        </p:blipFill>
        <p:spPr>
          <a:xfrm>
            <a:off x="1875667" y="1128648"/>
            <a:ext cx="1037904" cy="414187"/>
          </a:xfrm>
          <a:prstGeom prst="rect">
            <a:avLst/>
          </a:prstGeom>
          <a:noFill/>
          <a:ln>
            <a:noFill/>
          </a:ln>
        </p:spPr>
      </p:pic>
      <p:pic>
        <p:nvPicPr>
          <p:cNvPr id="612" name="Google Shape;612;p19"/>
          <p:cNvPicPr preferRelativeResize="0"/>
          <p:nvPr/>
        </p:nvPicPr>
        <p:blipFill rotWithShape="1">
          <a:blip r:embed="rId4">
            <a:alphaModFix amt="49000"/>
          </a:blip>
          <a:srcRect b="0" l="0" r="0" t="0"/>
          <a:stretch/>
        </p:blipFill>
        <p:spPr>
          <a:xfrm>
            <a:off x="1282746" y="2000986"/>
            <a:ext cx="1501242" cy="1329225"/>
          </a:xfrm>
          <a:prstGeom prst="rect">
            <a:avLst/>
          </a:prstGeom>
          <a:noFill/>
          <a:ln>
            <a:noFill/>
          </a:ln>
        </p:spPr>
      </p:pic>
      <p:pic>
        <p:nvPicPr>
          <p:cNvPr id="613" name="Google Shape;613;p19"/>
          <p:cNvPicPr preferRelativeResize="0"/>
          <p:nvPr/>
        </p:nvPicPr>
        <p:blipFill rotWithShape="1">
          <a:blip r:embed="rId5">
            <a:alphaModFix amt="33000"/>
          </a:blip>
          <a:srcRect b="0" l="0" r="0" t="0"/>
          <a:stretch/>
        </p:blipFill>
        <p:spPr>
          <a:xfrm>
            <a:off x="3780468" y="3358085"/>
            <a:ext cx="1219200" cy="1079500"/>
          </a:xfrm>
          <a:prstGeom prst="rect">
            <a:avLst/>
          </a:prstGeom>
          <a:noFill/>
          <a:ln>
            <a:noFill/>
          </a:ln>
        </p:spPr>
      </p:pic>
      <p:pic>
        <p:nvPicPr>
          <p:cNvPr id="614" name="Google Shape;614;p19"/>
          <p:cNvPicPr preferRelativeResize="0"/>
          <p:nvPr/>
        </p:nvPicPr>
        <p:blipFill rotWithShape="1">
          <a:blip r:embed="rId6">
            <a:alphaModFix amt="54000"/>
          </a:blip>
          <a:srcRect b="0" l="0" r="0" t="0"/>
          <a:stretch/>
        </p:blipFill>
        <p:spPr>
          <a:xfrm>
            <a:off x="642551" y="2413385"/>
            <a:ext cx="2646198" cy="2342988"/>
          </a:xfrm>
          <a:prstGeom prst="rect">
            <a:avLst/>
          </a:prstGeom>
          <a:noFill/>
          <a:ln>
            <a:noFill/>
          </a:ln>
        </p:spPr>
      </p:pic>
      <p:pic>
        <p:nvPicPr>
          <p:cNvPr id="615" name="Google Shape;615;p19"/>
          <p:cNvPicPr preferRelativeResize="0"/>
          <p:nvPr/>
        </p:nvPicPr>
        <p:blipFill rotWithShape="1">
          <a:blip r:embed="rId7">
            <a:alphaModFix amt="55000"/>
          </a:blip>
          <a:srcRect b="0" l="0" r="0" t="0"/>
          <a:stretch/>
        </p:blipFill>
        <p:spPr>
          <a:xfrm>
            <a:off x="1165504" y="3953686"/>
            <a:ext cx="1176909" cy="1042055"/>
          </a:xfrm>
          <a:prstGeom prst="rect">
            <a:avLst/>
          </a:prstGeom>
          <a:noFill/>
          <a:ln>
            <a:noFill/>
          </a:ln>
        </p:spPr>
      </p:pic>
      <p:sp>
        <p:nvSpPr>
          <p:cNvPr id="616" name="Google Shape;616;p19"/>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it-IT">
                <a:latin typeface="Arial"/>
                <a:ea typeface="Arial"/>
                <a:cs typeface="Arial"/>
                <a:sym typeface="Arial"/>
              </a:rPr>
              <a:t>‹#›</a:t>
            </a:fld>
            <a:endParaRPr>
              <a:latin typeface="Arial"/>
              <a:ea typeface="Arial"/>
              <a:cs typeface="Arial"/>
              <a:sym typeface="Arial"/>
            </a:endParaRPr>
          </a:p>
        </p:txBody>
      </p:sp>
      <p:sp>
        <p:nvSpPr>
          <p:cNvPr id="617" name="Google Shape;617;p19"/>
          <p:cNvSpPr txBox="1"/>
          <p:nvPr>
            <p:ph type="title"/>
          </p:nvPr>
        </p:nvSpPr>
        <p:spPr>
          <a:xfrm>
            <a:off x="1165504" y="2539843"/>
            <a:ext cx="4063346" cy="1621619"/>
          </a:xfrm>
          <a:prstGeom prst="rect">
            <a:avLst/>
          </a:prstGeom>
          <a:noFill/>
          <a:ln>
            <a:noFill/>
          </a:ln>
        </p:spPr>
        <p:txBody>
          <a:bodyPr anchorCtr="0" anchor="t" bIns="0" lIns="0" spcFirstLastPara="1" rIns="0" wrap="square" tIns="192000">
            <a:noAutofit/>
          </a:bodyPr>
          <a:lstStyle/>
          <a:p>
            <a:pPr indent="0" lvl="0" marL="0" rtl="0" algn="l">
              <a:lnSpc>
                <a:spcPct val="80000"/>
              </a:lnSpc>
              <a:spcBef>
                <a:spcPts val="0"/>
              </a:spcBef>
              <a:spcAft>
                <a:spcPts val="0"/>
              </a:spcAft>
              <a:buClr>
                <a:schemeClr val="dk1"/>
              </a:buClr>
              <a:buSzPts val="3600"/>
              <a:buFont typeface="Arial"/>
              <a:buNone/>
            </a:pPr>
            <a:r>
              <a:rPr b="1" lang="it-IT">
                <a:latin typeface="Arial"/>
                <a:ea typeface="Arial"/>
                <a:cs typeface="Arial"/>
                <a:sym typeface="Arial"/>
              </a:rPr>
              <a:t>RISKS AND CONSEQUENCES OF PROPAGANDA</a:t>
            </a:r>
            <a:endParaRPr b="1">
              <a:solidFill>
                <a:srgbClr val="1052A7"/>
              </a:solidFill>
              <a:latin typeface="Arial"/>
              <a:ea typeface="Arial"/>
              <a:cs typeface="Arial"/>
              <a:sym typeface="Arial"/>
            </a:endParaRPr>
          </a:p>
        </p:txBody>
      </p:sp>
      <p:sp>
        <p:nvSpPr>
          <p:cNvPr id="618" name="Google Shape;618;p19"/>
          <p:cNvSpPr/>
          <p:nvPr/>
        </p:nvSpPr>
        <p:spPr>
          <a:xfrm>
            <a:off x="5197769" y="449844"/>
            <a:ext cx="818319" cy="818319"/>
          </a:xfrm>
          <a:prstGeom prst="ellipse">
            <a:avLst/>
          </a:prstGeom>
          <a:noFill/>
          <a:ln cap="flat" cmpd="sng" w="9525">
            <a:solidFill>
              <a:srgbClr val="D8D8D8"/>
            </a:solidFill>
            <a:prstDash val="solid"/>
            <a:miter lim="800000"/>
            <a:headEnd len="sm" w="sm" type="none"/>
            <a:tailEnd len="sm" w="sm" type="none"/>
          </a:ln>
        </p:spPr>
        <p:txBody>
          <a:bodyPr anchorCtr="0" anchor="ctr" bIns="45700" lIns="18287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lt1"/>
              </a:solidFill>
              <a:latin typeface="Open Sans"/>
              <a:ea typeface="Open Sans"/>
              <a:cs typeface="Open Sans"/>
              <a:sym typeface="Open Sans"/>
            </a:endParaRPr>
          </a:p>
        </p:txBody>
      </p:sp>
      <p:sp>
        <p:nvSpPr>
          <p:cNvPr id="619" name="Google Shape;619;p19"/>
          <p:cNvSpPr/>
          <p:nvPr/>
        </p:nvSpPr>
        <p:spPr>
          <a:xfrm>
            <a:off x="5197769" y="1640194"/>
            <a:ext cx="818319" cy="818319"/>
          </a:xfrm>
          <a:prstGeom prst="ellipse">
            <a:avLst/>
          </a:prstGeom>
          <a:noFill/>
          <a:ln cap="flat" cmpd="sng" w="9525">
            <a:solidFill>
              <a:srgbClr val="D8D8D8"/>
            </a:solidFill>
            <a:prstDash val="solid"/>
            <a:miter lim="800000"/>
            <a:headEnd len="sm" w="sm" type="none"/>
            <a:tailEnd len="sm" w="sm" type="none"/>
          </a:ln>
        </p:spPr>
        <p:txBody>
          <a:bodyPr anchorCtr="0" anchor="ctr" bIns="45700" lIns="18287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lt1"/>
              </a:solidFill>
              <a:latin typeface="Open Sans"/>
              <a:ea typeface="Open Sans"/>
              <a:cs typeface="Open Sans"/>
              <a:sym typeface="Open Sans"/>
            </a:endParaRPr>
          </a:p>
        </p:txBody>
      </p:sp>
      <p:sp>
        <p:nvSpPr>
          <p:cNvPr id="620" name="Google Shape;620;p19"/>
          <p:cNvSpPr/>
          <p:nvPr/>
        </p:nvSpPr>
        <p:spPr>
          <a:xfrm>
            <a:off x="5197769" y="2983747"/>
            <a:ext cx="818319" cy="818319"/>
          </a:xfrm>
          <a:prstGeom prst="ellipse">
            <a:avLst/>
          </a:prstGeom>
          <a:noFill/>
          <a:ln cap="flat" cmpd="sng" w="9525">
            <a:solidFill>
              <a:srgbClr val="D8D8D8"/>
            </a:solidFill>
            <a:prstDash val="solid"/>
            <a:miter lim="800000"/>
            <a:headEnd len="sm" w="sm" type="none"/>
            <a:tailEnd len="sm" w="sm" type="none"/>
          </a:ln>
        </p:spPr>
        <p:txBody>
          <a:bodyPr anchorCtr="0" anchor="ctr" bIns="45700" lIns="18287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lt1"/>
              </a:solidFill>
              <a:latin typeface="Open Sans"/>
              <a:ea typeface="Open Sans"/>
              <a:cs typeface="Open Sans"/>
              <a:sym typeface="Open Sans"/>
            </a:endParaRPr>
          </a:p>
        </p:txBody>
      </p:sp>
      <p:sp>
        <p:nvSpPr>
          <p:cNvPr id="621" name="Google Shape;621;p19"/>
          <p:cNvSpPr txBox="1"/>
          <p:nvPr/>
        </p:nvSpPr>
        <p:spPr>
          <a:xfrm>
            <a:off x="6348979" y="610851"/>
            <a:ext cx="3666767" cy="52322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it-IT" sz="1400" u="none" cap="none" strike="noStrike">
                <a:solidFill>
                  <a:schemeClr val="dk1"/>
                </a:solidFill>
                <a:latin typeface="Arial"/>
                <a:ea typeface="Arial"/>
                <a:cs typeface="Arial"/>
                <a:sym typeface="Arial"/>
              </a:rPr>
              <a:t>RISKS FOR DEMOCRACY, INFLUENCE ON ELECTIONS AND PEOPLE</a:t>
            </a:r>
            <a:endParaRPr b="1" i="0" sz="1400" u="none" cap="none" strike="noStrike">
              <a:solidFill>
                <a:schemeClr val="accent1"/>
              </a:solidFill>
              <a:latin typeface="Arial"/>
              <a:ea typeface="Arial"/>
              <a:cs typeface="Arial"/>
              <a:sym typeface="Arial"/>
            </a:endParaRPr>
          </a:p>
        </p:txBody>
      </p:sp>
      <p:sp>
        <p:nvSpPr>
          <p:cNvPr id="622" name="Google Shape;622;p19"/>
          <p:cNvSpPr txBox="1"/>
          <p:nvPr/>
        </p:nvSpPr>
        <p:spPr>
          <a:xfrm>
            <a:off x="6348979" y="1676416"/>
            <a:ext cx="4354286" cy="738664"/>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it-IT" sz="1400" u="none" cap="none" strike="noStrike">
                <a:solidFill>
                  <a:schemeClr val="dk1"/>
                </a:solidFill>
                <a:latin typeface="Arial"/>
                <a:ea typeface="Arial"/>
                <a:cs typeface="Arial"/>
                <a:sym typeface="Arial"/>
              </a:rPr>
              <a:t>RISKS FOR MEDIA FREEDOM, FREEDOM OF EXPRESSION, AND SOMETIMES EVEN FOR FUNDAMENTAL RIGHTS</a:t>
            </a:r>
            <a:endParaRPr b="0" i="0" sz="1400" u="none" cap="none" strike="noStrike">
              <a:solidFill>
                <a:srgbClr val="000000"/>
              </a:solidFill>
              <a:latin typeface="Arial"/>
              <a:ea typeface="Arial"/>
              <a:cs typeface="Arial"/>
              <a:sym typeface="Arial"/>
            </a:endParaRPr>
          </a:p>
        </p:txBody>
      </p:sp>
      <p:sp>
        <p:nvSpPr>
          <p:cNvPr id="623" name="Google Shape;623;p19"/>
          <p:cNvSpPr txBox="1"/>
          <p:nvPr/>
        </p:nvSpPr>
        <p:spPr>
          <a:xfrm>
            <a:off x="6348979" y="3234381"/>
            <a:ext cx="3233630" cy="307777"/>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it-IT" sz="1400" u="none" cap="none" strike="noStrike">
                <a:solidFill>
                  <a:schemeClr val="dk1"/>
                </a:solidFill>
                <a:latin typeface="Arial"/>
                <a:ea typeface="Arial"/>
                <a:cs typeface="Arial"/>
                <a:sym typeface="Arial"/>
              </a:rPr>
              <a:t>PUBLIC OPINION MANIPULATION</a:t>
            </a:r>
            <a:endParaRPr b="1" i="0" sz="1400" u="none" cap="none" strike="noStrike">
              <a:solidFill>
                <a:schemeClr val="accent1"/>
              </a:solidFill>
              <a:latin typeface="Arial"/>
              <a:ea typeface="Arial"/>
              <a:cs typeface="Arial"/>
              <a:sym typeface="Arial"/>
            </a:endParaRPr>
          </a:p>
        </p:txBody>
      </p:sp>
      <p:sp>
        <p:nvSpPr>
          <p:cNvPr id="624" name="Google Shape;624;p19"/>
          <p:cNvSpPr/>
          <p:nvPr/>
        </p:nvSpPr>
        <p:spPr>
          <a:xfrm>
            <a:off x="5197769" y="4290037"/>
            <a:ext cx="818319" cy="818319"/>
          </a:xfrm>
          <a:prstGeom prst="ellipse">
            <a:avLst/>
          </a:prstGeom>
          <a:noFill/>
          <a:ln cap="flat" cmpd="sng" w="9525">
            <a:solidFill>
              <a:srgbClr val="D8D8D8"/>
            </a:solidFill>
            <a:prstDash val="solid"/>
            <a:miter lim="800000"/>
            <a:headEnd len="sm" w="sm" type="none"/>
            <a:tailEnd len="sm" w="sm" type="none"/>
          </a:ln>
        </p:spPr>
        <p:txBody>
          <a:bodyPr anchorCtr="0" anchor="ctr" bIns="45700" lIns="18287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lt1"/>
              </a:solidFill>
              <a:latin typeface="Open Sans"/>
              <a:ea typeface="Open Sans"/>
              <a:cs typeface="Open Sans"/>
              <a:sym typeface="Open Sans"/>
            </a:endParaRPr>
          </a:p>
        </p:txBody>
      </p:sp>
      <p:sp>
        <p:nvSpPr>
          <p:cNvPr id="625" name="Google Shape;625;p19"/>
          <p:cNvSpPr txBox="1"/>
          <p:nvPr/>
        </p:nvSpPr>
        <p:spPr>
          <a:xfrm>
            <a:off x="6348979" y="4437585"/>
            <a:ext cx="4161780" cy="52322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it-IT" sz="1400" u="none" cap="none" strike="noStrike">
                <a:solidFill>
                  <a:schemeClr val="dk1"/>
                </a:solidFill>
                <a:latin typeface="Arial"/>
                <a:ea typeface="Arial"/>
                <a:cs typeface="Arial"/>
                <a:sym typeface="Arial"/>
              </a:rPr>
              <a:t>OBSCURE OTHER IMPORTANT NATIONAL AND INTERNATIONAL INFORMATION</a:t>
            </a:r>
            <a:endParaRPr b="1" i="0" sz="1400" u="none" cap="none" strike="noStrike">
              <a:solidFill>
                <a:schemeClr val="accent1"/>
              </a:solidFill>
              <a:latin typeface="Arial"/>
              <a:ea typeface="Arial"/>
              <a:cs typeface="Arial"/>
              <a:sym typeface="Arial"/>
            </a:endParaRPr>
          </a:p>
        </p:txBody>
      </p:sp>
      <p:sp>
        <p:nvSpPr>
          <p:cNvPr id="626" name="Google Shape;626;p19"/>
          <p:cNvSpPr/>
          <p:nvPr/>
        </p:nvSpPr>
        <p:spPr>
          <a:xfrm>
            <a:off x="2019993" y="1188625"/>
            <a:ext cx="689956" cy="294234"/>
          </a:xfrm>
          <a:prstGeom prst="rect">
            <a:avLst/>
          </a:prstGeom>
          <a:solidFill>
            <a:srgbClr val="1052A7"/>
          </a:solidFill>
          <a:ln>
            <a:noFill/>
          </a:ln>
        </p:spPr>
        <p:txBody>
          <a:bodyPr anchorCtr="0" anchor="ctr" bIns="45700" lIns="0" spcFirstLastPara="1" rIns="0" wrap="square" tIns="64000">
            <a:noAutofit/>
          </a:bodyPr>
          <a:lstStyle/>
          <a:p>
            <a:pPr indent="0" lvl="0" marL="0" marR="0" rtl="0" algn="ctr">
              <a:lnSpc>
                <a:spcPct val="100000"/>
              </a:lnSpc>
              <a:spcBef>
                <a:spcPts val="0"/>
              </a:spcBef>
              <a:spcAft>
                <a:spcPts val="0"/>
              </a:spcAft>
              <a:buClr>
                <a:srgbClr val="000000"/>
              </a:buClr>
              <a:buSzPts val="900"/>
              <a:buFont typeface="Arial"/>
              <a:buNone/>
            </a:pPr>
            <a:r>
              <a:rPr b="0" i="0" lang="it-IT" sz="900" u="none" cap="none" strike="noStrike">
                <a:solidFill>
                  <a:schemeClr val="lt1"/>
                </a:solidFill>
                <a:latin typeface="Arial"/>
                <a:ea typeface="Arial"/>
                <a:cs typeface="Arial"/>
                <a:sym typeface="Arial"/>
              </a:rPr>
              <a:t>INFO</a:t>
            </a:r>
            <a:endParaRPr b="0" i="0" sz="1400" u="none" cap="none" strike="noStrike">
              <a:solidFill>
                <a:srgbClr val="000000"/>
              </a:solidFill>
              <a:latin typeface="Arial"/>
              <a:ea typeface="Arial"/>
              <a:cs typeface="Arial"/>
              <a:sym typeface="Arial"/>
            </a:endParaRPr>
          </a:p>
        </p:txBody>
      </p:sp>
      <p:sp>
        <p:nvSpPr>
          <p:cNvPr id="627" name="Google Shape;627;p19"/>
          <p:cNvSpPr/>
          <p:nvPr/>
        </p:nvSpPr>
        <p:spPr>
          <a:xfrm>
            <a:off x="345989" y="3130378"/>
            <a:ext cx="296562"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628" name="Google Shape;628;p19"/>
          <p:cNvSpPr/>
          <p:nvPr/>
        </p:nvSpPr>
        <p:spPr>
          <a:xfrm>
            <a:off x="5197769" y="5600558"/>
            <a:ext cx="818319" cy="818319"/>
          </a:xfrm>
          <a:prstGeom prst="ellipse">
            <a:avLst/>
          </a:prstGeom>
          <a:noFill/>
          <a:ln cap="flat" cmpd="sng" w="9525">
            <a:solidFill>
              <a:srgbClr val="D8D8D8"/>
            </a:solidFill>
            <a:prstDash val="solid"/>
            <a:miter lim="800000"/>
            <a:headEnd len="sm" w="sm" type="none"/>
            <a:tailEnd len="sm" w="sm" type="none"/>
          </a:ln>
        </p:spPr>
        <p:txBody>
          <a:bodyPr anchorCtr="0" anchor="ctr" bIns="45700" lIns="18287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lt1"/>
              </a:solidFill>
              <a:latin typeface="Open Sans"/>
              <a:ea typeface="Open Sans"/>
              <a:cs typeface="Open Sans"/>
              <a:sym typeface="Open Sans"/>
            </a:endParaRPr>
          </a:p>
        </p:txBody>
      </p:sp>
      <p:sp>
        <p:nvSpPr>
          <p:cNvPr id="629" name="Google Shape;629;p19"/>
          <p:cNvSpPr txBox="1"/>
          <p:nvPr/>
        </p:nvSpPr>
        <p:spPr>
          <a:xfrm>
            <a:off x="6348979" y="5748106"/>
            <a:ext cx="5364938" cy="52322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it-IT" sz="1400" u="none" cap="none" strike="noStrike">
                <a:solidFill>
                  <a:schemeClr val="dk1"/>
                </a:solidFill>
                <a:latin typeface="Arial"/>
                <a:ea typeface="Arial"/>
                <a:cs typeface="Arial"/>
                <a:sym typeface="Arial"/>
              </a:rPr>
              <a:t>DIVERTING THE REAL HISTORICAL SOURCES OF AN ISSUE OR TOPIC AND CREATING CONFUSION IN SOCIETY.</a:t>
            </a:r>
            <a:endParaRPr b="0" i="0" sz="1400" u="none" cap="none" strike="noStrike">
              <a:solidFill>
                <a:srgbClr val="000000"/>
              </a:solidFill>
              <a:latin typeface="Arial"/>
              <a:ea typeface="Arial"/>
              <a:cs typeface="Arial"/>
              <a:sym typeface="Arial"/>
            </a:endParaRPr>
          </a:p>
        </p:txBody>
      </p:sp>
      <p:pic>
        <p:nvPicPr>
          <p:cNvPr id="630" name="Google Shape;630;p19"/>
          <p:cNvPicPr preferRelativeResize="0"/>
          <p:nvPr/>
        </p:nvPicPr>
        <p:blipFill rotWithShape="1">
          <a:blip r:embed="rId8">
            <a:alphaModFix/>
          </a:blip>
          <a:srcRect b="0" l="0" r="0" t="0"/>
          <a:stretch/>
        </p:blipFill>
        <p:spPr>
          <a:xfrm>
            <a:off x="1660954" y="6224170"/>
            <a:ext cx="1135792" cy="194707"/>
          </a:xfrm>
          <a:prstGeom prst="rect">
            <a:avLst/>
          </a:prstGeom>
          <a:noFill/>
          <a:ln>
            <a:noFill/>
          </a:ln>
        </p:spPr>
      </p:pic>
      <p:sp>
        <p:nvSpPr>
          <p:cNvPr id="631" name="Google Shape;631;p19"/>
          <p:cNvSpPr/>
          <p:nvPr/>
        </p:nvSpPr>
        <p:spPr>
          <a:xfrm>
            <a:off x="5346092" y="645569"/>
            <a:ext cx="521672" cy="426868"/>
          </a:xfrm>
          <a:custGeom>
            <a:rect b="b" l="l" r="r" t="t"/>
            <a:pathLst>
              <a:path extrusionOk="0" h="21600" w="21600">
                <a:moveTo>
                  <a:pt x="4457" y="20400"/>
                </a:moveTo>
                <a:cubicBezTo>
                  <a:pt x="4686" y="18710"/>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3"/>
                  <a:pt x="8380" y="7241"/>
                  <a:pt x="8380" y="7241"/>
                </a:cubicBezTo>
                <a:cubicBezTo>
                  <a:pt x="8112" y="6504"/>
                  <a:pt x="7614" y="5133"/>
                  <a:pt x="7988" y="4025"/>
                </a:cubicBezTo>
                <a:cubicBezTo>
                  <a:pt x="8490" y="2492"/>
                  <a:pt x="8935" y="2190"/>
                  <a:pt x="9741" y="1747"/>
                </a:cubicBezTo>
                <a:cubicBezTo>
                  <a:pt x="9788" y="1721"/>
                  <a:pt x="9834" y="1692"/>
                  <a:pt x="9877" y="1657"/>
                </a:cubicBezTo>
                <a:cubicBezTo>
                  <a:pt x="10029" y="1535"/>
                  <a:pt x="10674" y="1200"/>
                  <a:pt x="11403" y="1200"/>
                </a:cubicBezTo>
                <a:cubicBezTo>
                  <a:pt x="11768" y="1200"/>
                  <a:pt x="12075" y="1285"/>
                  <a:pt x="12318" y="1454"/>
                </a:cubicBezTo>
                <a:cubicBezTo>
                  <a:pt x="12610" y="1656"/>
                  <a:pt x="12890" y="2039"/>
                  <a:pt x="13313" y="3272"/>
                </a:cubicBezTo>
                <a:cubicBezTo>
                  <a:pt x="14101" y="5469"/>
                  <a:pt x="13602" y="6698"/>
                  <a:pt x="13350" y="7124"/>
                </a:cubicBezTo>
                <a:cubicBezTo>
                  <a:pt x="13183" y="7407"/>
                  <a:pt x="13126" y="7764"/>
                  <a:pt x="13191" y="8103"/>
                </a:cubicBezTo>
                <a:cubicBezTo>
                  <a:pt x="13386" y="9109"/>
                  <a:pt x="13260" y="9535"/>
                  <a:pt x="13227" y="9619"/>
                </a:cubicBezTo>
                <a:cubicBezTo>
                  <a:pt x="13219" y="9631"/>
                  <a:pt x="13101" y="9813"/>
                  <a:pt x="13041" y="9902"/>
                </a:cubicBezTo>
                <a:cubicBezTo>
                  <a:pt x="12668" y="10452"/>
                  <a:pt x="11973" y="11474"/>
                  <a:pt x="11973" y="13569"/>
                </a:cubicBezTo>
                <a:cubicBezTo>
                  <a:pt x="11973" y="16039"/>
                  <a:pt x="13545" y="17190"/>
                  <a:pt x="14427" y="17477"/>
                </a:cubicBezTo>
                <a:lnTo>
                  <a:pt x="14466" y="17493"/>
                </a:lnTo>
                <a:cubicBezTo>
                  <a:pt x="15703" y="18036"/>
                  <a:pt x="16914" y="18710"/>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2"/>
                </a:cubicBezTo>
                <a:cubicBezTo>
                  <a:pt x="13957" y="10422"/>
                  <a:pt x="14531" y="9808"/>
                  <a:pt x="14146" y="7826"/>
                </a:cubicBezTo>
                <a:cubicBezTo>
                  <a:pt x="14787" y="6740"/>
                  <a:pt x="14995" y="4972"/>
                  <a:pt x="14211" y="2789"/>
                </a:cubicBezTo>
                <a:cubicBezTo>
                  <a:pt x="13774" y="1514"/>
                  <a:pt x="13389" y="814"/>
                  <a:pt x="12801" y="409"/>
                </a:cubicBezTo>
                <a:cubicBezTo>
                  <a:pt x="12370" y="110"/>
                  <a:pt x="11880" y="0"/>
                  <a:pt x="11403" y="0"/>
                </a:cubicBezTo>
                <a:cubicBezTo>
                  <a:pt x="10516" y="0"/>
                  <a:pt x="9675" y="384"/>
                  <a:pt x="9339" y="653"/>
                </a:cubicBezTo>
                <a:cubicBezTo>
                  <a:pt x="8357" y="1192"/>
                  <a:pt x="7697" y="1688"/>
                  <a:pt x="7077" y="3580"/>
                </a:cubicBezTo>
                <a:cubicBezTo>
                  <a:pt x="6540" y="5169"/>
                  <a:pt x="7179" y="6892"/>
                  <a:pt x="7494" y="7758"/>
                </a:cubicBezTo>
                <a:cubicBezTo>
                  <a:pt x="7110" y="9740"/>
                  <a:pt x="7642" y="10422"/>
                  <a:pt x="7642" y="10422"/>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7"/>
                </a:moveTo>
                <a:cubicBezTo>
                  <a:pt x="19516" y="15007"/>
                  <a:pt x="18416" y="14701"/>
                  <a:pt x="18416" y="12954"/>
                </a:cubicBezTo>
                <a:cubicBezTo>
                  <a:pt x="18416" y="11419"/>
                  <a:pt x="18794" y="10879"/>
                  <a:pt x="19017" y="10506"/>
                </a:cubicBezTo>
                <a:cubicBezTo>
                  <a:pt x="19017" y="10506"/>
                  <a:pt x="19443" y="9975"/>
                  <a:pt x="19136" y="8434"/>
                </a:cubicBezTo>
                <a:cubicBezTo>
                  <a:pt x="19388" y="7760"/>
                  <a:pt x="19900" y="6420"/>
                  <a:pt x="19470" y="5184"/>
                </a:cubicBezTo>
                <a:cubicBezTo>
                  <a:pt x="18974" y="3713"/>
                  <a:pt x="18645" y="3327"/>
                  <a:pt x="17860" y="2908"/>
                </a:cubicBezTo>
                <a:cubicBezTo>
                  <a:pt x="17591" y="2699"/>
                  <a:pt x="16918" y="2400"/>
                  <a:pt x="16208" y="2400"/>
                </a:cubicBezTo>
                <a:cubicBezTo>
                  <a:pt x="15873" y="2400"/>
                  <a:pt x="15531" y="2474"/>
                  <a:pt x="15218" y="2647"/>
                </a:cubicBezTo>
                <a:cubicBezTo>
                  <a:pt x="15343" y="3035"/>
                  <a:pt x="15449" y="3420"/>
                  <a:pt x="15525" y="3799"/>
                </a:cubicBezTo>
                <a:cubicBezTo>
                  <a:pt x="15537" y="3791"/>
                  <a:pt x="15550" y="3779"/>
                  <a:pt x="15563" y="3770"/>
                </a:cubicBezTo>
                <a:cubicBezTo>
                  <a:pt x="15730" y="3657"/>
                  <a:pt x="15948" y="3600"/>
                  <a:pt x="16208" y="3600"/>
                </a:cubicBezTo>
                <a:cubicBezTo>
                  <a:pt x="16716" y="3600"/>
                  <a:pt x="17211" y="3826"/>
                  <a:pt x="17332" y="3919"/>
                </a:cubicBezTo>
                <a:cubicBezTo>
                  <a:pt x="17375" y="3953"/>
                  <a:pt x="17421" y="3983"/>
                  <a:pt x="17467" y="4007"/>
                </a:cubicBezTo>
                <a:cubicBezTo>
                  <a:pt x="17950" y="4265"/>
                  <a:pt x="18131" y="4361"/>
                  <a:pt x="18562" y="5641"/>
                </a:cubicBezTo>
                <a:cubicBezTo>
                  <a:pt x="18822" y="6387"/>
                  <a:pt x="18452" y="7378"/>
                  <a:pt x="18253" y="7910"/>
                </a:cubicBezTo>
                <a:cubicBezTo>
                  <a:pt x="18161" y="8155"/>
                  <a:pt x="18130" y="8457"/>
                  <a:pt x="18182" y="8719"/>
                </a:cubicBezTo>
                <a:cubicBezTo>
                  <a:pt x="18316" y="9392"/>
                  <a:pt x="18254" y="9707"/>
                  <a:pt x="18232" y="9784"/>
                </a:cubicBezTo>
                <a:cubicBezTo>
                  <a:pt x="18230" y="9789"/>
                  <a:pt x="18227" y="9793"/>
                  <a:pt x="18224" y="9798"/>
                </a:cubicBezTo>
                <a:lnTo>
                  <a:pt x="18191" y="9853"/>
                </a:lnTo>
                <a:cubicBezTo>
                  <a:pt x="17926" y="10290"/>
                  <a:pt x="17434" y="11106"/>
                  <a:pt x="17434" y="12954"/>
                </a:cubicBezTo>
                <a:cubicBezTo>
                  <a:pt x="17434" y="15019"/>
                  <a:pt x="18570" y="15932"/>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7"/>
                  <a:pt x="19516" y="15007"/>
                </a:cubicBezTo>
                <a:moveTo>
                  <a:pt x="2371" y="16155"/>
                </a:moveTo>
                <a:cubicBezTo>
                  <a:pt x="3030" y="15932"/>
                  <a:pt x="4166" y="15019"/>
                  <a:pt x="4166" y="12954"/>
                </a:cubicBezTo>
                <a:cubicBezTo>
                  <a:pt x="4166" y="11106"/>
                  <a:pt x="3673" y="10290"/>
                  <a:pt x="3409" y="9853"/>
                </a:cubicBezTo>
                <a:lnTo>
                  <a:pt x="3376" y="9798"/>
                </a:lnTo>
                <a:cubicBezTo>
                  <a:pt x="3373" y="9793"/>
                  <a:pt x="3370" y="9789"/>
                  <a:pt x="3367" y="9784"/>
                </a:cubicBezTo>
                <a:cubicBezTo>
                  <a:pt x="3346" y="9707"/>
                  <a:pt x="3283" y="9392"/>
                  <a:pt x="3418" y="8719"/>
                </a:cubicBezTo>
                <a:cubicBezTo>
                  <a:pt x="3470" y="8457"/>
                  <a:pt x="3439" y="8155"/>
                  <a:pt x="3347" y="7910"/>
                </a:cubicBezTo>
                <a:cubicBezTo>
                  <a:pt x="3148" y="7378"/>
                  <a:pt x="2778" y="6387"/>
                  <a:pt x="3038" y="5641"/>
                </a:cubicBezTo>
                <a:cubicBezTo>
                  <a:pt x="3469" y="4361"/>
                  <a:pt x="3649" y="4265"/>
                  <a:pt x="4133" y="4007"/>
                </a:cubicBezTo>
                <a:cubicBezTo>
                  <a:pt x="4180" y="3983"/>
                  <a:pt x="4225" y="3953"/>
                  <a:pt x="4268" y="3919"/>
                </a:cubicBezTo>
                <a:cubicBezTo>
                  <a:pt x="4389" y="3826"/>
                  <a:pt x="4884" y="3600"/>
                  <a:pt x="5392" y="3600"/>
                </a:cubicBezTo>
                <a:cubicBezTo>
                  <a:pt x="5636" y="3600"/>
                  <a:pt x="5839" y="3655"/>
                  <a:pt x="6002" y="3754"/>
                </a:cubicBezTo>
                <a:cubicBezTo>
                  <a:pt x="6045" y="3548"/>
                  <a:pt x="6096" y="3341"/>
                  <a:pt x="6165" y="3133"/>
                </a:cubicBezTo>
                <a:cubicBezTo>
                  <a:pt x="6225" y="2950"/>
                  <a:pt x="6289" y="2793"/>
                  <a:pt x="6351" y="2631"/>
                </a:cubicBezTo>
                <a:cubicBezTo>
                  <a:pt x="6046" y="2469"/>
                  <a:pt x="5716" y="2400"/>
                  <a:pt x="5392" y="2400"/>
                </a:cubicBezTo>
                <a:cubicBezTo>
                  <a:pt x="4682" y="2400"/>
                  <a:pt x="4009" y="2699"/>
                  <a:pt x="3740" y="2908"/>
                </a:cubicBezTo>
                <a:cubicBezTo>
                  <a:pt x="2955" y="3327"/>
                  <a:pt x="2625" y="3713"/>
                  <a:pt x="2130" y="5184"/>
                </a:cubicBezTo>
                <a:cubicBezTo>
                  <a:pt x="1700" y="6420"/>
                  <a:pt x="2212" y="7760"/>
                  <a:pt x="2464" y="8434"/>
                </a:cubicBezTo>
                <a:cubicBezTo>
                  <a:pt x="2156" y="9975"/>
                  <a:pt x="2583" y="10506"/>
                  <a:pt x="2583" y="10506"/>
                </a:cubicBezTo>
                <a:cubicBezTo>
                  <a:pt x="2806" y="10879"/>
                  <a:pt x="3185" y="11419"/>
                  <a:pt x="3185" y="12954"/>
                </a:cubicBezTo>
                <a:cubicBezTo>
                  <a:pt x="3185" y="14701"/>
                  <a:pt x="2084" y="15007"/>
                  <a:pt x="2084" y="15007"/>
                </a:cubicBezTo>
                <a:cubicBezTo>
                  <a:pt x="1191" y="15387"/>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1052A7"/>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052A7"/>
              </a:solidFill>
              <a:latin typeface="Open Sans"/>
              <a:ea typeface="Open Sans"/>
              <a:cs typeface="Open Sans"/>
              <a:sym typeface="Open Sans"/>
            </a:endParaRPr>
          </a:p>
        </p:txBody>
      </p:sp>
      <p:sp>
        <p:nvSpPr>
          <p:cNvPr id="632" name="Google Shape;632;p19"/>
          <p:cNvSpPr/>
          <p:nvPr/>
        </p:nvSpPr>
        <p:spPr>
          <a:xfrm>
            <a:off x="5414591" y="1834177"/>
            <a:ext cx="384674" cy="423141"/>
          </a:xfrm>
          <a:custGeom>
            <a:rect b="b" l="l" r="r" t="t"/>
            <a:pathLst>
              <a:path extrusionOk="0" h="21600" w="21600">
                <a:moveTo>
                  <a:pt x="11880" y="20122"/>
                </a:moveTo>
                <a:cubicBezTo>
                  <a:pt x="11880" y="20393"/>
                  <a:pt x="11637" y="20612"/>
                  <a:pt x="11337" y="20612"/>
                </a:cubicBezTo>
                <a:cubicBezTo>
                  <a:pt x="11181" y="20612"/>
                  <a:pt x="11043" y="20552"/>
                  <a:pt x="10944" y="20457"/>
                </a:cubicBezTo>
                <a:lnTo>
                  <a:pt x="10941" y="20460"/>
                </a:lnTo>
                <a:lnTo>
                  <a:pt x="10800" y="20342"/>
                </a:lnTo>
                <a:lnTo>
                  <a:pt x="10800" y="1256"/>
                </a:lnTo>
                <a:lnTo>
                  <a:pt x="10958" y="1126"/>
                </a:lnTo>
                <a:lnTo>
                  <a:pt x="10960" y="1128"/>
                </a:lnTo>
                <a:cubicBezTo>
                  <a:pt x="11057" y="1042"/>
                  <a:pt x="11190" y="988"/>
                  <a:pt x="11337" y="988"/>
                </a:cubicBezTo>
                <a:cubicBezTo>
                  <a:pt x="11637" y="988"/>
                  <a:pt x="11880" y="1208"/>
                  <a:pt x="11880" y="1479"/>
                </a:cubicBezTo>
                <a:cubicBezTo>
                  <a:pt x="11880" y="1479"/>
                  <a:pt x="11880" y="20122"/>
                  <a:pt x="11880" y="20122"/>
                </a:cubicBezTo>
                <a:close/>
                <a:moveTo>
                  <a:pt x="9720" y="19448"/>
                </a:moveTo>
                <a:lnTo>
                  <a:pt x="4320" y="14979"/>
                </a:lnTo>
                <a:lnTo>
                  <a:pt x="4320" y="6606"/>
                </a:lnTo>
                <a:lnTo>
                  <a:pt x="4562" y="6408"/>
                </a:lnTo>
                <a:lnTo>
                  <a:pt x="4559" y="6406"/>
                </a:lnTo>
                <a:lnTo>
                  <a:pt x="9720" y="2148"/>
                </a:lnTo>
                <a:cubicBezTo>
                  <a:pt x="9720" y="2148"/>
                  <a:pt x="9720" y="19448"/>
                  <a:pt x="9720" y="19448"/>
                </a:cubicBezTo>
                <a:close/>
                <a:moveTo>
                  <a:pt x="3240" y="14649"/>
                </a:moveTo>
                <a:cubicBezTo>
                  <a:pt x="2008" y="14285"/>
                  <a:pt x="1080" y="12700"/>
                  <a:pt x="1080" y="10800"/>
                </a:cubicBezTo>
                <a:cubicBezTo>
                  <a:pt x="1080" y="8901"/>
                  <a:pt x="2008" y="7316"/>
                  <a:pt x="3240" y="6952"/>
                </a:cubicBezTo>
                <a:cubicBezTo>
                  <a:pt x="3240" y="6952"/>
                  <a:pt x="3240" y="14649"/>
                  <a:pt x="3240" y="14649"/>
                </a:cubicBezTo>
                <a:close/>
                <a:moveTo>
                  <a:pt x="12966" y="1472"/>
                </a:moveTo>
                <a:cubicBezTo>
                  <a:pt x="12966" y="659"/>
                  <a:pt x="12238" y="0"/>
                  <a:pt x="11339" y="0"/>
                </a:cubicBezTo>
                <a:cubicBezTo>
                  <a:pt x="10880" y="0"/>
                  <a:pt x="10467" y="175"/>
                  <a:pt x="10170" y="452"/>
                </a:cubicBezTo>
                <a:lnTo>
                  <a:pt x="3565" y="5905"/>
                </a:lnTo>
                <a:cubicBezTo>
                  <a:pt x="1578" y="6051"/>
                  <a:pt x="0" y="8183"/>
                  <a:pt x="0" y="10800"/>
                </a:cubicBezTo>
                <a:cubicBezTo>
                  <a:pt x="0" y="13426"/>
                  <a:pt x="1588" y="15563"/>
                  <a:pt x="3585" y="15697"/>
                </a:cubicBezTo>
                <a:lnTo>
                  <a:pt x="10170" y="21149"/>
                </a:lnTo>
                <a:cubicBezTo>
                  <a:pt x="10466" y="21426"/>
                  <a:pt x="10879" y="21600"/>
                  <a:pt x="11339" y="21600"/>
                </a:cubicBezTo>
                <a:cubicBezTo>
                  <a:pt x="12238" y="21600"/>
                  <a:pt x="12966" y="20941"/>
                  <a:pt x="12966" y="20129"/>
                </a:cubicBezTo>
                <a:cubicBezTo>
                  <a:pt x="12966" y="20110"/>
                  <a:pt x="12961" y="20093"/>
                  <a:pt x="12960" y="20074"/>
                </a:cubicBezTo>
                <a:lnTo>
                  <a:pt x="12960" y="1527"/>
                </a:lnTo>
                <a:cubicBezTo>
                  <a:pt x="12961" y="1508"/>
                  <a:pt x="12966" y="1491"/>
                  <a:pt x="12966" y="1472"/>
                </a:cubicBezTo>
                <a:moveTo>
                  <a:pt x="19124" y="10800"/>
                </a:moveTo>
                <a:lnTo>
                  <a:pt x="21442" y="8693"/>
                </a:lnTo>
                <a:cubicBezTo>
                  <a:pt x="21540" y="8604"/>
                  <a:pt x="21600" y="8482"/>
                  <a:pt x="21600" y="8345"/>
                </a:cubicBezTo>
                <a:cubicBezTo>
                  <a:pt x="21600" y="8075"/>
                  <a:pt x="21358" y="7855"/>
                  <a:pt x="21060" y="7855"/>
                </a:cubicBezTo>
                <a:cubicBezTo>
                  <a:pt x="20911" y="7855"/>
                  <a:pt x="20776" y="7910"/>
                  <a:pt x="20678" y="7998"/>
                </a:cubicBezTo>
                <a:lnTo>
                  <a:pt x="18360" y="10106"/>
                </a:lnTo>
                <a:lnTo>
                  <a:pt x="16042" y="7998"/>
                </a:lnTo>
                <a:cubicBezTo>
                  <a:pt x="15944" y="7910"/>
                  <a:pt x="15809" y="7855"/>
                  <a:pt x="15660" y="7855"/>
                </a:cubicBezTo>
                <a:cubicBezTo>
                  <a:pt x="15362" y="7855"/>
                  <a:pt x="15120" y="8075"/>
                  <a:pt x="15120" y="8345"/>
                </a:cubicBezTo>
                <a:cubicBezTo>
                  <a:pt x="15120" y="8482"/>
                  <a:pt x="15180" y="8604"/>
                  <a:pt x="15278" y="8693"/>
                </a:cubicBezTo>
                <a:lnTo>
                  <a:pt x="17596" y="10800"/>
                </a:lnTo>
                <a:lnTo>
                  <a:pt x="15278" y="12907"/>
                </a:lnTo>
                <a:cubicBezTo>
                  <a:pt x="15180" y="12997"/>
                  <a:pt x="15120" y="13119"/>
                  <a:pt x="15120" y="13255"/>
                </a:cubicBezTo>
                <a:cubicBezTo>
                  <a:pt x="15120" y="13526"/>
                  <a:pt x="15362" y="13745"/>
                  <a:pt x="15660" y="13745"/>
                </a:cubicBezTo>
                <a:cubicBezTo>
                  <a:pt x="15809" y="13745"/>
                  <a:pt x="15944" y="13691"/>
                  <a:pt x="16042" y="13602"/>
                </a:cubicBezTo>
                <a:lnTo>
                  <a:pt x="18360" y="11494"/>
                </a:lnTo>
                <a:lnTo>
                  <a:pt x="20678" y="13602"/>
                </a:lnTo>
                <a:cubicBezTo>
                  <a:pt x="20776" y="13691"/>
                  <a:pt x="20911" y="13745"/>
                  <a:pt x="21060" y="13745"/>
                </a:cubicBezTo>
                <a:cubicBezTo>
                  <a:pt x="21358" y="13745"/>
                  <a:pt x="21600" y="13526"/>
                  <a:pt x="21600" y="13255"/>
                </a:cubicBezTo>
                <a:cubicBezTo>
                  <a:pt x="21600" y="13119"/>
                  <a:pt x="21540" y="12997"/>
                  <a:pt x="21442" y="12907"/>
                </a:cubicBezTo>
                <a:cubicBezTo>
                  <a:pt x="21442" y="12907"/>
                  <a:pt x="19124" y="10800"/>
                  <a:pt x="19124" y="10800"/>
                </a:cubicBezTo>
                <a:close/>
              </a:path>
            </a:pathLst>
          </a:custGeom>
          <a:solidFill>
            <a:srgbClr val="1052A7"/>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052A7"/>
              </a:solidFill>
              <a:latin typeface="Open Sans"/>
              <a:ea typeface="Open Sans"/>
              <a:cs typeface="Open Sans"/>
              <a:sym typeface="Open Sans"/>
            </a:endParaRPr>
          </a:p>
        </p:txBody>
      </p:sp>
      <p:sp>
        <p:nvSpPr>
          <p:cNvPr id="633" name="Google Shape;633;p19"/>
          <p:cNvSpPr/>
          <p:nvPr/>
        </p:nvSpPr>
        <p:spPr>
          <a:xfrm>
            <a:off x="5414591" y="3174085"/>
            <a:ext cx="431654" cy="431654"/>
          </a:xfrm>
          <a:custGeom>
            <a:rect b="b" l="l" r="r" t="t"/>
            <a:pathLst>
              <a:path extrusionOk="0" h="21600" w="2160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9"/>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5" y="14545"/>
                </a:lnTo>
                <a:lnTo>
                  <a:pt x="8359" y="14601"/>
                </a:lnTo>
                <a:lnTo>
                  <a:pt x="9261" y="18655"/>
                </a:lnTo>
                <a:cubicBezTo>
                  <a:pt x="9261" y="18655"/>
                  <a:pt x="6339" y="18655"/>
                  <a:pt x="6339" y="18655"/>
                </a:cubicBezTo>
                <a:close/>
                <a:moveTo>
                  <a:pt x="982" y="12764"/>
                </a:moveTo>
                <a:lnTo>
                  <a:pt x="982" y="10800"/>
                </a:lnTo>
                <a:lnTo>
                  <a:pt x="3436" y="10800"/>
                </a:lnTo>
                <a:cubicBezTo>
                  <a:pt x="3707" y="10800"/>
                  <a:pt x="3927" y="10580"/>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60"/>
                  <a:pt x="17995" y="0"/>
                  <a:pt x="17182" y="0"/>
                </a:cubicBezTo>
                <a:cubicBezTo>
                  <a:pt x="16368" y="0"/>
                  <a:pt x="15709" y="660"/>
                  <a:pt x="15709" y="1473"/>
                </a:cubicBezTo>
                <a:lnTo>
                  <a:pt x="15709" y="1850"/>
                </a:lnTo>
                <a:lnTo>
                  <a:pt x="8175" y="4110"/>
                </a:lnTo>
                <a:lnTo>
                  <a:pt x="982" y="4909"/>
                </a:lnTo>
                <a:cubicBezTo>
                  <a:pt x="440" y="4909"/>
                  <a:pt x="0" y="5349"/>
                  <a:pt x="0" y="5891"/>
                </a:cubicBezTo>
                <a:lnTo>
                  <a:pt x="0" y="12764"/>
                </a:lnTo>
                <a:cubicBezTo>
                  <a:pt x="0" y="13305"/>
                  <a:pt x="440" y="13745"/>
                  <a:pt x="982" y="13745"/>
                </a:cubicBezTo>
                <a:lnTo>
                  <a:pt x="4325" y="14117"/>
                </a:lnTo>
                <a:lnTo>
                  <a:pt x="5903" y="21216"/>
                </a:lnTo>
                <a:lnTo>
                  <a:pt x="5912" y="21214"/>
                </a:lnTo>
                <a:cubicBezTo>
                  <a:pt x="5961" y="21433"/>
                  <a:pt x="6147" y="21600"/>
                  <a:pt x="6382" y="21600"/>
                </a:cubicBezTo>
                <a:lnTo>
                  <a:pt x="10309" y="21600"/>
                </a:lnTo>
                <a:cubicBezTo>
                  <a:pt x="10580" y="21600"/>
                  <a:pt x="10800" y="21380"/>
                  <a:pt x="10800" y="21109"/>
                </a:cubicBezTo>
                <a:cubicBezTo>
                  <a:pt x="10800" y="21073"/>
                  <a:pt x="10787" y="21039"/>
                  <a:pt x="10779" y="21005"/>
                </a:cubicBezTo>
                <a:lnTo>
                  <a:pt x="10788" y="21003"/>
                </a:lnTo>
                <a:lnTo>
                  <a:pt x="9437" y="14924"/>
                </a:lnTo>
                <a:lnTo>
                  <a:pt x="15709" y="16805"/>
                </a:lnTo>
                <a:lnTo>
                  <a:pt x="15709" y="17182"/>
                </a:lnTo>
                <a:cubicBezTo>
                  <a:pt x="15709" y="17996"/>
                  <a:pt x="16368" y="18655"/>
                  <a:pt x="17182" y="18655"/>
                </a:cubicBezTo>
                <a:cubicBezTo>
                  <a:pt x="17995" y="18655"/>
                  <a:pt x="18655" y="17996"/>
                  <a:pt x="18655" y="17182"/>
                </a:cubicBezTo>
                <a:lnTo>
                  <a:pt x="18655" y="12273"/>
                </a:lnTo>
                <a:cubicBezTo>
                  <a:pt x="20281" y="12273"/>
                  <a:pt x="21600" y="10954"/>
                  <a:pt x="21600" y="9327"/>
                </a:cubicBezTo>
                <a:cubicBezTo>
                  <a:pt x="21600" y="7701"/>
                  <a:pt x="20281" y="6382"/>
                  <a:pt x="18655" y="6382"/>
                </a:cubicBezTo>
              </a:path>
            </a:pathLst>
          </a:custGeom>
          <a:solidFill>
            <a:srgbClr val="1052A7"/>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052A7"/>
              </a:solidFill>
              <a:latin typeface="Open Sans"/>
              <a:ea typeface="Open Sans"/>
              <a:cs typeface="Open Sans"/>
              <a:sym typeface="Open Sans"/>
            </a:endParaRPr>
          </a:p>
        </p:txBody>
      </p:sp>
      <p:sp>
        <p:nvSpPr>
          <p:cNvPr id="634" name="Google Shape;634;p19"/>
          <p:cNvSpPr/>
          <p:nvPr/>
        </p:nvSpPr>
        <p:spPr>
          <a:xfrm>
            <a:off x="5386370" y="4478637"/>
            <a:ext cx="441115" cy="441115"/>
          </a:xfrm>
          <a:custGeom>
            <a:rect b="b" l="l" r="r" t="t"/>
            <a:pathLst>
              <a:path extrusionOk="0" h="21600" w="21600">
                <a:moveTo>
                  <a:pt x="2455" y="10309"/>
                </a:moveTo>
                <a:cubicBezTo>
                  <a:pt x="2726" y="10309"/>
                  <a:pt x="2945" y="10090"/>
                  <a:pt x="2945" y="9818"/>
                </a:cubicBezTo>
                <a:cubicBezTo>
                  <a:pt x="2945" y="9548"/>
                  <a:pt x="2726" y="9327"/>
                  <a:pt x="2455" y="9327"/>
                </a:cubicBezTo>
                <a:cubicBezTo>
                  <a:pt x="2183" y="9327"/>
                  <a:pt x="1964" y="9548"/>
                  <a:pt x="1964" y="9818"/>
                </a:cubicBezTo>
                <a:cubicBezTo>
                  <a:pt x="1964" y="10090"/>
                  <a:pt x="2183" y="10309"/>
                  <a:pt x="2455" y="10309"/>
                </a:cubicBezTo>
                <a:moveTo>
                  <a:pt x="20618" y="11782"/>
                </a:moveTo>
                <a:lnTo>
                  <a:pt x="982" y="11782"/>
                </a:lnTo>
                <a:lnTo>
                  <a:pt x="982" y="7855"/>
                </a:lnTo>
                <a:lnTo>
                  <a:pt x="20618" y="7855"/>
                </a:lnTo>
                <a:cubicBezTo>
                  <a:pt x="20618" y="7855"/>
                  <a:pt x="20618" y="11782"/>
                  <a:pt x="20618" y="11782"/>
                </a:cubicBezTo>
                <a:close/>
                <a:moveTo>
                  <a:pt x="2945" y="982"/>
                </a:moveTo>
                <a:lnTo>
                  <a:pt x="14727" y="982"/>
                </a:lnTo>
                <a:lnTo>
                  <a:pt x="14727" y="4418"/>
                </a:lnTo>
                <a:cubicBezTo>
                  <a:pt x="14727" y="4690"/>
                  <a:pt x="14947" y="4909"/>
                  <a:pt x="15218" y="4909"/>
                </a:cubicBezTo>
                <a:lnTo>
                  <a:pt x="18655" y="4909"/>
                </a:lnTo>
                <a:lnTo>
                  <a:pt x="18655" y="6873"/>
                </a:lnTo>
                <a:lnTo>
                  <a:pt x="2945" y="6873"/>
                </a:lnTo>
                <a:cubicBezTo>
                  <a:pt x="2945" y="6873"/>
                  <a:pt x="2945" y="982"/>
                  <a:pt x="2945" y="982"/>
                </a:cubicBezTo>
                <a:close/>
                <a:moveTo>
                  <a:pt x="15709" y="1473"/>
                </a:moveTo>
                <a:lnTo>
                  <a:pt x="18164" y="3927"/>
                </a:lnTo>
                <a:lnTo>
                  <a:pt x="15709" y="3927"/>
                </a:lnTo>
                <a:cubicBezTo>
                  <a:pt x="15709" y="3927"/>
                  <a:pt x="15709" y="1473"/>
                  <a:pt x="15709" y="1473"/>
                </a:cubicBezTo>
                <a:close/>
                <a:moveTo>
                  <a:pt x="20618" y="6873"/>
                </a:moveTo>
                <a:lnTo>
                  <a:pt x="19636" y="6873"/>
                </a:lnTo>
                <a:lnTo>
                  <a:pt x="19636" y="3927"/>
                </a:lnTo>
                <a:lnTo>
                  <a:pt x="15709" y="0"/>
                </a:lnTo>
                <a:lnTo>
                  <a:pt x="2945" y="0"/>
                </a:lnTo>
                <a:cubicBezTo>
                  <a:pt x="2403" y="0"/>
                  <a:pt x="1964" y="440"/>
                  <a:pt x="1964" y="982"/>
                </a:cubicBezTo>
                <a:lnTo>
                  <a:pt x="1964" y="6873"/>
                </a:lnTo>
                <a:lnTo>
                  <a:pt x="982" y="6873"/>
                </a:lnTo>
                <a:cubicBezTo>
                  <a:pt x="439" y="6873"/>
                  <a:pt x="0" y="7313"/>
                  <a:pt x="0" y="7855"/>
                </a:cubicBezTo>
                <a:lnTo>
                  <a:pt x="0" y="11782"/>
                </a:lnTo>
                <a:cubicBezTo>
                  <a:pt x="0" y="12324"/>
                  <a:pt x="439" y="12764"/>
                  <a:pt x="982" y="12764"/>
                </a:cubicBezTo>
                <a:lnTo>
                  <a:pt x="1964" y="12764"/>
                </a:lnTo>
                <a:lnTo>
                  <a:pt x="1964" y="21109"/>
                </a:lnTo>
                <a:cubicBezTo>
                  <a:pt x="1964" y="21380"/>
                  <a:pt x="2183" y="21600"/>
                  <a:pt x="2455" y="21600"/>
                </a:cubicBezTo>
                <a:cubicBezTo>
                  <a:pt x="2726" y="21600"/>
                  <a:pt x="2945" y="21380"/>
                  <a:pt x="2945" y="21109"/>
                </a:cubicBezTo>
                <a:lnTo>
                  <a:pt x="2945" y="12764"/>
                </a:lnTo>
                <a:lnTo>
                  <a:pt x="3927" y="12764"/>
                </a:lnTo>
                <a:lnTo>
                  <a:pt x="3927" y="18164"/>
                </a:lnTo>
                <a:cubicBezTo>
                  <a:pt x="3927" y="18435"/>
                  <a:pt x="4147" y="18655"/>
                  <a:pt x="4418" y="18655"/>
                </a:cubicBezTo>
                <a:cubicBezTo>
                  <a:pt x="4690" y="18655"/>
                  <a:pt x="4909" y="18435"/>
                  <a:pt x="4909" y="18164"/>
                </a:cubicBezTo>
                <a:lnTo>
                  <a:pt x="4909" y="12764"/>
                </a:lnTo>
                <a:lnTo>
                  <a:pt x="5891" y="12764"/>
                </a:lnTo>
                <a:lnTo>
                  <a:pt x="5891" y="15218"/>
                </a:lnTo>
                <a:cubicBezTo>
                  <a:pt x="5891" y="15490"/>
                  <a:pt x="6110" y="15709"/>
                  <a:pt x="6382" y="15709"/>
                </a:cubicBezTo>
                <a:cubicBezTo>
                  <a:pt x="6653" y="15709"/>
                  <a:pt x="6873" y="15490"/>
                  <a:pt x="6873" y="15218"/>
                </a:cubicBezTo>
                <a:lnTo>
                  <a:pt x="6873" y="12764"/>
                </a:lnTo>
                <a:lnTo>
                  <a:pt x="7855" y="12764"/>
                </a:lnTo>
                <a:lnTo>
                  <a:pt x="7855" y="20127"/>
                </a:lnTo>
                <a:cubicBezTo>
                  <a:pt x="7855" y="20399"/>
                  <a:pt x="8074" y="20618"/>
                  <a:pt x="8345" y="20618"/>
                </a:cubicBezTo>
                <a:cubicBezTo>
                  <a:pt x="8617" y="20618"/>
                  <a:pt x="8836" y="20399"/>
                  <a:pt x="8836" y="20127"/>
                </a:cubicBezTo>
                <a:lnTo>
                  <a:pt x="8836" y="12764"/>
                </a:lnTo>
                <a:lnTo>
                  <a:pt x="10309" y="12764"/>
                </a:lnTo>
                <a:lnTo>
                  <a:pt x="10309" y="19145"/>
                </a:lnTo>
                <a:cubicBezTo>
                  <a:pt x="10309" y="19417"/>
                  <a:pt x="10529" y="19636"/>
                  <a:pt x="10800" y="19636"/>
                </a:cubicBezTo>
                <a:cubicBezTo>
                  <a:pt x="11071" y="19636"/>
                  <a:pt x="11291" y="19417"/>
                  <a:pt x="11291" y="19145"/>
                </a:cubicBezTo>
                <a:lnTo>
                  <a:pt x="11291" y="12764"/>
                </a:lnTo>
                <a:lnTo>
                  <a:pt x="12764" y="12764"/>
                </a:lnTo>
                <a:lnTo>
                  <a:pt x="12764" y="16200"/>
                </a:lnTo>
                <a:cubicBezTo>
                  <a:pt x="12764" y="16471"/>
                  <a:pt x="12983" y="16691"/>
                  <a:pt x="13255" y="16691"/>
                </a:cubicBezTo>
                <a:cubicBezTo>
                  <a:pt x="13526" y="16691"/>
                  <a:pt x="13745" y="16471"/>
                  <a:pt x="13745" y="16200"/>
                </a:cubicBezTo>
                <a:lnTo>
                  <a:pt x="13745" y="12764"/>
                </a:lnTo>
                <a:lnTo>
                  <a:pt x="14727" y="12764"/>
                </a:lnTo>
                <a:lnTo>
                  <a:pt x="14727" y="17182"/>
                </a:lnTo>
                <a:cubicBezTo>
                  <a:pt x="14727" y="17453"/>
                  <a:pt x="14947" y="17673"/>
                  <a:pt x="15218" y="17673"/>
                </a:cubicBezTo>
                <a:cubicBezTo>
                  <a:pt x="15490" y="17673"/>
                  <a:pt x="15709" y="17453"/>
                  <a:pt x="15709" y="17182"/>
                </a:cubicBezTo>
                <a:lnTo>
                  <a:pt x="15709" y="12764"/>
                </a:lnTo>
                <a:lnTo>
                  <a:pt x="16691" y="12764"/>
                </a:lnTo>
                <a:lnTo>
                  <a:pt x="16691" y="20127"/>
                </a:lnTo>
                <a:cubicBezTo>
                  <a:pt x="16691" y="20399"/>
                  <a:pt x="16910" y="20618"/>
                  <a:pt x="17182" y="20618"/>
                </a:cubicBezTo>
                <a:cubicBezTo>
                  <a:pt x="17453" y="20618"/>
                  <a:pt x="17673" y="20399"/>
                  <a:pt x="17673" y="20127"/>
                </a:cubicBezTo>
                <a:lnTo>
                  <a:pt x="17673" y="12764"/>
                </a:lnTo>
                <a:lnTo>
                  <a:pt x="18655" y="12764"/>
                </a:lnTo>
                <a:lnTo>
                  <a:pt x="18655" y="19145"/>
                </a:lnTo>
                <a:cubicBezTo>
                  <a:pt x="18655" y="19417"/>
                  <a:pt x="18874" y="19636"/>
                  <a:pt x="19145" y="19636"/>
                </a:cubicBezTo>
                <a:cubicBezTo>
                  <a:pt x="19417" y="19636"/>
                  <a:pt x="19636" y="19417"/>
                  <a:pt x="19636" y="19145"/>
                </a:cubicBezTo>
                <a:lnTo>
                  <a:pt x="19636" y="12764"/>
                </a:lnTo>
                <a:lnTo>
                  <a:pt x="20618" y="12764"/>
                </a:lnTo>
                <a:cubicBezTo>
                  <a:pt x="21160" y="12764"/>
                  <a:pt x="21600" y="12324"/>
                  <a:pt x="21600" y="11782"/>
                </a:cubicBezTo>
                <a:lnTo>
                  <a:pt x="21600" y="7855"/>
                </a:lnTo>
                <a:cubicBezTo>
                  <a:pt x="21600" y="7313"/>
                  <a:pt x="21160" y="6873"/>
                  <a:pt x="20618" y="6873"/>
                </a:cubicBezTo>
                <a:moveTo>
                  <a:pt x="4418" y="10309"/>
                </a:moveTo>
                <a:cubicBezTo>
                  <a:pt x="4690" y="10309"/>
                  <a:pt x="4909" y="10090"/>
                  <a:pt x="4909" y="9818"/>
                </a:cubicBezTo>
                <a:cubicBezTo>
                  <a:pt x="4909" y="9548"/>
                  <a:pt x="4690" y="9327"/>
                  <a:pt x="4418" y="9327"/>
                </a:cubicBezTo>
                <a:cubicBezTo>
                  <a:pt x="4147" y="9327"/>
                  <a:pt x="3927" y="9548"/>
                  <a:pt x="3927" y="9818"/>
                </a:cubicBezTo>
                <a:cubicBezTo>
                  <a:pt x="3927" y="10090"/>
                  <a:pt x="4147" y="10309"/>
                  <a:pt x="4418" y="10309"/>
                </a:cubicBezTo>
                <a:moveTo>
                  <a:pt x="12273" y="3927"/>
                </a:moveTo>
                <a:lnTo>
                  <a:pt x="5400" y="3927"/>
                </a:lnTo>
                <a:cubicBezTo>
                  <a:pt x="5129" y="3927"/>
                  <a:pt x="4909" y="4148"/>
                  <a:pt x="4909" y="4418"/>
                </a:cubicBezTo>
                <a:cubicBezTo>
                  <a:pt x="4909" y="4690"/>
                  <a:pt x="5129" y="4909"/>
                  <a:pt x="5400" y="4909"/>
                </a:cubicBezTo>
                <a:lnTo>
                  <a:pt x="12273" y="4909"/>
                </a:lnTo>
                <a:cubicBezTo>
                  <a:pt x="12544" y="4909"/>
                  <a:pt x="12764" y="4690"/>
                  <a:pt x="12764" y="4418"/>
                </a:cubicBezTo>
                <a:cubicBezTo>
                  <a:pt x="12764" y="4148"/>
                  <a:pt x="12544" y="3927"/>
                  <a:pt x="12273" y="3927"/>
                </a:cubicBezTo>
              </a:path>
            </a:pathLst>
          </a:custGeom>
          <a:solidFill>
            <a:srgbClr val="1052A7"/>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052A7"/>
              </a:solidFill>
              <a:latin typeface="Open Sans"/>
              <a:ea typeface="Open Sans"/>
              <a:cs typeface="Open Sans"/>
              <a:sym typeface="Open Sans"/>
            </a:endParaRPr>
          </a:p>
        </p:txBody>
      </p:sp>
      <p:sp>
        <p:nvSpPr>
          <p:cNvPr id="635" name="Google Shape;635;p19"/>
          <p:cNvSpPr/>
          <p:nvPr/>
        </p:nvSpPr>
        <p:spPr>
          <a:xfrm>
            <a:off x="5421319" y="5779707"/>
            <a:ext cx="418198" cy="460018"/>
          </a:xfrm>
          <a:custGeom>
            <a:rect b="b" l="l" r="r" t="t"/>
            <a:pathLst>
              <a:path extrusionOk="0" h="21600" w="21600">
                <a:moveTo>
                  <a:pt x="14244" y="12618"/>
                </a:moveTo>
                <a:cubicBezTo>
                  <a:pt x="14459" y="12872"/>
                  <a:pt x="14634" y="13163"/>
                  <a:pt x="14771" y="13485"/>
                </a:cubicBezTo>
                <a:cubicBezTo>
                  <a:pt x="16295" y="12407"/>
                  <a:pt x="17280" y="10728"/>
                  <a:pt x="17280" y="8836"/>
                </a:cubicBezTo>
                <a:cubicBezTo>
                  <a:pt x="17280" y="5583"/>
                  <a:pt x="14379" y="2945"/>
                  <a:pt x="10800" y="2945"/>
                </a:cubicBezTo>
                <a:cubicBezTo>
                  <a:pt x="7221" y="2945"/>
                  <a:pt x="4320" y="5583"/>
                  <a:pt x="4320" y="8836"/>
                </a:cubicBezTo>
                <a:cubicBezTo>
                  <a:pt x="4320" y="10714"/>
                  <a:pt x="5289" y="12382"/>
                  <a:pt x="6794" y="13461"/>
                </a:cubicBezTo>
                <a:cubicBezTo>
                  <a:pt x="6928" y="13135"/>
                  <a:pt x="7106" y="12845"/>
                  <a:pt x="7323" y="12590"/>
                </a:cubicBezTo>
                <a:cubicBezTo>
                  <a:pt x="6148" y="11689"/>
                  <a:pt x="5400" y="10343"/>
                  <a:pt x="5400" y="8836"/>
                </a:cubicBezTo>
                <a:cubicBezTo>
                  <a:pt x="5400" y="6125"/>
                  <a:pt x="7817" y="3927"/>
                  <a:pt x="10800" y="3927"/>
                </a:cubicBezTo>
                <a:cubicBezTo>
                  <a:pt x="13783" y="3927"/>
                  <a:pt x="16200" y="6125"/>
                  <a:pt x="16200" y="8836"/>
                </a:cubicBezTo>
                <a:cubicBezTo>
                  <a:pt x="16200" y="10358"/>
                  <a:pt x="15439" y="11718"/>
                  <a:pt x="14244" y="12618"/>
                </a:cubicBezTo>
                <a:moveTo>
                  <a:pt x="10800" y="0"/>
                </a:moveTo>
                <a:cubicBezTo>
                  <a:pt x="4836" y="0"/>
                  <a:pt x="0" y="4396"/>
                  <a:pt x="0" y="9818"/>
                </a:cubicBezTo>
                <a:cubicBezTo>
                  <a:pt x="0" y="14007"/>
                  <a:pt x="2891" y="17573"/>
                  <a:pt x="6953" y="18983"/>
                </a:cubicBezTo>
                <a:cubicBezTo>
                  <a:pt x="6874" y="18609"/>
                  <a:pt x="6803" y="18223"/>
                  <a:pt x="6741" y="17840"/>
                </a:cubicBezTo>
                <a:cubicBezTo>
                  <a:pt x="3402" y="16441"/>
                  <a:pt x="1080" y="13379"/>
                  <a:pt x="1080" y="9818"/>
                </a:cubicBezTo>
                <a:cubicBezTo>
                  <a:pt x="1080" y="4938"/>
                  <a:pt x="5432" y="982"/>
                  <a:pt x="10800" y="982"/>
                </a:cubicBezTo>
                <a:cubicBezTo>
                  <a:pt x="16168" y="982"/>
                  <a:pt x="20520" y="4938"/>
                  <a:pt x="20520" y="9818"/>
                </a:cubicBezTo>
                <a:cubicBezTo>
                  <a:pt x="20520" y="13374"/>
                  <a:pt x="18204" y="16431"/>
                  <a:pt x="14874" y="17833"/>
                </a:cubicBezTo>
                <a:cubicBezTo>
                  <a:pt x="14812" y="18216"/>
                  <a:pt x="14740" y="18604"/>
                  <a:pt x="14660" y="18980"/>
                </a:cubicBezTo>
                <a:cubicBezTo>
                  <a:pt x="18716" y="17565"/>
                  <a:pt x="21600" y="14002"/>
                  <a:pt x="21600" y="9818"/>
                </a:cubicBezTo>
                <a:cubicBezTo>
                  <a:pt x="21600" y="4396"/>
                  <a:pt x="16765" y="0"/>
                  <a:pt x="10800" y="0"/>
                </a:cubicBezTo>
                <a:moveTo>
                  <a:pt x="10800" y="7364"/>
                </a:moveTo>
                <a:cubicBezTo>
                  <a:pt x="11695" y="7364"/>
                  <a:pt x="12420" y="8023"/>
                  <a:pt x="12420" y="8836"/>
                </a:cubicBezTo>
                <a:cubicBezTo>
                  <a:pt x="12420" y="9649"/>
                  <a:pt x="11695" y="10309"/>
                  <a:pt x="10800" y="10309"/>
                </a:cubicBezTo>
                <a:cubicBezTo>
                  <a:pt x="9905" y="10309"/>
                  <a:pt x="9180" y="9649"/>
                  <a:pt x="9180" y="8836"/>
                </a:cubicBezTo>
                <a:cubicBezTo>
                  <a:pt x="9180" y="8023"/>
                  <a:pt x="9905" y="7364"/>
                  <a:pt x="10800" y="7364"/>
                </a:cubicBezTo>
                <a:moveTo>
                  <a:pt x="10800" y="11291"/>
                </a:moveTo>
                <a:cubicBezTo>
                  <a:pt x="12291" y="11291"/>
                  <a:pt x="13500" y="10192"/>
                  <a:pt x="13500" y="8836"/>
                </a:cubicBezTo>
                <a:cubicBezTo>
                  <a:pt x="13500" y="7481"/>
                  <a:pt x="12291" y="6382"/>
                  <a:pt x="10800" y="6382"/>
                </a:cubicBezTo>
                <a:cubicBezTo>
                  <a:pt x="9309" y="6382"/>
                  <a:pt x="8100" y="7481"/>
                  <a:pt x="8100" y="8836"/>
                </a:cubicBezTo>
                <a:cubicBezTo>
                  <a:pt x="8100" y="10192"/>
                  <a:pt x="9309" y="11291"/>
                  <a:pt x="10800" y="11291"/>
                </a:cubicBezTo>
                <a:moveTo>
                  <a:pt x="11994" y="20179"/>
                </a:moveTo>
                <a:cubicBezTo>
                  <a:pt x="11855" y="20433"/>
                  <a:pt x="11738" y="20560"/>
                  <a:pt x="11673" y="20618"/>
                </a:cubicBezTo>
                <a:lnTo>
                  <a:pt x="9927" y="20618"/>
                </a:lnTo>
                <a:cubicBezTo>
                  <a:pt x="9862" y="20560"/>
                  <a:pt x="9745" y="20433"/>
                  <a:pt x="9606" y="20179"/>
                </a:cubicBezTo>
                <a:cubicBezTo>
                  <a:pt x="9182" y="19408"/>
                  <a:pt x="8640" y="16626"/>
                  <a:pt x="8640" y="15218"/>
                </a:cubicBezTo>
                <a:cubicBezTo>
                  <a:pt x="8640" y="13768"/>
                  <a:pt x="9205" y="13255"/>
                  <a:pt x="10800" y="13255"/>
                </a:cubicBezTo>
                <a:cubicBezTo>
                  <a:pt x="12395" y="13255"/>
                  <a:pt x="12960" y="13768"/>
                  <a:pt x="12960" y="15218"/>
                </a:cubicBezTo>
                <a:cubicBezTo>
                  <a:pt x="12960" y="16626"/>
                  <a:pt x="12418" y="19408"/>
                  <a:pt x="11994" y="20179"/>
                </a:cubicBezTo>
                <a:moveTo>
                  <a:pt x="10800" y="12273"/>
                </a:moveTo>
                <a:cubicBezTo>
                  <a:pt x="8100" y="12273"/>
                  <a:pt x="7560" y="13745"/>
                  <a:pt x="7560" y="15218"/>
                </a:cubicBezTo>
                <a:cubicBezTo>
                  <a:pt x="7560" y="16691"/>
                  <a:pt x="8100" y="19636"/>
                  <a:pt x="8640" y="20618"/>
                </a:cubicBezTo>
                <a:cubicBezTo>
                  <a:pt x="9180" y="21600"/>
                  <a:pt x="9720" y="21600"/>
                  <a:pt x="9720" y="21600"/>
                </a:cubicBezTo>
                <a:lnTo>
                  <a:pt x="11880" y="21600"/>
                </a:lnTo>
                <a:cubicBezTo>
                  <a:pt x="11880" y="21600"/>
                  <a:pt x="12420" y="21600"/>
                  <a:pt x="12960" y="20618"/>
                </a:cubicBezTo>
                <a:cubicBezTo>
                  <a:pt x="13500" y="19636"/>
                  <a:pt x="14040" y="16691"/>
                  <a:pt x="14040" y="15218"/>
                </a:cubicBezTo>
                <a:cubicBezTo>
                  <a:pt x="14040" y="13745"/>
                  <a:pt x="13500" y="12273"/>
                  <a:pt x="10800" y="12273"/>
                </a:cubicBezTo>
              </a:path>
            </a:pathLst>
          </a:custGeom>
          <a:solidFill>
            <a:srgbClr val="1052A7"/>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052A7"/>
              </a:solidFill>
              <a:latin typeface="Open Sans"/>
              <a:ea typeface="Open Sans"/>
              <a:cs typeface="Open Sans"/>
              <a:sym typeface="Open Sans"/>
            </a:endParaRPr>
          </a:p>
        </p:txBody>
      </p:sp>
      <p:pic>
        <p:nvPicPr>
          <p:cNvPr id="636" name="Google Shape;636;p19"/>
          <p:cNvPicPr preferRelativeResize="0"/>
          <p:nvPr/>
        </p:nvPicPr>
        <p:blipFill rotWithShape="1">
          <a:blip r:embed="rId9">
            <a:alphaModFix/>
          </a:blip>
          <a:srcRect b="0" l="0" r="0" t="0"/>
          <a:stretch/>
        </p:blipFill>
        <p:spPr>
          <a:xfrm>
            <a:off x="1660954" y="5867634"/>
            <a:ext cx="1360741" cy="2343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it-IT">
                <a:latin typeface="Arial"/>
                <a:ea typeface="Arial"/>
                <a:cs typeface="Arial"/>
                <a:sym typeface="Arial"/>
              </a:rPr>
              <a:t>‹#›</a:t>
            </a:fld>
            <a:endParaRPr>
              <a:latin typeface="Arial"/>
              <a:ea typeface="Arial"/>
              <a:cs typeface="Arial"/>
              <a:sym typeface="Arial"/>
            </a:endParaRPr>
          </a:p>
        </p:txBody>
      </p:sp>
      <p:cxnSp>
        <p:nvCxnSpPr>
          <p:cNvPr id="280" name="Google Shape;280;p2"/>
          <p:cNvCxnSpPr/>
          <p:nvPr/>
        </p:nvCxnSpPr>
        <p:spPr>
          <a:xfrm>
            <a:off x="985480" y="0"/>
            <a:ext cx="0" cy="6858000"/>
          </a:xfrm>
          <a:prstGeom prst="straightConnector1">
            <a:avLst/>
          </a:prstGeom>
          <a:noFill/>
          <a:ln cap="flat" cmpd="sng" w="9525">
            <a:solidFill>
              <a:schemeClr val="dk1">
                <a:alpha val="20000"/>
              </a:schemeClr>
            </a:solidFill>
            <a:prstDash val="solid"/>
            <a:miter lim="800000"/>
            <a:headEnd len="sm" w="sm" type="none"/>
            <a:tailEnd len="sm" w="sm" type="none"/>
          </a:ln>
        </p:spPr>
      </p:cxnSp>
      <p:sp>
        <p:nvSpPr>
          <p:cNvPr id="281" name="Google Shape;281;p2"/>
          <p:cNvSpPr txBox="1"/>
          <p:nvPr/>
        </p:nvSpPr>
        <p:spPr>
          <a:xfrm>
            <a:off x="1866899" y="3051017"/>
            <a:ext cx="8483494" cy="1149289"/>
          </a:xfrm>
          <a:prstGeom prst="rect">
            <a:avLst/>
          </a:prstGeom>
          <a:noFill/>
          <a:ln>
            <a:noFill/>
          </a:ln>
        </p:spPr>
        <p:txBody>
          <a:bodyPr anchorCtr="0" anchor="t" bIns="45700" lIns="0" spcFirstLastPara="1" rIns="0" wrap="square" tIns="45700">
            <a:spAutoFit/>
          </a:bodyPr>
          <a:lstStyle/>
          <a:p>
            <a:pPr indent="0" lvl="0" marL="0" marR="0" rtl="0" algn="l">
              <a:lnSpc>
                <a:spcPct val="70000"/>
              </a:lnSpc>
              <a:spcBef>
                <a:spcPts val="0"/>
              </a:spcBef>
              <a:spcAft>
                <a:spcPts val="0"/>
              </a:spcAft>
              <a:buClr>
                <a:srgbClr val="000000"/>
              </a:buClr>
              <a:buSzPts val="4800"/>
              <a:buFont typeface="Arial"/>
              <a:buNone/>
            </a:pPr>
            <a:r>
              <a:rPr b="1" i="0" lang="it-IT" sz="4800" u="none" cap="none" strike="noStrike">
                <a:solidFill>
                  <a:schemeClr val="dk1"/>
                </a:solidFill>
                <a:latin typeface="Arial"/>
                <a:ea typeface="Arial"/>
                <a:cs typeface="Arial"/>
                <a:sym typeface="Arial"/>
              </a:rPr>
              <a:t>DISINFORMATION</a:t>
            </a:r>
            <a:endParaRPr b="0" i="0" sz="1400" u="none" cap="none" strike="noStrike">
              <a:solidFill>
                <a:srgbClr val="000000"/>
              </a:solidFill>
              <a:latin typeface="Arial"/>
              <a:ea typeface="Arial"/>
              <a:cs typeface="Arial"/>
              <a:sym typeface="Arial"/>
            </a:endParaRPr>
          </a:p>
          <a:p>
            <a:pPr indent="0" lvl="0" marL="0" marR="0" rtl="0" algn="l">
              <a:lnSpc>
                <a:spcPct val="70000"/>
              </a:lnSpc>
              <a:spcBef>
                <a:spcPts val="0"/>
              </a:spcBef>
              <a:spcAft>
                <a:spcPts val="0"/>
              </a:spcAft>
              <a:buClr>
                <a:srgbClr val="000000"/>
              </a:buClr>
              <a:buSzPts val="4800"/>
              <a:buFont typeface="Arial"/>
              <a:buNone/>
            </a:pPr>
            <a:r>
              <a:rPr b="1" i="0" lang="it-IT" sz="4800" u="none" cap="none" strike="noStrike">
                <a:solidFill>
                  <a:schemeClr val="dk1"/>
                </a:solidFill>
                <a:latin typeface="Arial"/>
                <a:ea typeface="Arial"/>
                <a:cs typeface="Arial"/>
                <a:sym typeface="Arial"/>
              </a:rPr>
              <a:t>&amp; MISINFORMATION</a:t>
            </a:r>
            <a:endParaRPr b="1" i="0" sz="4800" u="none" cap="none" strike="noStrike">
              <a:solidFill>
                <a:srgbClr val="1052A7"/>
              </a:solidFill>
              <a:latin typeface="Arial"/>
              <a:ea typeface="Arial"/>
              <a:cs typeface="Arial"/>
              <a:sym typeface="Arial"/>
            </a:endParaRPr>
          </a:p>
        </p:txBody>
      </p:sp>
      <p:pic>
        <p:nvPicPr>
          <p:cNvPr id="282" name="Google Shape;282;p2"/>
          <p:cNvPicPr preferRelativeResize="0"/>
          <p:nvPr/>
        </p:nvPicPr>
        <p:blipFill rotWithShape="1">
          <a:blip r:embed="rId3">
            <a:alphaModFix/>
          </a:blip>
          <a:srcRect b="0" l="0" r="0" t="0"/>
          <a:stretch/>
        </p:blipFill>
        <p:spPr>
          <a:xfrm>
            <a:off x="1866899" y="5724922"/>
            <a:ext cx="2213322" cy="379426"/>
          </a:xfrm>
          <a:prstGeom prst="rect">
            <a:avLst/>
          </a:prstGeom>
          <a:noFill/>
          <a:ln>
            <a:noFill/>
          </a:ln>
        </p:spPr>
      </p:pic>
      <p:pic>
        <p:nvPicPr>
          <p:cNvPr id="283" name="Google Shape;283;p2"/>
          <p:cNvPicPr preferRelativeResize="0"/>
          <p:nvPr/>
        </p:nvPicPr>
        <p:blipFill rotWithShape="1">
          <a:blip r:embed="rId4">
            <a:alphaModFix/>
          </a:blip>
          <a:srcRect b="0" l="0" r="0" t="0"/>
          <a:stretch/>
        </p:blipFill>
        <p:spPr>
          <a:xfrm>
            <a:off x="7195458" y="0"/>
            <a:ext cx="6965315" cy="7044918"/>
          </a:xfrm>
          <a:prstGeom prst="rect">
            <a:avLst/>
          </a:prstGeom>
          <a:noFill/>
          <a:ln>
            <a:noFill/>
          </a:ln>
        </p:spPr>
      </p:pic>
      <p:sp>
        <p:nvSpPr>
          <p:cNvPr id="284" name="Google Shape;284;p2"/>
          <p:cNvSpPr/>
          <p:nvPr/>
        </p:nvSpPr>
        <p:spPr>
          <a:xfrm>
            <a:off x="345989" y="3130378"/>
            <a:ext cx="296562"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285" name="Google Shape;285;p2"/>
          <p:cNvPicPr preferRelativeResize="0"/>
          <p:nvPr/>
        </p:nvPicPr>
        <p:blipFill rotWithShape="1">
          <a:blip r:embed="rId5">
            <a:alphaModFix/>
          </a:blip>
          <a:srcRect b="0" l="0" r="0" t="0"/>
          <a:stretch/>
        </p:blipFill>
        <p:spPr>
          <a:xfrm>
            <a:off x="1866899" y="5001333"/>
            <a:ext cx="2405103" cy="41418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pic>
        <p:nvPicPr>
          <p:cNvPr id="641" name="Google Shape;641;p20"/>
          <p:cNvPicPr preferRelativeResize="0"/>
          <p:nvPr/>
        </p:nvPicPr>
        <p:blipFill rotWithShape="1">
          <a:blip r:embed="rId3">
            <a:alphaModFix/>
          </a:blip>
          <a:srcRect b="0" l="0" r="0" t="0"/>
          <a:stretch/>
        </p:blipFill>
        <p:spPr>
          <a:xfrm>
            <a:off x="8897747" y="-121438"/>
            <a:ext cx="6193725" cy="6938540"/>
          </a:xfrm>
          <a:prstGeom prst="rect">
            <a:avLst/>
          </a:prstGeom>
          <a:noFill/>
          <a:ln>
            <a:noFill/>
          </a:ln>
        </p:spPr>
      </p:pic>
      <p:sp>
        <p:nvSpPr>
          <p:cNvPr id="642" name="Google Shape;642;p20"/>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it-IT"/>
              <a:t>‹#›</a:t>
            </a:fld>
            <a:endParaRPr/>
          </a:p>
        </p:txBody>
      </p:sp>
      <p:sp>
        <p:nvSpPr>
          <p:cNvPr id="643" name="Google Shape;643;p20"/>
          <p:cNvSpPr txBox="1"/>
          <p:nvPr>
            <p:ph type="title"/>
          </p:nvPr>
        </p:nvSpPr>
        <p:spPr>
          <a:xfrm>
            <a:off x="2230338" y="1051019"/>
            <a:ext cx="3917010" cy="1415736"/>
          </a:xfrm>
          <a:prstGeom prst="rect">
            <a:avLst/>
          </a:prstGeom>
          <a:noFill/>
          <a:ln>
            <a:noFill/>
          </a:ln>
        </p:spPr>
        <p:txBody>
          <a:bodyPr anchorCtr="0" anchor="t" bIns="0" lIns="0" spcFirstLastPara="1" rIns="0" wrap="square" tIns="192000">
            <a:noAutofit/>
          </a:bodyPr>
          <a:lstStyle/>
          <a:p>
            <a:pPr indent="0" lvl="0" marL="0" rtl="0" algn="l">
              <a:lnSpc>
                <a:spcPct val="80000"/>
              </a:lnSpc>
              <a:spcBef>
                <a:spcPts val="0"/>
              </a:spcBef>
              <a:spcAft>
                <a:spcPts val="0"/>
              </a:spcAft>
              <a:buClr>
                <a:schemeClr val="dk1"/>
              </a:buClr>
              <a:buSzPts val="3600"/>
              <a:buFont typeface="Arial"/>
              <a:buNone/>
            </a:pPr>
            <a:r>
              <a:rPr b="1" lang="it-IT">
                <a:latin typeface="Arial"/>
                <a:ea typeface="Arial"/>
                <a:cs typeface="Arial"/>
                <a:sym typeface="Arial"/>
              </a:rPr>
              <a:t>WHO IS BEHIND</a:t>
            </a:r>
            <a:br>
              <a:rPr b="1" lang="it-IT">
                <a:latin typeface="Arial"/>
                <a:ea typeface="Arial"/>
                <a:cs typeface="Arial"/>
                <a:sym typeface="Arial"/>
              </a:rPr>
            </a:br>
            <a:r>
              <a:rPr b="1" lang="it-IT">
                <a:latin typeface="Arial"/>
                <a:ea typeface="Arial"/>
                <a:cs typeface="Arial"/>
                <a:sym typeface="Arial"/>
              </a:rPr>
              <a:t>PROPAGANDA</a:t>
            </a:r>
            <a:endParaRPr b="1">
              <a:solidFill>
                <a:srgbClr val="1052A7"/>
              </a:solidFill>
              <a:latin typeface="Arial"/>
              <a:ea typeface="Arial"/>
              <a:cs typeface="Arial"/>
              <a:sym typeface="Arial"/>
            </a:endParaRPr>
          </a:p>
        </p:txBody>
      </p:sp>
      <p:sp>
        <p:nvSpPr>
          <p:cNvPr id="644" name="Google Shape;644;p20"/>
          <p:cNvSpPr txBox="1"/>
          <p:nvPr/>
        </p:nvSpPr>
        <p:spPr>
          <a:xfrm>
            <a:off x="2395096" y="4406443"/>
            <a:ext cx="2392062" cy="634020"/>
          </a:xfrm>
          <a:prstGeom prst="rect">
            <a:avLst/>
          </a:prstGeom>
          <a:noFill/>
          <a:ln>
            <a:noFill/>
          </a:ln>
        </p:spPr>
        <p:txBody>
          <a:bodyPr anchorCtr="0" anchor="t" bIns="45700" lIns="0" spcFirstLastPara="1" rIns="0" wrap="square" tIns="45700">
            <a:spAutoFit/>
          </a:bodyPr>
          <a:lstStyle/>
          <a:p>
            <a:pPr indent="0" lvl="0" marL="0" marR="0" rtl="0" algn="ctr">
              <a:lnSpc>
                <a:spcPct val="12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States take control of the media or even create their own social networks and ban free social networks (Russia, China).</a:t>
            </a:r>
            <a:endParaRPr b="0" i="0" sz="1400" u="none" cap="none" strike="noStrike">
              <a:solidFill>
                <a:srgbClr val="000000"/>
              </a:solidFill>
              <a:latin typeface="Arial"/>
              <a:ea typeface="Arial"/>
              <a:cs typeface="Arial"/>
              <a:sym typeface="Arial"/>
            </a:endParaRPr>
          </a:p>
        </p:txBody>
      </p:sp>
      <p:sp>
        <p:nvSpPr>
          <p:cNvPr id="645" name="Google Shape;645;p20"/>
          <p:cNvSpPr txBox="1"/>
          <p:nvPr/>
        </p:nvSpPr>
        <p:spPr>
          <a:xfrm>
            <a:off x="8085549" y="4406443"/>
            <a:ext cx="2392062" cy="818686"/>
          </a:xfrm>
          <a:prstGeom prst="rect">
            <a:avLst/>
          </a:prstGeom>
          <a:noFill/>
          <a:ln>
            <a:noFill/>
          </a:ln>
        </p:spPr>
        <p:txBody>
          <a:bodyPr anchorCtr="0" anchor="t" bIns="45700" lIns="0" spcFirstLastPara="1" rIns="0" wrap="square" tIns="45700">
            <a:spAutoFit/>
          </a:bodyPr>
          <a:lstStyle/>
          <a:p>
            <a:pPr indent="0" lvl="0" marL="0" marR="0" rtl="0" algn="ctr">
              <a:lnSpc>
                <a:spcPct val="12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State above all: through official speeches, members of the government, state-controlled or state-financed news agencies, journalists or corrupt media.</a:t>
            </a:r>
            <a:endParaRPr b="0" i="0" sz="1400" u="none" cap="none" strike="noStrike">
              <a:solidFill>
                <a:srgbClr val="000000"/>
              </a:solidFill>
              <a:latin typeface="Arial"/>
              <a:ea typeface="Arial"/>
              <a:cs typeface="Arial"/>
              <a:sym typeface="Arial"/>
            </a:endParaRPr>
          </a:p>
        </p:txBody>
      </p:sp>
      <p:sp>
        <p:nvSpPr>
          <p:cNvPr id="646" name="Google Shape;646;p20"/>
          <p:cNvSpPr txBox="1"/>
          <p:nvPr/>
        </p:nvSpPr>
        <p:spPr>
          <a:xfrm>
            <a:off x="5243495" y="4406443"/>
            <a:ext cx="2392062" cy="629339"/>
          </a:xfrm>
          <a:prstGeom prst="rect">
            <a:avLst/>
          </a:prstGeom>
          <a:noFill/>
          <a:ln>
            <a:noFill/>
          </a:ln>
        </p:spPr>
        <p:txBody>
          <a:bodyPr anchorCtr="0" anchor="t" bIns="45700" lIns="0" spcFirstLastPara="1" rIns="0" wrap="square" tIns="45700">
            <a:spAutoFit/>
          </a:bodyPr>
          <a:lstStyle/>
          <a:p>
            <a:pPr indent="0" lvl="0" marL="0" marR="0" rtl="0" algn="ctr">
              <a:lnSpc>
                <a:spcPct val="12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Using fake accounts (troll factory) to spread messages on the internet and social networks.</a:t>
            </a:r>
            <a:endParaRPr b="0" i="0" sz="1400" u="none" cap="none" strike="noStrike">
              <a:solidFill>
                <a:srgbClr val="000000"/>
              </a:solidFill>
              <a:latin typeface="Arial"/>
              <a:ea typeface="Arial"/>
              <a:cs typeface="Arial"/>
              <a:sym typeface="Arial"/>
            </a:endParaRPr>
          </a:p>
        </p:txBody>
      </p:sp>
      <p:sp>
        <p:nvSpPr>
          <p:cNvPr id="647" name="Google Shape;647;p20"/>
          <p:cNvSpPr/>
          <p:nvPr/>
        </p:nvSpPr>
        <p:spPr>
          <a:xfrm>
            <a:off x="345989" y="3130378"/>
            <a:ext cx="296562"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648" name="Google Shape;648;p20"/>
          <p:cNvPicPr preferRelativeResize="0"/>
          <p:nvPr/>
        </p:nvPicPr>
        <p:blipFill rotWithShape="1">
          <a:blip r:embed="rId4">
            <a:alphaModFix/>
          </a:blip>
          <a:srcRect b="0" l="0" r="0" t="0"/>
          <a:stretch/>
        </p:blipFill>
        <p:spPr>
          <a:xfrm>
            <a:off x="10627841" y="6451334"/>
            <a:ext cx="1135792" cy="194707"/>
          </a:xfrm>
          <a:prstGeom prst="rect">
            <a:avLst/>
          </a:prstGeom>
          <a:noFill/>
          <a:ln>
            <a:noFill/>
          </a:ln>
        </p:spPr>
      </p:pic>
      <p:sp>
        <p:nvSpPr>
          <p:cNvPr id="649" name="Google Shape;649;p20"/>
          <p:cNvSpPr/>
          <p:nvPr/>
        </p:nvSpPr>
        <p:spPr>
          <a:xfrm>
            <a:off x="3278041" y="3462339"/>
            <a:ext cx="626171" cy="765319"/>
          </a:xfrm>
          <a:custGeom>
            <a:rect b="b" l="l" r="r" t="t"/>
            <a:pathLst>
              <a:path extrusionOk="0" h="21600" w="21600">
                <a:moveTo>
                  <a:pt x="10800" y="4909"/>
                </a:moveTo>
                <a:cubicBezTo>
                  <a:pt x="5498" y="4909"/>
                  <a:pt x="1200" y="4030"/>
                  <a:pt x="1200" y="2945"/>
                </a:cubicBezTo>
                <a:cubicBezTo>
                  <a:pt x="1200" y="1861"/>
                  <a:pt x="5498" y="982"/>
                  <a:pt x="10800" y="982"/>
                </a:cubicBezTo>
                <a:cubicBezTo>
                  <a:pt x="16102" y="982"/>
                  <a:pt x="20400" y="1861"/>
                  <a:pt x="20400" y="2945"/>
                </a:cubicBezTo>
                <a:cubicBezTo>
                  <a:pt x="20400" y="4030"/>
                  <a:pt x="16102" y="4909"/>
                  <a:pt x="10800" y="4909"/>
                </a:cubicBezTo>
                <a:moveTo>
                  <a:pt x="20400" y="6873"/>
                </a:moveTo>
                <a:cubicBezTo>
                  <a:pt x="20400" y="7957"/>
                  <a:pt x="16102" y="8836"/>
                  <a:pt x="10800" y="8836"/>
                </a:cubicBezTo>
                <a:cubicBezTo>
                  <a:pt x="5498" y="8836"/>
                  <a:pt x="1200" y="7957"/>
                  <a:pt x="1200" y="6873"/>
                </a:cubicBezTo>
                <a:lnTo>
                  <a:pt x="1200" y="4292"/>
                </a:lnTo>
                <a:cubicBezTo>
                  <a:pt x="2993" y="5241"/>
                  <a:pt x="6615" y="5891"/>
                  <a:pt x="10800" y="5891"/>
                </a:cubicBezTo>
                <a:cubicBezTo>
                  <a:pt x="14986" y="5891"/>
                  <a:pt x="18607" y="5241"/>
                  <a:pt x="20400" y="4292"/>
                </a:cubicBezTo>
                <a:cubicBezTo>
                  <a:pt x="20400" y="4292"/>
                  <a:pt x="20400" y="6873"/>
                  <a:pt x="20400" y="6873"/>
                </a:cubicBezTo>
                <a:close/>
                <a:moveTo>
                  <a:pt x="10800" y="10800"/>
                </a:moveTo>
                <a:cubicBezTo>
                  <a:pt x="5498" y="10800"/>
                  <a:pt x="1200" y="9921"/>
                  <a:pt x="1200" y="8836"/>
                </a:cubicBezTo>
                <a:cubicBezTo>
                  <a:pt x="1200" y="8672"/>
                  <a:pt x="1309" y="8514"/>
                  <a:pt x="1494" y="8363"/>
                </a:cubicBezTo>
                <a:cubicBezTo>
                  <a:pt x="3370" y="9232"/>
                  <a:pt x="6830" y="9818"/>
                  <a:pt x="10800" y="9818"/>
                </a:cubicBezTo>
                <a:cubicBezTo>
                  <a:pt x="14770" y="9818"/>
                  <a:pt x="18230" y="9232"/>
                  <a:pt x="20106" y="8363"/>
                </a:cubicBezTo>
                <a:cubicBezTo>
                  <a:pt x="20291" y="8514"/>
                  <a:pt x="20400" y="8672"/>
                  <a:pt x="20400" y="8836"/>
                </a:cubicBezTo>
                <a:cubicBezTo>
                  <a:pt x="20400" y="9921"/>
                  <a:pt x="16102" y="10800"/>
                  <a:pt x="10800" y="10800"/>
                </a:cubicBezTo>
                <a:moveTo>
                  <a:pt x="20400" y="12764"/>
                </a:moveTo>
                <a:cubicBezTo>
                  <a:pt x="20400" y="13848"/>
                  <a:pt x="16102" y="14727"/>
                  <a:pt x="10800" y="14727"/>
                </a:cubicBezTo>
                <a:cubicBezTo>
                  <a:pt x="5498" y="14727"/>
                  <a:pt x="1200" y="13848"/>
                  <a:pt x="1200" y="12764"/>
                </a:cubicBezTo>
                <a:lnTo>
                  <a:pt x="1200" y="10183"/>
                </a:lnTo>
                <a:cubicBezTo>
                  <a:pt x="2993" y="11132"/>
                  <a:pt x="6615" y="11782"/>
                  <a:pt x="10800" y="11782"/>
                </a:cubicBezTo>
                <a:cubicBezTo>
                  <a:pt x="14986" y="11782"/>
                  <a:pt x="18607" y="11132"/>
                  <a:pt x="20400" y="10183"/>
                </a:cubicBezTo>
                <a:cubicBezTo>
                  <a:pt x="20400" y="10183"/>
                  <a:pt x="20400" y="12764"/>
                  <a:pt x="20400" y="12764"/>
                </a:cubicBezTo>
                <a:close/>
                <a:moveTo>
                  <a:pt x="10800" y="16691"/>
                </a:moveTo>
                <a:cubicBezTo>
                  <a:pt x="5498" y="16691"/>
                  <a:pt x="1200" y="15812"/>
                  <a:pt x="1200" y="14727"/>
                </a:cubicBezTo>
                <a:cubicBezTo>
                  <a:pt x="1200" y="14563"/>
                  <a:pt x="1309" y="14405"/>
                  <a:pt x="1494" y="14254"/>
                </a:cubicBezTo>
                <a:cubicBezTo>
                  <a:pt x="3370" y="15123"/>
                  <a:pt x="6830" y="15709"/>
                  <a:pt x="10800" y="15709"/>
                </a:cubicBezTo>
                <a:cubicBezTo>
                  <a:pt x="14770" y="15709"/>
                  <a:pt x="18230" y="15123"/>
                  <a:pt x="20106" y="14254"/>
                </a:cubicBezTo>
                <a:cubicBezTo>
                  <a:pt x="20291" y="14405"/>
                  <a:pt x="20400" y="14563"/>
                  <a:pt x="20400" y="14727"/>
                </a:cubicBezTo>
                <a:cubicBezTo>
                  <a:pt x="20400" y="15812"/>
                  <a:pt x="16102" y="16691"/>
                  <a:pt x="10800" y="16691"/>
                </a:cubicBezTo>
                <a:moveTo>
                  <a:pt x="20400" y="18655"/>
                </a:moveTo>
                <a:cubicBezTo>
                  <a:pt x="20400" y="19739"/>
                  <a:pt x="16102" y="20618"/>
                  <a:pt x="10800" y="20618"/>
                </a:cubicBezTo>
                <a:cubicBezTo>
                  <a:pt x="5498" y="20618"/>
                  <a:pt x="1200" y="19739"/>
                  <a:pt x="1200" y="18655"/>
                </a:cubicBezTo>
                <a:lnTo>
                  <a:pt x="1200" y="16073"/>
                </a:lnTo>
                <a:cubicBezTo>
                  <a:pt x="2993" y="17023"/>
                  <a:pt x="6615" y="17673"/>
                  <a:pt x="10800" y="17673"/>
                </a:cubicBezTo>
                <a:cubicBezTo>
                  <a:pt x="14986" y="17673"/>
                  <a:pt x="18607" y="17023"/>
                  <a:pt x="20400" y="16073"/>
                </a:cubicBezTo>
                <a:cubicBezTo>
                  <a:pt x="20400" y="16073"/>
                  <a:pt x="20400" y="18655"/>
                  <a:pt x="20400" y="18655"/>
                </a:cubicBezTo>
                <a:close/>
                <a:moveTo>
                  <a:pt x="21600" y="2945"/>
                </a:moveTo>
                <a:cubicBezTo>
                  <a:pt x="21600" y="1319"/>
                  <a:pt x="16765" y="0"/>
                  <a:pt x="10800" y="0"/>
                </a:cubicBezTo>
                <a:cubicBezTo>
                  <a:pt x="4835" y="0"/>
                  <a:pt x="0" y="1319"/>
                  <a:pt x="0" y="2945"/>
                </a:cubicBezTo>
                <a:lnTo>
                  <a:pt x="0" y="6873"/>
                </a:lnTo>
                <a:cubicBezTo>
                  <a:pt x="0" y="7218"/>
                  <a:pt x="229" y="7548"/>
                  <a:pt x="628" y="7855"/>
                </a:cubicBezTo>
                <a:cubicBezTo>
                  <a:pt x="229" y="8162"/>
                  <a:pt x="0" y="8492"/>
                  <a:pt x="0" y="8836"/>
                </a:cubicBezTo>
                <a:lnTo>
                  <a:pt x="0" y="12764"/>
                </a:lnTo>
                <a:cubicBezTo>
                  <a:pt x="0" y="13109"/>
                  <a:pt x="229" y="13439"/>
                  <a:pt x="628" y="13745"/>
                </a:cubicBezTo>
                <a:cubicBezTo>
                  <a:pt x="229" y="14053"/>
                  <a:pt x="0" y="14383"/>
                  <a:pt x="0" y="14727"/>
                </a:cubicBezTo>
                <a:lnTo>
                  <a:pt x="0" y="18655"/>
                </a:lnTo>
                <a:cubicBezTo>
                  <a:pt x="0" y="20282"/>
                  <a:pt x="4835" y="21600"/>
                  <a:pt x="10800" y="21600"/>
                </a:cubicBezTo>
                <a:cubicBezTo>
                  <a:pt x="16765" y="21600"/>
                  <a:pt x="21600" y="20282"/>
                  <a:pt x="21600" y="18655"/>
                </a:cubicBezTo>
                <a:lnTo>
                  <a:pt x="21600" y="14727"/>
                </a:lnTo>
                <a:cubicBezTo>
                  <a:pt x="21600" y="14383"/>
                  <a:pt x="21371" y="14053"/>
                  <a:pt x="20972" y="13745"/>
                </a:cubicBezTo>
                <a:cubicBezTo>
                  <a:pt x="21371" y="13439"/>
                  <a:pt x="21600" y="13109"/>
                  <a:pt x="21600" y="12764"/>
                </a:cubicBezTo>
                <a:lnTo>
                  <a:pt x="21600" y="8836"/>
                </a:lnTo>
                <a:cubicBezTo>
                  <a:pt x="21600" y="8492"/>
                  <a:pt x="21371" y="8162"/>
                  <a:pt x="20972" y="7855"/>
                </a:cubicBezTo>
                <a:cubicBezTo>
                  <a:pt x="21371" y="7548"/>
                  <a:pt x="21600" y="7218"/>
                  <a:pt x="21600" y="6873"/>
                </a:cubicBezTo>
                <a:cubicBezTo>
                  <a:pt x="21600" y="6873"/>
                  <a:pt x="21600" y="2945"/>
                  <a:pt x="21600" y="2945"/>
                </a:cubicBezTo>
                <a:close/>
              </a:path>
            </a:pathLst>
          </a:custGeom>
          <a:solidFill>
            <a:srgbClr val="1052A7"/>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052A7"/>
              </a:solidFill>
              <a:latin typeface="Open Sans"/>
              <a:ea typeface="Open Sans"/>
              <a:cs typeface="Open Sans"/>
              <a:sym typeface="Open Sans"/>
            </a:endParaRPr>
          </a:p>
        </p:txBody>
      </p:sp>
      <p:sp>
        <p:nvSpPr>
          <p:cNvPr id="650" name="Google Shape;650;p20"/>
          <p:cNvSpPr/>
          <p:nvPr/>
        </p:nvSpPr>
        <p:spPr>
          <a:xfrm>
            <a:off x="6025249" y="3462339"/>
            <a:ext cx="846024" cy="769300"/>
          </a:xfrm>
          <a:custGeom>
            <a:rect b="b" l="l" r="r" t="t"/>
            <a:pathLst>
              <a:path extrusionOk="0" h="21600" w="21600">
                <a:moveTo>
                  <a:pt x="1016" y="20520"/>
                </a:moveTo>
                <a:cubicBezTo>
                  <a:pt x="1258" y="18675"/>
                  <a:pt x="2752" y="17922"/>
                  <a:pt x="4191" y="17361"/>
                </a:cubicBezTo>
                <a:cubicBezTo>
                  <a:pt x="5156" y="17087"/>
                  <a:pt x="6884" y="15971"/>
                  <a:pt x="6884" y="13567"/>
                </a:cubicBezTo>
                <a:cubicBezTo>
                  <a:pt x="6884" y="11509"/>
                  <a:pt x="6113" y="10507"/>
                  <a:pt x="5698" y="9969"/>
                </a:cubicBezTo>
                <a:cubicBezTo>
                  <a:pt x="5646" y="9901"/>
                  <a:pt x="5599" y="9842"/>
                  <a:pt x="5562" y="9785"/>
                </a:cubicBezTo>
                <a:cubicBezTo>
                  <a:pt x="5550" y="9768"/>
                  <a:pt x="5538" y="9751"/>
                  <a:pt x="5526" y="9734"/>
                </a:cubicBezTo>
                <a:cubicBezTo>
                  <a:pt x="5491" y="9662"/>
                  <a:pt x="5297" y="9177"/>
                  <a:pt x="5553" y="8011"/>
                </a:cubicBezTo>
                <a:cubicBezTo>
                  <a:pt x="5604" y="7777"/>
                  <a:pt x="5583" y="7531"/>
                  <a:pt x="5493" y="7311"/>
                </a:cubicBezTo>
                <a:cubicBezTo>
                  <a:pt x="5249" y="6721"/>
                  <a:pt x="4603" y="5151"/>
                  <a:pt x="5035" y="3987"/>
                </a:cubicBezTo>
                <a:cubicBezTo>
                  <a:pt x="5619" y="2410"/>
                  <a:pt x="6140" y="2098"/>
                  <a:pt x="7085" y="1642"/>
                </a:cubicBezTo>
                <a:cubicBezTo>
                  <a:pt x="7132" y="1619"/>
                  <a:pt x="7177" y="1592"/>
                  <a:pt x="7220" y="1562"/>
                </a:cubicBezTo>
                <a:cubicBezTo>
                  <a:pt x="7458" y="1393"/>
                  <a:pt x="8233" y="1080"/>
                  <a:pt x="9029" y="1080"/>
                </a:cubicBezTo>
                <a:cubicBezTo>
                  <a:pt x="9467" y="1080"/>
                  <a:pt x="9840" y="1171"/>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3"/>
                  <a:pt x="11247" y="9602"/>
                  <a:pt x="11210" y="9679"/>
                </a:cubicBezTo>
                <a:cubicBezTo>
                  <a:pt x="11181" y="9712"/>
                  <a:pt x="11153" y="9748"/>
                  <a:pt x="11129" y="9785"/>
                </a:cubicBezTo>
                <a:cubicBezTo>
                  <a:pt x="11091" y="9842"/>
                  <a:pt x="11044" y="9901"/>
                  <a:pt x="10992" y="9969"/>
                </a:cubicBezTo>
                <a:cubicBezTo>
                  <a:pt x="10578" y="10507"/>
                  <a:pt x="9806" y="11509"/>
                  <a:pt x="9806" y="13567"/>
                </a:cubicBezTo>
                <a:cubicBezTo>
                  <a:pt x="9806" y="15971"/>
                  <a:pt x="11535" y="17087"/>
                  <a:pt x="12500" y="17361"/>
                </a:cubicBezTo>
                <a:cubicBezTo>
                  <a:pt x="13925" y="17915"/>
                  <a:pt x="15432" y="18664"/>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39"/>
                  <a:pt x="12999" y="4821"/>
                  <a:pt x="12211" y="2789"/>
                </a:cubicBezTo>
                <a:cubicBezTo>
                  <a:pt x="11716" y="1513"/>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6"/>
                  <a:pt x="0" y="17821"/>
                  <a:pt x="0" y="21060"/>
                </a:cubicBezTo>
                <a:cubicBezTo>
                  <a:pt x="0" y="21060"/>
                  <a:pt x="0" y="21600"/>
                  <a:pt x="491" y="21600"/>
                </a:cubicBezTo>
                <a:lnTo>
                  <a:pt x="16200" y="21600"/>
                </a:lnTo>
                <a:cubicBezTo>
                  <a:pt x="16691" y="21600"/>
                  <a:pt x="16691" y="21060"/>
                  <a:pt x="16691" y="21060"/>
                </a:cubicBezTo>
                <a:cubicBezTo>
                  <a:pt x="16691" y="17821"/>
                  <a:pt x="14048" y="16816"/>
                  <a:pt x="12782" y="16326"/>
                </a:cubicBezTo>
                <a:moveTo>
                  <a:pt x="18035" y="15773"/>
                </a:moveTo>
                <a:cubicBezTo>
                  <a:pt x="18035" y="15773"/>
                  <a:pt x="16217" y="15311"/>
                  <a:pt x="16217" y="13290"/>
                </a:cubicBezTo>
                <a:cubicBezTo>
                  <a:pt x="16217" y="11514"/>
                  <a:pt x="17087" y="10889"/>
                  <a:pt x="17376" y="10458"/>
                </a:cubicBezTo>
                <a:cubicBezTo>
                  <a:pt x="17376" y="10458"/>
                  <a:pt x="17968" y="9905"/>
                  <a:pt x="17572" y="8122"/>
                </a:cubicBezTo>
                <a:cubicBezTo>
                  <a:pt x="18232" y="7145"/>
                  <a:pt x="18387" y="5419"/>
                  <a:pt x="17669" y="3589"/>
                </a:cubicBezTo>
                <a:cubicBezTo>
                  <a:pt x="17218" y="2442"/>
                  <a:pt x="16666" y="1814"/>
                  <a:pt x="16059" y="1448"/>
                </a:cubicBezTo>
                <a:cubicBezTo>
                  <a:pt x="15612" y="1179"/>
                  <a:pt x="15107" y="1081"/>
                  <a:pt x="14614" y="1081"/>
                </a:cubicBezTo>
                <a:cubicBezTo>
                  <a:pt x="13880" y="1081"/>
                  <a:pt x="13182" y="1301"/>
                  <a:pt x="12753" y="1513"/>
                </a:cubicBezTo>
                <a:cubicBezTo>
                  <a:pt x="12878" y="1781"/>
                  <a:pt x="12997" y="2064"/>
                  <a:pt x="13115" y="2365"/>
                </a:cubicBezTo>
                <a:cubicBezTo>
                  <a:pt x="13131" y="2408"/>
                  <a:pt x="13143" y="2453"/>
                  <a:pt x="13159" y="2496"/>
                </a:cubicBezTo>
                <a:cubicBezTo>
                  <a:pt x="13436" y="2360"/>
                  <a:pt x="13994" y="2159"/>
                  <a:pt x="14614" y="2159"/>
                </a:cubicBezTo>
                <a:cubicBezTo>
                  <a:pt x="15001" y="2159"/>
                  <a:pt x="15328" y="2239"/>
                  <a:pt x="15588" y="2396"/>
                </a:cubicBezTo>
                <a:cubicBezTo>
                  <a:pt x="15893" y="2579"/>
                  <a:pt x="16347" y="2947"/>
                  <a:pt x="16767" y="4018"/>
                </a:cubicBezTo>
                <a:cubicBezTo>
                  <a:pt x="17366" y="5540"/>
                  <a:pt x="17207" y="6853"/>
                  <a:pt x="16784" y="7478"/>
                </a:cubicBezTo>
                <a:cubicBezTo>
                  <a:pt x="16610" y="7736"/>
                  <a:pt x="16549" y="8066"/>
                  <a:pt x="16618" y="8379"/>
                </a:cubicBezTo>
                <a:cubicBezTo>
                  <a:pt x="16817" y="9273"/>
                  <a:pt x="16689" y="9648"/>
                  <a:pt x="16656" y="9723"/>
                </a:cubicBezTo>
                <a:cubicBezTo>
                  <a:pt x="16631" y="9753"/>
                  <a:pt x="16607" y="9785"/>
                  <a:pt x="16584" y="9819"/>
                </a:cubicBezTo>
                <a:cubicBezTo>
                  <a:pt x="16565" y="9848"/>
                  <a:pt x="16497" y="9929"/>
                  <a:pt x="16447" y="9988"/>
                </a:cubicBezTo>
                <a:cubicBezTo>
                  <a:pt x="16023" y="10487"/>
                  <a:pt x="15236" y="11418"/>
                  <a:pt x="15236" y="13290"/>
                </a:cubicBezTo>
                <a:cubicBezTo>
                  <a:pt x="15236" y="15520"/>
                  <a:pt x="16851" y="16555"/>
                  <a:pt x="17757" y="16810"/>
                </a:cubicBezTo>
                <a:cubicBezTo>
                  <a:pt x="19050" y="17306"/>
                  <a:pt x="20311" y="17925"/>
                  <a:pt x="20570" y="19439"/>
                </a:cubicBezTo>
                <a:lnTo>
                  <a:pt x="17464" y="19439"/>
                </a:lnTo>
                <a:cubicBezTo>
                  <a:pt x="17553" y="19773"/>
                  <a:pt x="17615" y="20131"/>
                  <a:pt x="17645" y="20519"/>
                </a:cubicBezTo>
                <a:lnTo>
                  <a:pt x="21152" y="20519"/>
                </a:lnTo>
                <a:cubicBezTo>
                  <a:pt x="21600" y="20519"/>
                  <a:pt x="21600" y="20034"/>
                  <a:pt x="21600" y="20034"/>
                </a:cubicBezTo>
                <a:cubicBezTo>
                  <a:pt x="21600" y="17119"/>
                  <a:pt x="19191" y="16215"/>
                  <a:pt x="18035" y="15773"/>
                </a:cubicBezTo>
              </a:path>
            </a:pathLst>
          </a:custGeom>
          <a:solidFill>
            <a:srgbClr val="1052A7"/>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052A7"/>
              </a:solidFill>
              <a:latin typeface="Open Sans"/>
              <a:ea typeface="Open Sans"/>
              <a:cs typeface="Open Sans"/>
              <a:sym typeface="Open Sans"/>
            </a:endParaRPr>
          </a:p>
        </p:txBody>
      </p:sp>
      <p:sp>
        <p:nvSpPr>
          <p:cNvPr id="651" name="Google Shape;651;p20"/>
          <p:cNvSpPr/>
          <p:nvPr/>
        </p:nvSpPr>
        <p:spPr>
          <a:xfrm>
            <a:off x="8939420" y="3468621"/>
            <a:ext cx="684320" cy="752753"/>
          </a:xfrm>
          <a:custGeom>
            <a:rect b="b" l="l" r="r" t="t"/>
            <a:pathLst>
              <a:path extrusionOk="0" h="21600" w="21600">
                <a:moveTo>
                  <a:pt x="14244" y="12618"/>
                </a:moveTo>
                <a:cubicBezTo>
                  <a:pt x="14459" y="12872"/>
                  <a:pt x="14634" y="13163"/>
                  <a:pt x="14771" y="13485"/>
                </a:cubicBezTo>
                <a:cubicBezTo>
                  <a:pt x="16295" y="12407"/>
                  <a:pt x="17280" y="10728"/>
                  <a:pt x="17280" y="8836"/>
                </a:cubicBezTo>
                <a:cubicBezTo>
                  <a:pt x="17280" y="5583"/>
                  <a:pt x="14379" y="2945"/>
                  <a:pt x="10800" y="2945"/>
                </a:cubicBezTo>
                <a:cubicBezTo>
                  <a:pt x="7221" y="2945"/>
                  <a:pt x="4320" y="5583"/>
                  <a:pt x="4320" y="8836"/>
                </a:cubicBezTo>
                <a:cubicBezTo>
                  <a:pt x="4320" y="10714"/>
                  <a:pt x="5289" y="12382"/>
                  <a:pt x="6794" y="13461"/>
                </a:cubicBezTo>
                <a:cubicBezTo>
                  <a:pt x="6928" y="13135"/>
                  <a:pt x="7106" y="12845"/>
                  <a:pt x="7323" y="12590"/>
                </a:cubicBezTo>
                <a:cubicBezTo>
                  <a:pt x="6148" y="11689"/>
                  <a:pt x="5400" y="10343"/>
                  <a:pt x="5400" y="8836"/>
                </a:cubicBezTo>
                <a:cubicBezTo>
                  <a:pt x="5400" y="6125"/>
                  <a:pt x="7817" y="3927"/>
                  <a:pt x="10800" y="3927"/>
                </a:cubicBezTo>
                <a:cubicBezTo>
                  <a:pt x="13783" y="3927"/>
                  <a:pt x="16200" y="6125"/>
                  <a:pt x="16200" y="8836"/>
                </a:cubicBezTo>
                <a:cubicBezTo>
                  <a:pt x="16200" y="10358"/>
                  <a:pt x="15439" y="11718"/>
                  <a:pt x="14244" y="12618"/>
                </a:cubicBezTo>
                <a:moveTo>
                  <a:pt x="10800" y="0"/>
                </a:moveTo>
                <a:cubicBezTo>
                  <a:pt x="4836" y="0"/>
                  <a:pt x="0" y="4396"/>
                  <a:pt x="0" y="9818"/>
                </a:cubicBezTo>
                <a:cubicBezTo>
                  <a:pt x="0" y="14007"/>
                  <a:pt x="2891" y="17573"/>
                  <a:pt x="6953" y="18983"/>
                </a:cubicBezTo>
                <a:cubicBezTo>
                  <a:pt x="6874" y="18609"/>
                  <a:pt x="6803" y="18223"/>
                  <a:pt x="6741" y="17840"/>
                </a:cubicBezTo>
                <a:cubicBezTo>
                  <a:pt x="3402" y="16441"/>
                  <a:pt x="1080" y="13379"/>
                  <a:pt x="1080" y="9818"/>
                </a:cubicBezTo>
                <a:cubicBezTo>
                  <a:pt x="1080" y="4938"/>
                  <a:pt x="5432" y="982"/>
                  <a:pt x="10800" y="982"/>
                </a:cubicBezTo>
                <a:cubicBezTo>
                  <a:pt x="16168" y="982"/>
                  <a:pt x="20520" y="4938"/>
                  <a:pt x="20520" y="9818"/>
                </a:cubicBezTo>
                <a:cubicBezTo>
                  <a:pt x="20520" y="13374"/>
                  <a:pt x="18204" y="16431"/>
                  <a:pt x="14874" y="17833"/>
                </a:cubicBezTo>
                <a:cubicBezTo>
                  <a:pt x="14812" y="18216"/>
                  <a:pt x="14740" y="18604"/>
                  <a:pt x="14660" y="18980"/>
                </a:cubicBezTo>
                <a:cubicBezTo>
                  <a:pt x="18716" y="17565"/>
                  <a:pt x="21600" y="14002"/>
                  <a:pt x="21600" y="9818"/>
                </a:cubicBezTo>
                <a:cubicBezTo>
                  <a:pt x="21600" y="4396"/>
                  <a:pt x="16765" y="0"/>
                  <a:pt x="10800" y="0"/>
                </a:cubicBezTo>
                <a:moveTo>
                  <a:pt x="10800" y="7364"/>
                </a:moveTo>
                <a:cubicBezTo>
                  <a:pt x="11695" y="7364"/>
                  <a:pt x="12420" y="8023"/>
                  <a:pt x="12420" y="8836"/>
                </a:cubicBezTo>
                <a:cubicBezTo>
                  <a:pt x="12420" y="9649"/>
                  <a:pt x="11695" y="10309"/>
                  <a:pt x="10800" y="10309"/>
                </a:cubicBezTo>
                <a:cubicBezTo>
                  <a:pt x="9905" y="10309"/>
                  <a:pt x="9180" y="9649"/>
                  <a:pt x="9180" y="8836"/>
                </a:cubicBezTo>
                <a:cubicBezTo>
                  <a:pt x="9180" y="8023"/>
                  <a:pt x="9905" y="7364"/>
                  <a:pt x="10800" y="7364"/>
                </a:cubicBezTo>
                <a:moveTo>
                  <a:pt x="10800" y="11291"/>
                </a:moveTo>
                <a:cubicBezTo>
                  <a:pt x="12291" y="11291"/>
                  <a:pt x="13500" y="10192"/>
                  <a:pt x="13500" y="8836"/>
                </a:cubicBezTo>
                <a:cubicBezTo>
                  <a:pt x="13500" y="7481"/>
                  <a:pt x="12291" y="6382"/>
                  <a:pt x="10800" y="6382"/>
                </a:cubicBezTo>
                <a:cubicBezTo>
                  <a:pt x="9309" y="6382"/>
                  <a:pt x="8100" y="7481"/>
                  <a:pt x="8100" y="8836"/>
                </a:cubicBezTo>
                <a:cubicBezTo>
                  <a:pt x="8100" y="10192"/>
                  <a:pt x="9309" y="11291"/>
                  <a:pt x="10800" y="11291"/>
                </a:cubicBezTo>
                <a:moveTo>
                  <a:pt x="11994" y="20179"/>
                </a:moveTo>
                <a:cubicBezTo>
                  <a:pt x="11855" y="20433"/>
                  <a:pt x="11738" y="20560"/>
                  <a:pt x="11673" y="20618"/>
                </a:cubicBezTo>
                <a:lnTo>
                  <a:pt x="9927" y="20618"/>
                </a:lnTo>
                <a:cubicBezTo>
                  <a:pt x="9862" y="20560"/>
                  <a:pt x="9745" y="20433"/>
                  <a:pt x="9606" y="20179"/>
                </a:cubicBezTo>
                <a:cubicBezTo>
                  <a:pt x="9182" y="19408"/>
                  <a:pt x="8640" y="16626"/>
                  <a:pt x="8640" y="15218"/>
                </a:cubicBezTo>
                <a:cubicBezTo>
                  <a:pt x="8640" y="13768"/>
                  <a:pt x="9205" y="13255"/>
                  <a:pt x="10800" y="13255"/>
                </a:cubicBezTo>
                <a:cubicBezTo>
                  <a:pt x="12395" y="13255"/>
                  <a:pt x="12960" y="13768"/>
                  <a:pt x="12960" y="15218"/>
                </a:cubicBezTo>
                <a:cubicBezTo>
                  <a:pt x="12960" y="16626"/>
                  <a:pt x="12418" y="19408"/>
                  <a:pt x="11994" y="20179"/>
                </a:cubicBezTo>
                <a:moveTo>
                  <a:pt x="10800" y="12273"/>
                </a:moveTo>
                <a:cubicBezTo>
                  <a:pt x="8100" y="12273"/>
                  <a:pt x="7560" y="13745"/>
                  <a:pt x="7560" y="15218"/>
                </a:cubicBezTo>
                <a:cubicBezTo>
                  <a:pt x="7560" y="16691"/>
                  <a:pt x="8100" y="19636"/>
                  <a:pt x="8640" y="20618"/>
                </a:cubicBezTo>
                <a:cubicBezTo>
                  <a:pt x="9180" y="21600"/>
                  <a:pt x="9720" y="21600"/>
                  <a:pt x="9720" y="21600"/>
                </a:cubicBezTo>
                <a:lnTo>
                  <a:pt x="11880" y="21600"/>
                </a:lnTo>
                <a:cubicBezTo>
                  <a:pt x="11880" y="21600"/>
                  <a:pt x="12420" y="21600"/>
                  <a:pt x="12960" y="20618"/>
                </a:cubicBezTo>
                <a:cubicBezTo>
                  <a:pt x="13500" y="19636"/>
                  <a:pt x="14040" y="16691"/>
                  <a:pt x="14040" y="15218"/>
                </a:cubicBezTo>
                <a:cubicBezTo>
                  <a:pt x="14040" y="13745"/>
                  <a:pt x="13500" y="12273"/>
                  <a:pt x="10800" y="12273"/>
                </a:cubicBezTo>
              </a:path>
            </a:pathLst>
          </a:custGeom>
          <a:solidFill>
            <a:srgbClr val="1052A7"/>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052A7"/>
              </a:solidFill>
              <a:latin typeface="Open Sans"/>
              <a:ea typeface="Open Sans"/>
              <a:cs typeface="Open Sans"/>
              <a:sym typeface="Open Sans"/>
            </a:endParaRPr>
          </a:p>
        </p:txBody>
      </p:sp>
      <p:pic>
        <p:nvPicPr>
          <p:cNvPr id="652" name="Google Shape;652;p20"/>
          <p:cNvPicPr preferRelativeResize="0"/>
          <p:nvPr/>
        </p:nvPicPr>
        <p:blipFill rotWithShape="1">
          <a:blip r:embed="rId5">
            <a:alphaModFix/>
          </a:blip>
          <a:srcRect b="0" l="0" r="0" t="0"/>
          <a:stretch/>
        </p:blipFill>
        <p:spPr>
          <a:xfrm>
            <a:off x="1846118" y="2854265"/>
            <a:ext cx="3106992" cy="2754747"/>
          </a:xfrm>
          <a:prstGeom prst="rect">
            <a:avLst/>
          </a:prstGeom>
          <a:noFill/>
          <a:ln>
            <a:noFill/>
          </a:ln>
        </p:spPr>
      </p:pic>
      <p:pic>
        <p:nvPicPr>
          <p:cNvPr id="653" name="Google Shape;653;p20"/>
          <p:cNvPicPr preferRelativeResize="0"/>
          <p:nvPr/>
        </p:nvPicPr>
        <p:blipFill rotWithShape="1">
          <a:blip r:embed="rId6">
            <a:alphaModFix/>
          </a:blip>
          <a:srcRect b="0" l="0" r="0" t="0"/>
          <a:stretch/>
        </p:blipFill>
        <p:spPr>
          <a:xfrm>
            <a:off x="7912255" y="2854264"/>
            <a:ext cx="3106995" cy="2754748"/>
          </a:xfrm>
          <a:prstGeom prst="rect">
            <a:avLst/>
          </a:prstGeom>
          <a:noFill/>
          <a:ln>
            <a:noFill/>
          </a:ln>
        </p:spPr>
      </p:pic>
      <p:pic>
        <p:nvPicPr>
          <p:cNvPr id="654" name="Google Shape;654;p20"/>
          <p:cNvPicPr preferRelativeResize="0"/>
          <p:nvPr/>
        </p:nvPicPr>
        <p:blipFill rotWithShape="1">
          <a:blip r:embed="rId7">
            <a:alphaModFix/>
          </a:blip>
          <a:srcRect b="0" l="0" r="0" t="0"/>
          <a:stretch/>
        </p:blipFill>
        <p:spPr>
          <a:xfrm>
            <a:off x="4718613" y="2854264"/>
            <a:ext cx="3106995" cy="2754748"/>
          </a:xfrm>
          <a:prstGeom prst="rect">
            <a:avLst/>
          </a:prstGeom>
          <a:noFill/>
          <a:ln>
            <a:noFill/>
          </a:ln>
        </p:spPr>
      </p:pic>
      <p:pic>
        <p:nvPicPr>
          <p:cNvPr id="655" name="Google Shape;655;p20"/>
          <p:cNvPicPr preferRelativeResize="0"/>
          <p:nvPr/>
        </p:nvPicPr>
        <p:blipFill rotWithShape="1">
          <a:blip r:embed="rId8">
            <a:alphaModFix/>
          </a:blip>
          <a:srcRect b="0" l="0" r="0" t="0"/>
          <a:stretch/>
        </p:blipFill>
        <p:spPr>
          <a:xfrm>
            <a:off x="1660954" y="6411706"/>
            <a:ext cx="1360741" cy="23433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pic>
        <p:nvPicPr>
          <p:cNvPr id="660" name="Google Shape;660;p21"/>
          <p:cNvPicPr preferRelativeResize="0"/>
          <p:nvPr/>
        </p:nvPicPr>
        <p:blipFill rotWithShape="1">
          <a:blip r:embed="rId3">
            <a:alphaModFix/>
          </a:blip>
          <a:srcRect b="0" l="0" r="0" t="0"/>
          <a:stretch/>
        </p:blipFill>
        <p:spPr>
          <a:xfrm>
            <a:off x="5239664" y="2534183"/>
            <a:ext cx="4352074" cy="813649"/>
          </a:xfrm>
          <a:prstGeom prst="rect">
            <a:avLst/>
          </a:prstGeom>
          <a:noFill/>
          <a:ln>
            <a:noFill/>
          </a:ln>
        </p:spPr>
      </p:pic>
      <p:pic>
        <p:nvPicPr>
          <p:cNvPr id="661" name="Google Shape;661;p21"/>
          <p:cNvPicPr preferRelativeResize="0"/>
          <p:nvPr/>
        </p:nvPicPr>
        <p:blipFill rotWithShape="1">
          <a:blip r:embed="rId4">
            <a:alphaModFix/>
          </a:blip>
          <a:srcRect b="0" l="0" r="0" t="0"/>
          <a:stretch/>
        </p:blipFill>
        <p:spPr>
          <a:xfrm>
            <a:off x="5239663" y="4025822"/>
            <a:ext cx="4308785" cy="2088824"/>
          </a:xfrm>
          <a:prstGeom prst="rect">
            <a:avLst/>
          </a:prstGeom>
          <a:noFill/>
          <a:ln>
            <a:noFill/>
          </a:ln>
        </p:spPr>
      </p:pic>
      <p:sp>
        <p:nvSpPr>
          <p:cNvPr id="662" name="Google Shape;662;p21"/>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it-IT"/>
              <a:t>‹#›</a:t>
            </a:fld>
            <a:endParaRPr/>
          </a:p>
        </p:txBody>
      </p:sp>
      <p:sp>
        <p:nvSpPr>
          <p:cNvPr id="663" name="Google Shape;663;p21"/>
          <p:cNvSpPr txBox="1"/>
          <p:nvPr>
            <p:ph type="title"/>
          </p:nvPr>
        </p:nvSpPr>
        <p:spPr>
          <a:xfrm>
            <a:off x="1866900" y="668599"/>
            <a:ext cx="4229100" cy="1621619"/>
          </a:xfrm>
          <a:prstGeom prst="rect">
            <a:avLst/>
          </a:prstGeom>
          <a:noFill/>
          <a:ln>
            <a:noFill/>
          </a:ln>
        </p:spPr>
        <p:txBody>
          <a:bodyPr anchorCtr="0" anchor="t" bIns="0" lIns="0" spcFirstLastPara="1" rIns="0" wrap="square" tIns="192000">
            <a:noAutofit/>
          </a:bodyPr>
          <a:lstStyle/>
          <a:p>
            <a:pPr indent="0" lvl="0" marL="0" rtl="0" algn="l">
              <a:lnSpc>
                <a:spcPct val="80000"/>
              </a:lnSpc>
              <a:spcBef>
                <a:spcPts val="0"/>
              </a:spcBef>
              <a:spcAft>
                <a:spcPts val="0"/>
              </a:spcAft>
              <a:buClr>
                <a:schemeClr val="dk1"/>
              </a:buClr>
              <a:buSzPts val="3600"/>
              <a:buFont typeface="Arial"/>
              <a:buNone/>
            </a:pPr>
            <a:r>
              <a:rPr b="1" lang="it-IT">
                <a:latin typeface="Arial"/>
                <a:ea typeface="Arial"/>
                <a:cs typeface="Arial"/>
                <a:sym typeface="Arial"/>
              </a:rPr>
              <a:t>HOW TO TACKLE PROPAGANDA</a:t>
            </a:r>
            <a:endParaRPr b="1">
              <a:solidFill>
                <a:srgbClr val="1052A7"/>
              </a:solidFill>
              <a:latin typeface="Arial"/>
              <a:ea typeface="Arial"/>
              <a:cs typeface="Arial"/>
              <a:sym typeface="Arial"/>
            </a:endParaRPr>
          </a:p>
        </p:txBody>
      </p:sp>
      <p:cxnSp>
        <p:nvCxnSpPr>
          <p:cNvPr id="664" name="Google Shape;664;p21"/>
          <p:cNvCxnSpPr/>
          <p:nvPr/>
        </p:nvCxnSpPr>
        <p:spPr>
          <a:xfrm>
            <a:off x="1866900" y="2292108"/>
            <a:ext cx="2441489" cy="0"/>
          </a:xfrm>
          <a:prstGeom prst="straightConnector1">
            <a:avLst/>
          </a:prstGeom>
          <a:noFill/>
          <a:ln cap="flat" cmpd="sng" w="9525">
            <a:solidFill>
              <a:schemeClr val="dk1"/>
            </a:solidFill>
            <a:prstDash val="solid"/>
            <a:miter lim="800000"/>
            <a:headEnd len="sm" w="sm" type="none"/>
            <a:tailEnd len="sm" w="sm" type="none"/>
          </a:ln>
        </p:spPr>
      </p:cxnSp>
      <p:cxnSp>
        <p:nvCxnSpPr>
          <p:cNvPr id="665" name="Google Shape;665;p21"/>
          <p:cNvCxnSpPr/>
          <p:nvPr/>
        </p:nvCxnSpPr>
        <p:spPr>
          <a:xfrm>
            <a:off x="4308389" y="2292108"/>
            <a:ext cx="0" cy="4565892"/>
          </a:xfrm>
          <a:prstGeom prst="straightConnector1">
            <a:avLst/>
          </a:prstGeom>
          <a:noFill/>
          <a:ln cap="flat" cmpd="sng" w="9525">
            <a:solidFill>
              <a:schemeClr val="dk1"/>
            </a:solidFill>
            <a:prstDash val="solid"/>
            <a:miter lim="800000"/>
            <a:headEnd len="sm" w="sm" type="none"/>
            <a:tailEnd len="sm" w="sm" type="none"/>
          </a:ln>
        </p:spPr>
      </p:cxnSp>
      <p:sp>
        <p:nvSpPr>
          <p:cNvPr id="666" name="Google Shape;666;p21"/>
          <p:cNvSpPr txBox="1"/>
          <p:nvPr/>
        </p:nvSpPr>
        <p:spPr>
          <a:xfrm>
            <a:off x="5447177" y="2710175"/>
            <a:ext cx="3669347" cy="461665"/>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WE HAVE TO MAKE IT SURE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WHETHER IT IS A PROPAGANDA OR NOT.</a:t>
            </a:r>
            <a:endParaRPr b="0" i="0" sz="1400" u="none" cap="none" strike="noStrike">
              <a:solidFill>
                <a:srgbClr val="000000"/>
              </a:solidFill>
              <a:latin typeface="Arial"/>
              <a:ea typeface="Arial"/>
              <a:cs typeface="Arial"/>
              <a:sym typeface="Arial"/>
            </a:endParaRPr>
          </a:p>
        </p:txBody>
      </p:sp>
      <p:cxnSp>
        <p:nvCxnSpPr>
          <p:cNvPr id="667" name="Google Shape;667;p21"/>
          <p:cNvCxnSpPr/>
          <p:nvPr/>
        </p:nvCxnSpPr>
        <p:spPr>
          <a:xfrm>
            <a:off x="4175039" y="2941008"/>
            <a:ext cx="266700" cy="0"/>
          </a:xfrm>
          <a:prstGeom prst="straightConnector1">
            <a:avLst/>
          </a:prstGeom>
          <a:noFill/>
          <a:ln cap="flat" cmpd="sng" w="9525">
            <a:solidFill>
              <a:schemeClr val="dk1"/>
            </a:solidFill>
            <a:prstDash val="solid"/>
            <a:miter lim="800000"/>
            <a:headEnd len="sm" w="sm" type="none"/>
            <a:tailEnd len="sm" w="sm" type="none"/>
          </a:ln>
        </p:spPr>
      </p:cxnSp>
      <p:sp>
        <p:nvSpPr>
          <p:cNvPr id="668" name="Google Shape;668;p21"/>
          <p:cNvSpPr txBox="1"/>
          <p:nvPr/>
        </p:nvSpPr>
        <p:spPr>
          <a:xfrm>
            <a:off x="5447177" y="4194198"/>
            <a:ext cx="3984417" cy="1938992"/>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EDUCATE PEOPLE ABOUT THE ISSUE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Arial"/>
              <a:buChar char="•"/>
            </a:pPr>
            <a:r>
              <a:rPr b="0" i="0" lang="it-IT" sz="1200" u="none" cap="none" strike="noStrike">
                <a:solidFill>
                  <a:schemeClr val="dk1"/>
                </a:solidFill>
                <a:latin typeface="Arial"/>
                <a:ea typeface="Arial"/>
                <a:cs typeface="Arial"/>
                <a:sym typeface="Arial"/>
              </a:rPr>
              <a:t>Give classes in schools about the issue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Arial"/>
              <a:buChar char="•"/>
            </a:pPr>
            <a:r>
              <a:rPr b="0" i="0" lang="it-IT" sz="1200" u="none" cap="none" strike="noStrike">
                <a:solidFill>
                  <a:schemeClr val="dk1"/>
                </a:solidFill>
                <a:latin typeface="Arial"/>
                <a:ea typeface="Arial"/>
                <a:cs typeface="Arial"/>
                <a:sym typeface="Arial"/>
              </a:rPr>
              <a:t>Emphasize the importance of non formal education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Arial"/>
              <a:buChar char="•"/>
            </a:pPr>
            <a:r>
              <a:rPr b="0" i="0" lang="it-IT" sz="1200" u="none" cap="none" strike="noStrike">
                <a:solidFill>
                  <a:schemeClr val="dk1"/>
                </a:solidFill>
                <a:latin typeface="Arial"/>
                <a:ea typeface="Arial"/>
                <a:cs typeface="Arial"/>
                <a:sym typeface="Arial"/>
              </a:rPr>
              <a:t>Organise discussion meetings via workshops with the help of local and national agencies and organisations.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Arial"/>
              <a:buChar char="•"/>
            </a:pPr>
            <a:r>
              <a:rPr b="0" i="0" lang="it-IT" sz="1200" u="none" cap="none" strike="noStrike">
                <a:solidFill>
                  <a:schemeClr val="dk1"/>
                </a:solidFill>
                <a:latin typeface="Arial"/>
                <a:ea typeface="Arial"/>
                <a:cs typeface="Arial"/>
                <a:sym typeface="Arial"/>
              </a:rPr>
              <a:t>Highlight the importance of pop culture, podcasts and images in the attempt to spread the information in a bigger amount of people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it-IT" sz="12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cxnSp>
        <p:nvCxnSpPr>
          <p:cNvPr id="669" name="Google Shape;669;p21"/>
          <p:cNvCxnSpPr/>
          <p:nvPr/>
        </p:nvCxnSpPr>
        <p:spPr>
          <a:xfrm>
            <a:off x="4175039" y="4918089"/>
            <a:ext cx="266700" cy="0"/>
          </a:xfrm>
          <a:prstGeom prst="straightConnector1">
            <a:avLst/>
          </a:prstGeom>
          <a:noFill/>
          <a:ln cap="flat" cmpd="sng" w="9525">
            <a:solidFill>
              <a:schemeClr val="dk1"/>
            </a:solidFill>
            <a:prstDash val="solid"/>
            <a:miter lim="800000"/>
            <a:headEnd len="sm" w="sm" type="none"/>
            <a:tailEnd len="sm" w="sm" type="none"/>
          </a:ln>
        </p:spPr>
      </p:cxnSp>
      <p:sp>
        <p:nvSpPr>
          <p:cNvPr id="670" name="Google Shape;670;p21"/>
          <p:cNvSpPr/>
          <p:nvPr/>
        </p:nvSpPr>
        <p:spPr>
          <a:xfrm>
            <a:off x="345989" y="3130378"/>
            <a:ext cx="296562"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671" name="Google Shape;671;p21"/>
          <p:cNvPicPr preferRelativeResize="0"/>
          <p:nvPr/>
        </p:nvPicPr>
        <p:blipFill rotWithShape="1">
          <a:blip r:embed="rId5">
            <a:alphaModFix/>
          </a:blip>
          <a:srcRect b="0" l="0" r="0" t="0"/>
          <a:stretch/>
        </p:blipFill>
        <p:spPr>
          <a:xfrm>
            <a:off x="10627841" y="6451334"/>
            <a:ext cx="1135792" cy="194707"/>
          </a:xfrm>
          <a:prstGeom prst="rect">
            <a:avLst/>
          </a:prstGeom>
          <a:noFill/>
          <a:ln>
            <a:noFill/>
          </a:ln>
        </p:spPr>
      </p:pic>
      <p:sp>
        <p:nvSpPr>
          <p:cNvPr id="672" name="Google Shape;672;p21"/>
          <p:cNvSpPr/>
          <p:nvPr/>
        </p:nvSpPr>
        <p:spPr>
          <a:xfrm>
            <a:off x="3389395" y="2695402"/>
            <a:ext cx="491210" cy="49121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782" y="5891"/>
                </a:moveTo>
                <a:lnTo>
                  <a:pt x="9818" y="5891"/>
                </a:lnTo>
                <a:cubicBezTo>
                  <a:pt x="9547" y="5891"/>
                  <a:pt x="9327" y="6111"/>
                  <a:pt x="9327" y="6382"/>
                </a:cubicBezTo>
                <a:cubicBezTo>
                  <a:pt x="9327" y="6394"/>
                  <a:pt x="9334" y="6405"/>
                  <a:pt x="9334" y="6417"/>
                </a:cubicBezTo>
                <a:lnTo>
                  <a:pt x="9328" y="6417"/>
                </a:lnTo>
                <a:lnTo>
                  <a:pt x="9819" y="12308"/>
                </a:lnTo>
                <a:lnTo>
                  <a:pt x="9825" y="12307"/>
                </a:lnTo>
                <a:cubicBezTo>
                  <a:pt x="9844" y="12562"/>
                  <a:pt x="10050" y="12764"/>
                  <a:pt x="10309" y="12764"/>
                </a:cubicBezTo>
                <a:lnTo>
                  <a:pt x="11291" y="12764"/>
                </a:lnTo>
                <a:cubicBezTo>
                  <a:pt x="11550" y="12764"/>
                  <a:pt x="11756" y="12562"/>
                  <a:pt x="11775" y="12307"/>
                </a:cubicBezTo>
                <a:lnTo>
                  <a:pt x="11781" y="12308"/>
                </a:lnTo>
                <a:lnTo>
                  <a:pt x="12272" y="6417"/>
                </a:lnTo>
                <a:lnTo>
                  <a:pt x="12266" y="6417"/>
                </a:lnTo>
                <a:cubicBezTo>
                  <a:pt x="12267" y="6405"/>
                  <a:pt x="12273" y="6394"/>
                  <a:pt x="12273" y="6382"/>
                </a:cubicBezTo>
                <a:cubicBezTo>
                  <a:pt x="12273" y="6111"/>
                  <a:pt x="12053" y="5891"/>
                  <a:pt x="11782" y="5891"/>
                </a:cubicBezTo>
                <a:moveTo>
                  <a:pt x="10800" y="13745"/>
                </a:moveTo>
                <a:cubicBezTo>
                  <a:pt x="10258" y="13745"/>
                  <a:pt x="9818" y="14186"/>
                  <a:pt x="9818" y="14727"/>
                </a:cubicBezTo>
                <a:cubicBezTo>
                  <a:pt x="9818" y="15269"/>
                  <a:pt x="10258" y="15709"/>
                  <a:pt x="10800" y="15709"/>
                </a:cubicBezTo>
                <a:cubicBezTo>
                  <a:pt x="11342" y="15709"/>
                  <a:pt x="11782" y="15269"/>
                  <a:pt x="11782" y="14727"/>
                </a:cubicBezTo>
                <a:cubicBezTo>
                  <a:pt x="11782" y="14186"/>
                  <a:pt x="11342" y="13745"/>
                  <a:pt x="10800" y="13745"/>
                </a:cubicBezTo>
              </a:path>
            </a:pathLst>
          </a:custGeom>
          <a:solidFill>
            <a:srgbClr val="0B4184"/>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673" name="Google Shape;673;p21"/>
          <p:cNvSpPr/>
          <p:nvPr/>
        </p:nvSpPr>
        <p:spPr>
          <a:xfrm>
            <a:off x="3389396" y="4672484"/>
            <a:ext cx="491210" cy="491210"/>
          </a:xfrm>
          <a:custGeom>
            <a:rect b="b" l="l" r="r" t="t"/>
            <a:pathLst>
              <a:path extrusionOk="0" h="21600" w="21600">
                <a:moveTo>
                  <a:pt x="18164" y="4419"/>
                </a:moveTo>
                <a:lnTo>
                  <a:pt x="9327" y="4419"/>
                </a:lnTo>
                <a:cubicBezTo>
                  <a:pt x="9056" y="4419"/>
                  <a:pt x="8836" y="4638"/>
                  <a:pt x="8836" y="4909"/>
                </a:cubicBezTo>
                <a:cubicBezTo>
                  <a:pt x="8836" y="5180"/>
                  <a:pt x="9056" y="5400"/>
                  <a:pt x="9327" y="5400"/>
                </a:cubicBezTo>
                <a:lnTo>
                  <a:pt x="18164" y="5400"/>
                </a:lnTo>
                <a:cubicBezTo>
                  <a:pt x="18435" y="5400"/>
                  <a:pt x="18655" y="5180"/>
                  <a:pt x="18655" y="4909"/>
                </a:cubicBezTo>
                <a:cubicBezTo>
                  <a:pt x="18655" y="4638"/>
                  <a:pt x="18435" y="4419"/>
                  <a:pt x="18164" y="4419"/>
                </a:cubicBezTo>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2"/>
                  <a:pt x="879" y="21600"/>
                  <a:pt x="1964" y="21600"/>
                </a:cubicBezTo>
                <a:lnTo>
                  <a:pt x="19636" y="21600"/>
                </a:lnTo>
                <a:cubicBezTo>
                  <a:pt x="20721" y="21600"/>
                  <a:pt x="21600" y="20722"/>
                  <a:pt x="21600" y="19636"/>
                </a:cubicBezTo>
                <a:lnTo>
                  <a:pt x="21600" y="1964"/>
                </a:lnTo>
                <a:cubicBezTo>
                  <a:pt x="21600" y="879"/>
                  <a:pt x="20721" y="0"/>
                  <a:pt x="19636" y="0"/>
                </a:cubicBezTo>
                <a:moveTo>
                  <a:pt x="18164" y="10310"/>
                </a:moveTo>
                <a:lnTo>
                  <a:pt x="9327" y="10310"/>
                </a:lnTo>
                <a:cubicBezTo>
                  <a:pt x="9056" y="10310"/>
                  <a:pt x="8836" y="10529"/>
                  <a:pt x="8836" y="10800"/>
                </a:cubicBezTo>
                <a:cubicBezTo>
                  <a:pt x="8836" y="11071"/>
                  <a:pt x="9056" y="11291"/>
                  <a:pt x="9327" y="11291"/>
                </a:cubicBezTo>
                <a:lnTo>
                  <a:pt x="18164" y="11291"/>
                </a:lnTo>
                <a:cubicBezTo>
                  <a:pt x="18435" y="11291"/>
                  <a:pt x="18655" y="11071"/>
                  <a:pt x="18655" y="10800"/>
                </a:cubicBezTo>
                <a:cubicBezTo>
                  <a:pt x="18655" y="10529"/>
                  <a:pt x="18435" y="10310"/>
                  <a:pt x="18164" y="10310"/>
                </a:cubicBezTo>
                <a:moveTo>
                  <a:pt x="5445" y="16156"/>
                </a:moveTo>
                <a:lnTo>
                  <a:pt x="4909" y="14728"/>
                </a:lnTo>
                <a:lnTo>
                  <a:pt x="4374" y="16156"/>
                </a:lnTo>
                <a:lnTo>
                  <a:pt x="2945" y="16156"/>
                </a:lnTo>
                <a:lnTo>
                  <a:pt x="4106" y="17049"/>
                </a:lnTo>
                <a:lnTo>
                  <a:pt x="3571" y="18655"/>
                </a:lnTo>
                <a:lnTo>
                  <a:pt x="4909" y="17673"/>
                </a:lnTo>
                <a:lnTo>
                  <a:pt x="6248" y="18655"/>
                </a:lnTo>
                <a:lnTo>
                  <a:pt x="5713" y="17049"/>
                </a:lnTo>
                <a:lnTo>
                  <a:pt x="6873" y="16156"/>
                </a:lnTo>
                <a:cubicBezTo>
                  <a:pt x="6873" y="16156"/>
                  <a:pt x="5445" y="16156"/>
                  <a:pt x="5445" y="16156"/>
                </a:cubicBezTo>
                <a:close/>
                <a:moveTo>
                  <a:pt x="4909" y="8836"/>
                </a:moveTo>
                <a:lnTo>
                  <a:pt x="4374" y="10265"/>
                </a:lnTo>
                <a:lnTo>
                  <a:pt x="2945" y="10265"/>
                </a:lnTo>
                <a:lnTo>
                  <a:pt x="4106" y="11158"/>
                </a:lnTo>
                <a:lnTo>
                  <a:pt x="3571" y="12764"/>
                </a:lnTo>
                <a:lnTo>
                  <a:pt x="4909" y="11782"/>
                </a:lnTo>
                <a:lnTo>
                  <a:pt x="6248" y="12764"/>
                </a:lnTo>
                <a:lnTo>
                  <a:pt x="5713" y="11158"/>
                </a:lnTo>
                <a:lnTo>
                  <a:pt x="6873" y="10265"/>
                </a:lnTo>
                <a:lnTo>
                  <a:pt x="5445" y="10265"/>
                </a:lnTo>
                <a:cubicBezTo>
                  <a:pt x="5445" y="10265"/>
                  <a:pt x="4909" y="8836"/>
                  <a:pt x="4909" y="8836"/>
                </a:cubicBezTo>
                <a:close/>
                <a:moveTo>
                  <a:pt x="4909" y="2945"/>
                </a:moveTo>
                <a:lnTo>
                  <a:pt x="4374" y="4374"/>
                </a:lnTo>
                <a:lnTo>
                  <a:pt x="2945" y="4374"/>
                </a:lnTo>
                <a:lnTo>
                  <a:pt x="4106" y="5267"/>
                </a:lnTo>
                <a:lnTo>
                  <a:pt x="3571" y="6873"/>
                </a:lnTo>
                <a:lnTo>
                  <a:pt x="4909" y="5891"/>
                </a:lnTo>
                <a:lnTo>
                  <a:pt x="6248" y="6873"/>
                </a:lnTo>
                <a:lnTo>
                  <a:pt x="5713" y="5267"/>
                </a:lnTo>
                <a:lnTo>
                  <a:pt x="6873" y="4374"/>
                </a:lnTo>
                <a:lnTo>
                  <a:pt x="5445" y="4374"/>
                </a:lnTo>
                <a:cubicBezTo>
                  <a:pt x="5445" y="4374"/>
                  <a:pt x="4909" y="2945"/>
                  <a:pt x="4909" y="2945"/>
                </a:cubicBezTo>
                <a:close/>
                <a:moveTo>
                  <a:pt x="18164" y="16200"/>
                </a:moveTo>
                <a:lnTo>
                  <a:pt x="9327" y="16200"/>
                </a:lnTo>
                <a:cubicBezTo>
                  <a:pt x="9056" y="16200"/>
                  <a:pt x="8836" y="16421"/>
                  <a:pt x="8836" y="16692"/>
                </a:cubicBezTo>
                <a:cubicBezTo>
                  <a:pt x="8836" y="16962"/>
                  <a:pt x="9056" y="17183"/>
                  <a:pt x="9327" y="17183"/>
                </a:cubicBezTo>
                <a:lnTo>
                  <a:pt x="18164" y="17183"/>
                </a:lnTo>
                <a:cubicBezTo>
                  <a:pt x="18435" y="17183"/>
                  <a:pt x="18655" y="16962"/>
                  <a:pt x="18655" y="16692"/>
                </a:cubicBezTo>
                <a:cubicBezTo>
                  <a:pt x="18655" y="16421"/>
                  <a:pt x="18435" y="16200"/>
                  <a:pt x="18164" y="16200"/>
                </a:cubicBezTo>
              </a:path>
            </a:pathLst>
          </a:custGeom>
          <a:solidFill>
            <a:srgbClr val="0B4184"/>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a:ea typeface="Open Sans"/>
              <a:cs typeface="Open Sans"/>
              <a:sym typeface="Open Sans"/>
            </a:endParaRPr>
          </a:p>
        </p:txBody>
      </p:sp>
      <p:pic>
        <p:nvPicPr>
          <p:cNvPr id="674" name="Google Shape;674;p21"/>
          <p:cNvPicPr preferRelativeResize="0"/>
          <p:nvPr/>
        </p:nvPicPr>
        <p:blipFill rotWithShape="1">
          <a:blip r:embed="rId6">
            <a:alphaModFix/>
          </a:blip>
          <a:srcRect b="0" l="0" r="0" t="0"/>
          <a:stretch/>
        </p:blipFill>
        <p:spPr>
          <a:xfrm>
            <a:off x="7974227" y="-121438"/>
            <a:ext cx="6193725" cy="6938540"/>
          </a:xfrm>
          <a:prstGeom prst="rect">
            <a:avLst/>
          </a:prstGeom>
          <a:noFill/>
          <a:ln>
            <a:noFill/>
          </a:ln>
        </p:spPr>
      </p:pic>
      <p:pic>
        <p:nvPicPr>
          <p:cNvPr id="675" name="Google Shape;675;p21"/>
          <p:cNvPicPr preferRelativeResize="0"/>
          <p:nvPr/>
        </p:nvPicPr>
        <p:blipFill rotWithShape="1">
          <a:blip r:embed="rId7">
            <a:alphaModFix/>
          </a:blip>
          <a:srcRect b="0" l="0" r="0" t="0"/>
          <a:stretch/>
        </p:blipFill>
        <p:spPr>
          <a:xfrm>
            <a:off x="1660954" y="6411706"/>
            <a:ext cx="1360741" cy="23433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pic>
        <p:nvPicPr>
          <p:cNvPr id="680" name="Google Shape;680;p22"/>
          <p:cNvPicPr preferRelativeResize="0"/>
          <p:nvPr/>
        </p:nvPicPr>
        <p:blipFill rotWithShape="1">
          <a:blip r:embed="rId3">
            <a:alphaModFix/>
          </a:blip>
          <a:srcRect b="0" l="0" r="0" t="0"/>
          <a:stretch/>
        </p:blipFill>
        <p:spPr>
          <a:xfrm>
            <a:off x="5239664" y="2277642"/>
            <a:ext cx="4352074" cy="813649"/>
          </a:xfrm>
          <a:prstGeom prst="rect">
            <a:avLst/>
          </a:prstGeom>
          <a:noFill/>
          <a:ln>
            <a:noFill/>
          </a:ln>
        </p:spPr>
      </p:pic>
      <p:pic>
        <p:nvPicPr>
          <p:cNvPr id="681" name="Google Shape;681;p22"/>
          <p:cNvPicPr preferRelativeResize="0"/>
          <p:nvPr/>
        </p:nvPicPr>
        <p:blipFill rotWithShape="1">
          <a:blip r:embed="rId3">
            <a:alphaModFix/>
          </a:blip>
          <a:srcRect b="0" l="0" r="0" t="0"/>
          <a:stretch/>
        </p:blipFill>
        <p:spPr>
          <a:xfrm>
            <a:off x="5239664" y="4064878"/>
            <a:ext cx="4352074" cy="813649"/>
          </a:xfrm>
          <a:prstGeom prst="rect">
            <a:avLst/>
          </a:prstGeom>
          <a:noFill/>
          <a:ln>
            <a:noFill/>
          </a:ln>
        </p:spPr>
      </p:pic>
      <p:sp>
        <p:nvSpPr>
          <p:cNvPr id="682" name="Google Shape;682;p22"/>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it-IT"/>
              <a:t>‹#›</a:t>
            </a:fld>
            <a:endParaRPr/>
          </a:p>
        </p:txBody>
      </p:sp>
      <p:cxnSp>
        <p:nvCxnSpPr>
          <p:cNvPr id="683" name="Google Shape;683;p22"/>
          <p:cNvCxnSpPr/>
          <p:nvPr/>
        </p:nvCxnSpPr>
        <p:spPr>
          <a:xfrm>
            <a:off x="4308389" y="0"/>
            <a:ext cx="0" cy="4390867"/>
          </a:xfrm>
          <a:prstGeom prst="straightConnector1">
            <a:avLst/>
          </a:prstGeom>
          <a:noFill/>
          <a:ln cap="flat" cmpd="sng" w="9525">
            <a:solidFill>
              <a:schemeClr val="dk1"/>
            </a:solidFill>
            <a:prstDash val="solid"/>
            <a:miter lim="800000"/>
            <a:headEnd len="sm" w="sm" type="none"/>
            <a:tailEnd len="sm" w="sm" type="none"/>
          </a:ln>
        </p:spPr>
      </p:cxnSp>
      <p:cxnSp>
        <p:nvCxnSpPr>
          <p:cNvPr id="684" name="Google Shape;684;p22"/>
          <p:cNvCxnSpPr/>
          <p:nvPr/>
        </p:nvCxnSpPr>
        <p:spPr>
          <a:xfrm>
            <a:off x="4175039" y="4390867"/>
            <a:ext cx="266700" cy="0"/>
          </a:xfrm>
          <a:prstGeom prst="straightConnector1">
            <a:avLst/>
          </a:prstGeom>
          <a:noFill/>
          <a:ln cap="flat" cmpd="sng" w="9525">
            <a:solidFill>
              <a:schemeClr val="dk1"/>
            </a:solidFill>
            <a:prstDash val="solid"/>
            <a:miter lim="800000"/>
            <a:headEnd len="sm" w="sm" type="none"/>
            <a:tailEnd len="sm" w="sm" type="none"/>
          </a:ln>
        </p:spPr>
      </p:cxnSp>
      <p:cxnSp>
        <p:nvCxnSpPr>
          <p:cNvPr id="685" name="Google Shape;685;p22"/>
          <p:cNvCxnSpPr/>
          <p:nvPr/>
        </p:nvCxnSpPr>
        <p:spPr>
          <a:xfrm>
            <a:off x="4175039" y="2684469"/>
            <a:ext cx="266700" cy="0"/>
          </a:xfrm>
          <a:prstGeom prst="straightConnector1">
            <a:avLst/>
          </a:prstGeom>
          <a:noFill/>
          <a:ln cap="flat" cmpd="sng" w="9525">
            <a:solidFill>
              <a:schemeClr val="dk1"/>
            </a:solidFill>
            <a:prstDash val="solid"/>
            <a:miter lim="800000"/>
            <a:headEnd len="sm" w="sm" type="none"/>
            <a:tailEnd len="sm" w="sm" type="none"/>
          </a:ln>
        </p:spPr>
      </p:cxnSp>
      <p:sp>
        <p:nvSpPr>
          <p:cNvPr id="686" name="Google Shape;686;p22"/>
          <p:cNvSpPr/>
          <p:nvPr/>
        </p:nvSpPr>
        <p:spPr>
          <a:xfrm>
            <a:off x="345989" y="3130378"/>
            <a:ext cx="296562"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687" name="Google Shape;687;p22"/>
          <p:cNvSpPr/>
          <p:nvPr/>
        </p:nvSpPr>
        <p:spPr>
          <a:xfrm>
            <a:off x="3332519" y="2438864"/>
            <a:ext cx="491209" cy="491209"/>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0B4184"/>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688" name="Google Shape;688;p22"/>
          <p:cNvSpPr/>
          <p:nvPr/>
        </p:nvSpPr>
        <p:spPr>
          <a:xfrm>
            <a:off x="3332519" y="3962528"/>
            <a:ext cx="491209" cy="675412"/>
          </a:xfrm>
          <a:custGeom>
            <a:rect b="b" l="l" r="r" t="t"/>
            <a:pathLst>
              <a:path extrusionOk="0" h="21600" w="21600">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0"/>
                  <a:pt x="303" y="21600"/>
                  <a:pt x="675" y="21600"/>
                </a:cubicBezTo>
                <a:lnTo>
                  <a:pt x="20925" y="21600"/>
                </a:lnTo>
                <a:cubicBezTo>
                  <a:pt x="21297" y="21600"/>
                  <a:pt x="21600" y="21380"/>
                  <a:pt x="21600" y="21109"/>
                </a:cubicBezTo>
                <a:lnTo>
                  <a:pt x="21600" y="7364"/>
                </a:lnTo>
                <a:cubicBezTo>
                  <a:pt x="21600" y="7093"/>
                  <a:pt x="21297" y="6873"/>
                  <a:pt x="20925" y="6873"/>
                </a:cubicBezTo>
                <a:moveTo>
                  <a:pt x="5400" y="12764"/>
                </a:moveTo>
                <a:cubicBezTo>
                  <a:pt x="5028" y="12764"/>
                  <a:pt x="4725" y="12983"/>
                  <a:pt x="4725" y="13255"/>
                </a:cubicBezTo>
                <a:cubicBezTo>
                  <a:pt x="4725" y="13391"/>
                  <a:pt x="4800" y="13513"/>
                  <a:pt x="4923" y="13602"/>
                </a:cubicBezTo>
                <a:lnTo>
                  <a:pt x="10323" y="17529"/>
                </a:lnTo>
                <a:cubicBezTo>
                  <a:pt x="10445" y="17618"/>
                  <a:pt x="10614" y="17673"/>
                  <a:pt x="10800" y="17673"/>
                </a:cubicBezTo>
                <a:cubicBezTo>
                  <a:pt x="10986" y="17673"/>
                  <a:pt x="11155" y="17618"/>
                  <a:pt x="11277" y="17529"/>
                </a:cubicBezTo>
                <a:lnTo>
                  <a:pt x="16677" y="13602"/>
                </a:lnTo>
                <a:cubicBezTo>
                  <a:pt x="16800" y="13513"/>
                  <a:pt x="16875" y="13391"/>
                  <a:pt x="16875" y="13255"/>
                </a:cubicBezTo>
                <a:cubicBezTo>
                  <a:pt x="16875" y="12983"/>
                  <a:pt x="16572" y="12764"/>
                  <a:pt x="16200" y="12764"/>
                </a:cubicBezTo>
                <a:cubicBezTo>
                  <a:pt x="16014" y="12764"/>
                  <a:pt x="15845" y="12819"/>
                  <a:pt x="15723" y="12907"/>
                </a:cubicBezTo>
                <a:lnTo>
                  <a:pt x="11475" y="15997"/>
                </a:lnTo>
                <a:lnTo>
                  <a:pt x="11475" y="491"/>
                </a:lnTo>
                <a:cubicBezTo>
                  <a:pt x="11475" y="221"/>
                  <a:pt x="11172" y="0"/>
                  <a:pt x="10800" y="0"/>
                </a:cubicBezTo>
                <a:cubicBezTo>
                  <a:pt x="10428" y="0"/>
                  <a:pt x="10125" y="221"/>
                  <a:pt x="10125" y="491"/>
                </a:cubicBezTo>
                <a:lnTo>
                  <a:pt x="10125" y="15997"/>
                </a:lnTo>
                <a:lnTo>
                  <a:pt x="5877" y="12907"/>
                </a:lnTo>
                <a:cubicBezTo>
                  <a:pt x="5755" y="12819"/>
                  <a:pt x="5586" y="12764"/>
                  <a:pt x="5400" y="12764"/>
                </a:cubicBezTo>
              </a:path>
            </a:pathLst>
          </a:custGeom>
          <a:solidFill>
            <a:srgbClr val="0B4184"/>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a:ea typeface="Open Sans"/>
              <a:cs typeface="Open Sans"/>
              <a:sym typeface="Open Sans"/>
            </a:endParaRPr>
          </a:p>
        </p:txBody>
      </p:sp>
      <p:pic>
        <p:nvPicPr>
          <p:cNvPr id="689" name="Google Shape;689;p22"/>
          <p:cNvPicPr preferRelativeResize="0"/>
          <p:nvPr/>
        </p:nvPicPr>
        <p:blipFill rotWithShape="1">
          <a:blip r:embed="rId4">
            <a:alphaModFix/>
          </a:blip>
          <a:srcRect b="0" l="0" r="0" t="0"/>
          <a:stretch/>
        </p:blipFill>
        <p:spPr>
          <a:xfrm>
            <a:off x="10627841" y="6451334"/>
            <a:ext cx="1135792" cy="194707"/>
          </a:xfrm>
          <a:prstGeom prst="rect">
            <a:avLst/>
          </a:prstGeom>
          <a:noFill/>
          <a:ln>
            <a:noFill/>
          </a:ln>
        </p:spPr>
      </p:pic>
      <p:sp>
        <p:nvSpPr>
          <p:cNvPr id="690" name="Google Shape;690;p22"/>
          <p:cNvSpPr txBox="1"/>
          <p:nvPr/>
        </p:nvSpPr>
        <p:spPr>
          <a:xfrm>
            <a:off x="5447177" y="4138458"/>
            <a:ext cx="3669347" cy="646331"/>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NEW NATIONAL STRATEGIES AND A STRONG COMMUNICATION AMONG EU MEMBER STATES REGARDING THE ISSUE.  </a:t>
            </a:r>
            <a:endParaRPr b="0" i="0" sz="1400" u="none" cap="none" strike="noStrike">
              <a:solidFill>
                <a:srgbClr val="000000"/>
              </a:solidFill>
              <a:latin typeface="Arial"/>
              <a:ea typeface="Arial"/>
              <a:cs typeface="Arial"/>
              <a:sym typeface="Arial"/>
            </a:endParaRPr>
          </a:p>
        </p:txBody>
      </p:sp>
      <p:sp>
        <p:nvSpPr>
          <p:cNvPr id="691" name="Google Shape;691;p22"/>
          <p:cNvSpPr txBox="1"/>
          <p:nvPr/>
        </p:nvSpPr>
        <p:spPr>
          <a:xfrm>
            <a:off x="5447177" y="2361302"/>
            <a:ext cx="3669347" cy="646331"/>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PROMOTE A HIGHER BUDGET TO LOCAL ORGANISATIONS FOR MORE PROJECTS REGARDING THE ISSUE.</a:t>
            </a:r>
            <a:endParaRPr b="0" i="0" sz="1400" u="none" cap="none" strike="noStrike">
              <a:solidFill>
                <a:srgbClr val="000000"/>
              </a:solidFill>
              <a:latin typeface="Arial"/>
              <a:ea typeface="Arial"/>
              <a:cs typeface="Arial"/>
              <a:sym typeface="Arial"/>
            </a:endParaRPr>
          </a:p>
        </p:txBody>
      </p:sp>
      <p:pic>
        <p:nvPicPr>
          <p:cNvPr id="692" name="Google Shape;692;p22"/>
          <p:cNvPicPr preferRelativeResize="0"/>
          <p:nvPr/>
        </p:nvPicPr>
        <p:blipFill rotWithShape="1">
          <a:blip r:embed="rId5">
            <a:alphaModFix/>
          </a:blip>
          <a:srcRect b="0" l="0" r="0" t="0"/>
          <a:stretch/>
        </p:blipFill>
        <p:spPr>
          <a:xfrm>
            <a:off x="7974227" y="-121438"/>
            <a:ext cx="6193725" cy="6938540"/>
          </a:xfrm>
          <a:prstGeom prst="rect">
            <a:avLst/>
          </a:prstGeom>
          <a:noFill/>
          <a:ln>
            <a:noFill/>
          </a:ln>
        </p:spPr>
      </p:pic>
      <p:pic>
        <p:nvPicPr>
          <p:cNvPr id="693" name="Google Shape;693;p22"/>
          <p:cNvPicPr preferRelativeResize="0"/>
          <p:nvPr/>
        </p:nvPicPr>
        <p:blipFill rotWithShape="1">
          <a:blip r:embed="rId6">
            <a:alphaModFix/>
          </a:blip>
          <a:srcRect b="0" l="0" r="0" t="0"/>
          <a:stretch/>
        </p:blipFill>
        <p:spPr>
          <a:xfrm>
            <a:off x="1660954" y="6411706"/>
            <a:ext cx="1360741" cy="234335"/>
          </a:xfrm>
          <a:prstGeom prst="rect">
            <a:avLst/>
          </a:prstGeom>
          <a:noFill/>
          <a:ln>
            <a:noFill/>
          </a:ln>
        </p:spPr>
      </p:pic>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23"/>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it-IT"/>
              <a:t>‹#›</a:t>
            </a:fld>
            <a:endParaRPr/>
          </a:p>
        </p:txBody>
      </p:sp>
      <p:sp>
        <p:nvSpPr>
          <p:cNvPr id="699" name="Google Shape;699;p23"/>
          <p:cNvSpPr txBox="1"/>
          <p:nvPr>
            <p:ph type="title"/>
          </p:nvPr>
        </p:nvSpPr>
        <p:spPr>
          <a:xfrm>
            <a:off x="1660954" y="3046558"/>
            <a:ext cx="4229100" cy="611042"/>
          </a:xfrm>
          <a:prstGeom prst="rect">
            <a:avLst/>
          </a:prstGeom>
          <a:noFill/>
          <a:ln>
            <a:noFill/>
          </a:ln>
        </p:spPr>
        <p:txBody>
          <a:bodyPr anchorCtr="0" anchor="t" bIns="0" lIns="0" spcFirstLastPara="1" rIns="0" wrap="square" tIns="192000">
            <a:noAutofit/>
          </a:bodyPr>
          <a:lstStyle/>
          <a:p>
            <a:pPr indent="0" lvl="0" marL="0" rtl="0" algn="l">
              <a:lnSpc>
                <a:spcPct val="80000"/>
              </a:lnSpc>
              <a:spcBef>
                <a:spcPts val="0"/>
              </a:spcBef>
              <a:spcAft>
                <a:spcPts val="0"/>
              </a:spcAft>
              <a:buClr>
                <a:schemeClr val="dk1"/>
              </a:buClr>
              <a:buSzPts val="3600"/>
              <a:buFont typeface="Arial"/>
              <a:buNone/>
            </a:pPr>
            <a:r>
              <a:rPr b="1" lang="it-IT">
                <a:latin typeface="Arial"/>
                <a:ea typeface="Arial"/>
                <a:cs typeface="Arial"/>
                <a:sym typeface="Arial"/>
              </a:rPr>
              <a:t>REFERENCES</a:t>
            </a:r>
            <a:endParaRPr b="1">
              <a:solidFill>
                <a:srgbClr val="1052A7"/>
              </a:solidFill>
              <a:latin typeface="Arial"/>
              <a:ea typeface="Arial"/>
              <a:cs typeface="Arial"/>
              <a:sym typeface="Arial"/>
            </a:endParaRPr>
          </a:p>
        </p:txBody>
      </p:sp>
      <p:sp>
        <p:nvSpPr>
          <p:cNvPr id="700" name="Google Shape;700;p23"/>
          <p:cNvSpPr txBox="1"/>
          <p:nvPr/>
        </p:nvSpPr>
        <p:spPr>
          <a:xfrm>
            <a:off x="5890054" y="2287171"/>
            <a:ext cx="5524500" cy="2475999"/>
          </a:xfrm>
          <a:prstGeom prst="rect">
            <a:avLst/>
          </a:prstGeom>
          <a:noFill/>
          <a:ln>
            <a:noFill/>
          </a:ln>
        </p:spPr>
        <p:txBody>
          <a:bodyPr anchorCtr="0" anchor="t" bIns="45700" lIns="0" spcFirstLastPara="1" rIns="0" wrap="square" tIns="45700">
            <a:spAutoFit/>
          </a:bodyPr>
          <a:lstStyle/>
          <a:p>
            <a:pPr indent="0" lvl="0" marL="0" marR="0" rtl="0" algn="l">
              <a:lnSpc>
                <a:spcPct val="12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3">
                  <a:extLst>
                    <a:ext uri="{A12FA001-AC4F-418D-AE19-62706E023703}">
                      <ahyp:hlinkClr val="tx"/>
                    </a:ext>
                  </a:extLst>
                </a:hlinkClick>
              </a:rPr>
              <a:t>https://www.openpolis.it/la-propaganda-social-e-la-difficile-definizione-di-politica/</a:t>
            </a:r>
            <a:endParaRPr b="0" i="0" sz="1000" u="none" cap="none" strike="noStrike">
              <a:solidFill>
                <a:srgbClr val="1052A7"/>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t/>
            </a:r>
            <a:endParaRPr b="0" i="0" sz="1000" u="sng" cap="none" strike="noStrike">
              <a:solidFill>
                <a:srgbClr val="1052A7"/>
              </a:solidFill>
              <a:latin typeface="Arial"/>
              <a:ea typeface="Arial"/>
              <a:cs typeface="Arial"/>
              <a:sym typeface="Arial"/>
              <a:hlinkClick r:id="rId4">
                <a:extLst>
                  <a:ext uri="{A12FA001-AC4F-418D-AE19-62706E023703}">
                    <ahyp:hlinkClr val="tx"/>
                  </a:ext>
                </a:extLst>
              </a:hlinkClick>
            </a:endParaRPr>
          </a:p>
          <a:p>
            <a:pPr indent="0" lvl="0" marL="0" marR="0" rtl="0" algn="l">
              <a:lnSpc>
                <a:spcPct val="12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5">
                  <a:extLst>
                    <a:ext uri="{A12FA001-AC4F-418D-AE19-62706E023703}">
                      <ahyp:hlinkClr val="tx"/>
                    </a:ext>
                  </a:extLst>
                </a:hlinkClick>
              </a:rPr>
              <a:t>https://www.ilsole24ore.com/art/perche-non-bisogna-oscurare-falsa-propaganda-nemico-AEFZICKB</a:t>
            </a:r>
            <a:endParaRPr b="0" i="0" sz="1000" u="none" cap="none" strike="noStrike">
              <a:solidFill>
                <a:srgbClr val="1052A7"/>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t/>
            </a:r>
            <a:endParaRPr b="0" i="0" sz="1000" u="none" cap="none" strike="noStrike">
              <a:solidFill>
                <a:srgbClr val="1052A7"/>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6">
                  <a:extLst>
                    <a:ext uri="{A12FA001-AC4F-418D-AE19-62706E023703}">
                      <ahyp:hlinkClr val="tx"/>
                    </a:ext>
                  </a:extLst>
                </a:hlinkClick>
              </a:rPr>
              <a:t>https://www.liberties.eu/fr/stories/political-propaganda/43850</a:t>
            </a:r>
            <a:endParaRPr b="0" i="0" sz="1000" u="none" cap="none" strike="noStrike">
              <a:solidFill>
                <a:srgbClr val="1052A7"/>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t/>
            </a:r>
            <a:endParaRPr b="0" i="0" sz="1000" u="sng" cap="none" strike="noStrike">
              <a:solidFill>
                <a:srgbClr val="1052A7"/>
              </a:solidFill>
              <a:latin typeface="Arial"/>
              <a:ea typeface="Arial"/>
              <a:cs typeface="Arial"/>
              <a:sym typeface="Arial"/>
              <a:hlinkClick r:id="rId7">
                <a:extLst>
                  <a:ext uri="{A12FA001-AC4F-418D-AE19-62706E023703}">
                    <ahyp:hlinkClr val="tx"/>
                  </a:ext>
                </a:extLst>
              </a:hlinkClick>
            </a:endParaRPr>
          </a:p>
          <a:p>
            <a:pPr indent="0" lvl="0" marL="0" marR="0" rtl="0" algn="l">
              <a:lnSpc>
                <a:spcPct val="12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8">
                  <a:extLst>
                    <a:ext uri="{A12FA001-AC4F-418D-AE19-62706E023703}">
                      <ahyp:hlinkClr val="tx"/>
                    </a:ext>
                  </a:extLst>
                </a:hlinkClick>
              </a:rPr>
              <a:t>https://www.huffingtonpost.it/blog/2022/03/16/news/quando_guardi_in_faccia_il_diavolo-8967181/</a:t>
            </a:r>
            <a:endParaRPr b="0" i="0" sz="1000" u="none" cap="none" strike="noStrike">
              <a:solidFill>
                <a:srgbClr val="1052A7"/>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t/>
            </a:r>
            <a:endParaRPr b="0" i="0" sz="1000" u="none" cap="none" strike="noStrike">
              <a:solidFill>
                <a:srgbClr val="1052A7"/>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9">
                  <a:extLst>
                    <a:ext uri="{A12FA001-AC4F-418D-AE19-62706E023703}">
                      <ahyp:hlinkClr val="tx"/>
                    </a:ext>
                  </a:extLst>
                </a:hlinkClick>
              </a:rPr>
              <a:t>https://www.dw.com/en/fact-check-how-do-i-spot-state-sponsored-propaganda/a-60245403</a:t>
            </a:r>
            <a:endParaRPr b="0" i="0" sz="1000" u="none" cap="none" strike="noStrike">
              <a:solidFill>
                <a:srgbClr val="1052A7"/>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t/>
            </a:r>
            <a:endParaRPr b="0" i="0" sz="1000" u="sng" cap="none" strike="noStrike">
              <a:solidFill>
                <a:srgbClr val="1052A7"/>
              </a:solidFill>
              <a:latin typeface="Arial"/>
              <a:ea typeface="Arial"/>
              <a:cs typeface="Arial"/>
              <a:sym typeface="Arial"/>
              <a:hlinkClick r:id="rId10">
                <a:extLst>
                  <a:ext uri="{A12FA001-AC4F-418D-AE19-62706E023703}">
                    <ahyp:hlinkClr val="tx"/>
                  </a:ext>
                </a:extLst>
              </a:hlinkClick>
            </a:endParaRPr>
          </a:p>
          <a:p>
            <a:pPr indent="0" lvl="0" marL="0" marR="0" rtl="0" algn="l">
              <a:lnSpc>
                <a:spcPct val="120000"/>
              </a:lnSpc>
              <a:spcBef>
                <a:spcPts val="0"/>
              </a:spcBef>
              <a:spcAft>
                <a:spcPts val="0"/>
              </a:spcAft>
              <a:buClr>
                <a:srgbClr val="000000"/>
              </a:buClr>
              <a:buSzPts val="1000"/>
              <a:buFont typeface="Arial"/>
              <a:buNone/>
            </a:pPr>
            <a:r>
              <a:rPr b="0" i="0" lang="it-IT" sz="1000" u="sng" cap="none" strike="noStrike">
                <a:solidFill>
                  <a:srgbClr val="1052A7"/>
                </a:solidFill>
                <a:latin typeface="Arial"/>
                <a:ea typeface="Arial"/>
                <a:cs typeface="Arial"/>
                <a:sym typeface="Arial"/>
                <a:hlinkClick r:id="rId11">
                  <a:extLst>
                    <a:ext uri="{A12FA001-AC4F-418D-AE19-62706E023703}">
                      <ahyp:hlinkClr val="tx"/>
                    </a:ext>
                  </a:extLst>
                </a:hlinkClick>
              </a:rPr>
              <a:t>https://www.politico.eu/article/europe-faces-moment-of-reckoning-about-state-media-propaganda/</a:t>
            </a:r>
            <a:endParaRPr b="0" i="0" sz="1000" u="none" cap="none" strike="noStrike">
              <a:solidFill>
                <a:srgbClr val="1052A7"/>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t/>
            </a:r>
            <a:endParaRPr b="0" i="0" sz="1000" u="none" cap="none" strike="noStrike">
              <a:solidFill>
                <a:srgbClr val="1052A7"/>
              </a:solidFill>
              <a:latin typeface="Arial"/>
              <a:ea typeface="Arial"/>
              <a:cs typeface="Arial"/>
              <a:sym typeface="Arial"/>
            </a:endParaRPr>
          </a:p>
        </p:txBody>
      </p:sp>
      <p:sp>
        <p:nvSpPr>
          <p:cNvPr id="701" name="Google Shape;701;p23"/>
          <p:cNvSpPr/>
          <p:nvPr/>
        </p:nvSpPr>
        <p:spPr>
          <a:xfrm>
            <a:off x="345989" y="3130378"/>
            <a:ext cx="296562"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702" name="Google Shape;702;p23"/>
          <p:cNvPicPr preferRelativeResize="0"/>
          <p:nvPr/>
        </p:nvPicPr>
        <p:blipFill rotWithShape="1">
          <a:blip r:embed="rId12">
            <a:alphaModFix/>
          </a:blip>
          <a:srcRect b="0" l="0" r="0" t="0"/>
          <a:stretch/>
        </p:blipFill>
        <p:spPr>
          <a:xfrm>
            <a:off x="10627841" y="6451334"/>
            <a:ext cx="1135792" cy="194707"/>
          </a:xfrm>
          <a:prstGeom prst="rect">
            <a:avLst/>
          </a:prstGeom>
          <a:noFill/>
          <a:ln>
            <a:noFill/>
          </a:ln>
        </p:spPr>
      </p:pic>
      <p:pic>
        <p:nvPicPr>
          <p:cNvPr id="703" name="Google Shape;703;p23"/>
          <p:cNvPicPr preferRelativeResize="0"/>
          <p:nvPr/>
        </p:nvPicPr>
        <p:blipFill rotWithShape="1">
          <a:blip r:embed="rId13">
            <a:alphaModFix/>
          </a:blip>
          <a:srcRect b="0" l="0" r="0" t="0"/>
          <a:stretch/>
        </p:blipFill>
        <p:spPr>
          <a:xfrm>
            <a:off x="1660954" y="6411706"/>
            <a:ext cx="1360741" cy="23433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24"/>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it-IT"/>
              <a:t>‹#›</a:t>
            </a:fld>
            <a:endParaRPr/>
          </a:p>
        </p:txBody>
      </p:sp>
      <p:sp>
        <p:nvSpPr>
          <p:cNvPr id="709" name="Google Shape;709;p24"/>
          <p:cNvSpPr txBox="1"/>
          <p:nvPr/>
        </p:nvSpPr>
        <p:spPr>
          <a:xfrm>
            <a:off x="2213007" y="1278172"/>
            <a:ext cx="7765987" cy="432642"/>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2500"/>
              <a:buFont typeface="Arial"/>
              <a:buNone/>
            </a:pPr>
            <a:r>
              <a:rPr b="1" i="0" lang="it-IT" sz="2500" u="none" cap="none" strike="noStrike">
                <a:solidFill>
                  <a:schemeClr val="dk1"/>
                </a:solidFill>
                <a:latin typeface="Arial"/>
                <a:ea typeface="Arial"/>
                <a:cs typeface="Arial"/>
                <a:sym typeface="Arial"/>
              </a:rPr>
              <a:t>YOUTH ENGAGEMENT FOR COMMUNICATING THE EU</a:t>
            </a:r>
            <a:br>
              <a:rPr b="1" i="0" lang="it-IT" sz="2500" u="none" cap="none" strike="noStrike">
                <a:solidFill>
                  <a:schemeClr val="dk1"/>
                </a:solidFill>
                <a:latin typeface="Arial"/>
                <a:ea typeface="Arial"/>
                <a:cs typeface="Arial"/>
                <a:sym typeface="Arial"/>
              </a:rPr>
            </a:br>
            <a:endParaRPr b="1" i="0" sz="2500" u="none" cap="none" strike="noStrike">
              <a:solidFill>
                <a:schemeClr val="dk1"/>
              </a:solidFill>
              <a:latin typeface="Arial"/>
              <a:ea typeface="Arial"/>
              <a:cs typeface="Arial"/>
              <a:sym typeface="Arial"/>
            </a:endParaRPr>
          </a:p>
        </p:txBody>
      </p:sp>
      <p:pic>
        <p:nvPicPr>
          <p:cNvPr id="710" name="Google Shape;710;p24"/>
          <p:cNvPicPr preferRelativeResize="0"/>
          <p:nvPr/>
        </p:nvPicPr>
        <p:blipFill rotWithShape="1">
          <a:blip r:embed="rId3">
            <a:alphaModFix/>
          </a:blip>
          <a:srcRect b="0" l="0" r="0" t="0"/>
          <a:stretch/>
        </p:blipFill>
        <p:spPr>
          <a:xfrm>
            <a:off x="4594821" y="388318"/>
            <a:ext cx="3002358" cy="514689"/>
          </a:xfrm>
          <a:prstGeom prst="rect">
            <a:avLst/>
          </a:prstGeom>
          <a:noFill/>
          <a:ln>
            <a:noFill/>
          </a:ln>
        </p:spPr>
      </p:pic>
      <p:sp>
        <p:nvSpPr>
          <p:cNvPr id="711" name="Google Shape;711;p24"/>
          <p:cNvSpPr/>
          <p:nvPr/>
        </p:nvSpPr>
        <p:spPr>
          <a:xfrm>
            <a:off x="1180230" y="2064981"/>
            <a:ext cx="9831539" cy="4213076"/>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Clr>
                <a:srgbClr val="000000"/>
              </a:buClr>
              <a:buSzPts val="1200"/>
              <a:buFont typeface="Arial"/>
              <a:buNone/>
            </a:pPr>
            <a:r>
              <a:rPr b="0" i="0" lang="it-IT" sz="1200" u="none" cap="none" strike="noStrike">
                <a:solidFill>
                  <a:srgbClr val="000000"/>
                </a:solidFill>
                <a:latin typeface="Arial"/>
                <a:ea typeface="Arial"/>
                <a:cs typeface="Arial"/>
                <a:sym typeface="Arial"/>
              </a:rPr>
              <a:t>The project aims at countering euroscepticism through the construction of a new strategy of communication able to promote a correct understanding of the EU, its values and its benefits and at empowering citizens to widen their civic participation and to tackle disinformation. To achieve this, the project will focus on the analysis of the EU general perception in each participating country, and on the promotion of targeted information in those policy areas that represent a priority in the EU agenda, but which are also more susceptible to disinformation, and on the creation of new communication tools able to respond to the needs of the European community.</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200"/>
              <a:buFont typeface="Arial"/>
              <a:buNone/>
            </a:pPr>
            <a:r>
              <a:rPr b="0" i="0" lang="it-IT" sz="1200" u="none" cap="none" strike="noStrike">
                <a:solidFill>
                  <a:srgbClr val="000000"/>
                </a:solidFill>
                <a:latin typeface="Arial"/>
                <a:ea typeface="Arial"/>
                <a:cs typeface="Arial"/>
                <a:sym typeface="Arial"/>
              </a:rPr>
              <a:t>FIDU and its partners in Belgium, Bulgaria, Greece, Portugal, Ireland and France intend to implement a total of 11 events (both local and international) shaped on the basis of the results of a survey conducted with the aim to get a better and broader understanding of the disinformation phenomenon in the EU and to better respond to the actual needs of European citizens. Upon analysis of such results, local thematic, informative, educational, and interactive trainings addressed to students and young professionals of different backgrounds will be conducted in order to fill the information gaps and to facilitate civil and democratic participation in European policy making. Such trainings are preparatory to the final phase of the project: two creative labs where a selected group of training participants, led by young creative professionals selected on voluntary basis, are asked to shape the ideas developed during the interactive sessions, into new ways of communicating Europe. The final media outputs will be presented to the public during the final event and then distributed through all available channels for a considerable multiplier effect in order to be used from anyone at every level to communicate Europe effectively.</a:t>
            </a:r>
            <a:endParaRPr b="0" i="0" sz="1200" u="none" cap="none" strike="noStrike">
              <a:solidFill>
                <a:schemeClr val="dk1"/>
              </a:solidFill>
              <a:latin typeface="Arial"/>
              <a:ea typeface="Arial"/>
              <a:cs typeface="Arial"/>
              <a:sym typeface="Arial"/>
            </a:endParaRPr>
          </a:p>
        </p:txBody>
      </p:sp>
      <p:pic>
        <p:nvPicPr>
          <p:cNvPr id="712" name="Google Shape;712;p24"/>
          <p:cNvPicPr preferRelativeResize="0"/>
          <p:nvPr/>
        </p:nvPicPr>
        <p:blipFill rotWithShape="1">
          <a:blip r:embed="rId4">
            <a:alphaModFix/>
          </a:blip>
          <a:srcRect b="0" l="0" r="0" t="0"/>
          <a:stretch/>
        </p:blipFill>
        <p:spPr>
          <a:xfrm>
            <a:off x="10502083" y="6411706"/>
            <a:ext cx="1360741" cy="23433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25"/>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it-IT"/>
              <a:t>‹#›</a:t>
            </a:fld>
            <a:endParaRPr/>
          </a:p>
        </p:txBody>
      </p:sp>
      <p:sp>
        <p:nvSpPr>
          <p:cNvPr id="718" name="Google Shape;718;p25"/>
          <p:cNvSpPr txBox="1"/>
          <p:nvPr/>
        </p:nvSpPr>
        <p:spPr>
          <a:xfrm>
            <a:off x="2213007" y="1278172"/>
            <a:ext cx="7765987" cy="432642"/>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2500"/>
              <a:buFont typeface="Arial"/>
              <a:buNone/>
            </a:pPr>
            <a:r>
              <a:rPr b="1" i="0" lang="it-IT" sz="2500" u="none" cap="none" strike="noStrike">
                <a:solidFill>
                  <a:schemeClr val="dk1"/>
                </a:solidFill>
                <a:latin typeface="Arial"/>
                <a:ea typeface="Arial"/>
                <a:cs typeface="Arial"/>
                <a:sym typeface="Arial"/>
              </a:rPr>
              <a:t>YOUTH ENGAGEMENT FOR COMMUNICATING THE EU</a:t>
            </a:r>
            <a:br>
              <a:rPr b="1" i="0" lang="it-IT" sz="2500" u="none" cap="none" strike="noStrike">
                <a:solidFill>
                  <a:schemeClr val="dk1"/>
                </a:solidFill>
                <a:latin typeface="Arial"/>
                <a:ea typeface="Arial"/>
                <a:cs typeface="Arial"/>
                <a:sym typeface="Arial"/>
              </a:rPr>
            </a:br>
            <a:endParaRPr b="1" i="0" sz="2500" u="none" cap="none" strike="noStrike">
              <a:solidFill>
                <a:schemeClr val="dk1"/>
              </a:solidFill>
              <a:latin typeface="Arial"/>
              <a:ea typeface="Arial"/>
              <a:cs typeface="Arial"/>
              <a:sym typeface="Arial"/>
            </a:endParaRPr>
          </a:p>
        </p:txBody>
      </p:sp>
      <p:pic>
        <p:nvPicPr>
          <p:cNvPr id="719" name="Google Shape;719;p25"/>
          <p:cNvPicPr preferRelativeResize="0"/>
          <p:nvPr/>
        </p:nvPicPr>
        <p:blipFill rotWithShape="1">
          <a:blip r:embed="rId3">
            <a:alphaModFix/>
          </a:blip>
          <a:srcRect b="0" l="0" r="0" t="0"/>
          <a:stretch/>
        </p:blipFill>
        <p:spPr>
          <a:xfrm>
            <a:off x="4594821" y="388318"/>
            <a:ext cx="3002358" cy="514689"/>
          </a:xfrm>
          <a:prstGeom prst="rect">
            <a:avLst/>
          </a:prstGeom>
          <a:noFill/>
          <a:ln>
            <a:noFill/>
          </a:ln>
        </p:spPr>
      </p:pic>
      <p:sp>
        <p:nvSpPr>
          <p:cNvPr id="720" name="Google Shape;720;p25"/>
          <p:cNvSpPr/>
          <p:nvPr/>
        </p:nvSpPr>
        <p:spPr>
          <a:xfrm>
            <a:off x="2004042" y="2085979"/>
            <a:ext cx="7429501" cy="4213076"/>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1200"/>
              <a:buFont typeface="Arial"/>
              <a:buNone/>
            </a:pPr>
            <a:r>
              <a:rPr b="1" i="0" lang="it-IT" sz="1200" u="none" cap="none" strike="noStrike">
                <a:solidFill>
                  <a:srgbClr val="000000"/>
                </a:solidFill>
                <a:latin typeface="Arial"/>
                <a:ea typeface="Arial"/>
                <a:cs typeface="Arial"/>
                <a:sym typeface="Arial"/>
              </a:rPr>
              <a:t>Start Date:</a:t>
            </a:r>
            <a:r>
              <a:rPr b="0" i="0" lang="it-IT" sz="1200" u="none" cap="none" strike="noStrike">
                <a:solidFill>
                  <a:srgbClr val="000000"/>
                </a:solidFill>
                <a:latin typeface="Arial"/>
                <a:ea typeface="Arial"/>
                <a:cs typeface="Arial"/>
                <a:sym typeface="Arial"/>
              </a:rPr>
              <a:t> 01-04-2021</a:t>
            </a:r>
            <a:endParaRPr b="0" i="0" sz="1200" u="none" cap="none" strike="noStrike">
              <a:solidFill>
                <a:schemeClr val="dk1"/>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1200"/>
              <a:buFont typeface="Arial"/>
              <a:buNone/>
            </a:pPr>
            <a:r>
              <a:rPr b="1" i="0" lang="it-IT" sz="1200" u="none" cap="none" strike="noStrike">
                <a:solidFill>
                  <a:srgbClr val="000000"/>
                </a:solidFill>
                <a:latin typeface="Arial"/>
                <a:ea typeface="Arial"/>
                <a:cs typeface="Arial"/>
                <a:sym typeface="Arial"/>
              </a:rPr>
              <a:t>End Date:</a:t>
            </a:r>
            <a:r>
              <a:rPr b="0" i="0" lang="it-IT" sz="1200" u="none" cap="none" strike="noStrike">
                <a:solidFill>
                  <a:srgbClr val="000000"/>
                </a:solidFill>
                <a:latin typeface="Arial"/>
                <a:ea typeface="Arial"/>
                <a:cs typeface="Arial"/>
                <a:sym typeface="Arial"/>
              </a:rPr>
              <a:t> 30-09-2022</a:t>
            </a:r>
            <a:endParaRPr b="0" i="0" sz="1200" u="none" cap="none" strike="noStrike">
              <a:solidFill>
                <a:schemeClr val="dk1"/>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1200"/>
              <a:buFont typeface="Arial"/>
              <a:buNone/>
            </a:pPr>
            <a:r>
              <a:rPr b="1" i="0" lang="it-IT" sz="1200" u="none" cap="none" strike="noStrike">
                <a:solidFill>
                  <a:srgbClr val="000000"/>
                </a:solidFill>
                <a:latin typeface="Arial"/>
                <a:ea typeface="Arial"/>
                <a:cs typeface="Arial"/>
                <a:sym typeface="Arial"/>
              </a:rPr>
              <a:t>Participating countries:</a:t>
            </a:r>
            <a:r>
              <a:rPr b="0" i="0" lang="it-IT" sz="1200" u="none" cap="none" strike="noStrike">
                <a:solidFill>
                  <a:srgbClr val="000000"/>
                </a:solidFill>
                <a:latin typeface="Arial"/>
                <a:ea typeface="Arial"/>
                <a:cs typeface="Arial"/>
                <a:sym typeface="Arial"/>
              </a:rPr>
              <a:t> Italy, Belgium, Bulgaria, Greece, Portugal, Ireland and France</a:t>
            </a:r>
            <a:endParaRPr b="0" i="0" sz="1200" u="none" cap="none" strike="noStrike">
              <a:solidFill>
                <a:schemeClr val="dk1"/>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1200"/>
              <a:buFont typeface="Arial"/>
              <a:buNone/>
            </a:pPr>
            <a:r>
              <a:rPr b="1" i="0" lang="it-IT" sz="1200" u="none" cap="none" strike="noStrike">
                <a:solidFill>
                  <a:srgbClr val="000000"/>
                </a:solidFill>
                <a:latin typeface="Arial"/>
                <a:ea typeface="Arial"/>
                <a:cs typeface="Arial"/>
                <a:sym typeface="Arial"/>
              </a:rPr>
              <a:t>Lead organisation:</a:t>
            </a:r>
            <a:r>
              <a:rPr b="0" i="0" lang="it-IT" sz="1200" u="none" cap="none" strike="noStrike">
                <a:solidFill>
                  <a:srgbClr val="000000"/>
                </a:solidFill>
                <a:latin typeface="Arial"/>
                <a:ea typeface="Arial"/>
                <a:cs typeface="Arial"/>
                <a:sym typeface="Arial"/>
              </a:rPr>
              <a:t> FIDU – Italian Federation for Human Rights</a:t>
            </a:r>
            <a:endParaRPr b="0" i="0" sz="1200" u="none" cap="none" strike="noStrike">
              <a:solidFill>
                <a:schemeClr val="dk1"/>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1200"/>
              <a:buFont typeface="Arial"/>
              <a:buNone/>
            </a:pPr>
            <a:r>
              <a:rPr b="1" i="0" lang="it-IT" sz="1200" u="none" cap="none" strike="noStrike">
                <a:solidFill>
                  <a:srgbClr val="000000"/>
                </a:solidFill>
                <a:latin typeface="Arial"/>
                <a:ea typeface="Arial"/>
                <a:cs typeface="Arial"/>
                <a:sym typeface="Arial"/>
              </a:rPr>
              <a:t>Partners:</a:t>
            </a:r>
            <a:r>
              <a:rPr b="0" i="0" lang="it-IT" sz="1200" u="none" cap="none" strike="noStrike">
                <a:solidFill>
                  <a:srgbClr val="000000"/>
                </a:solidFill>
                <a:latin typeface="Arial"/>
                <a:ea typeface="Arial"/>
                <a:cs typeface="Arial"/>
                <a:sym typeface="Arial"/>
              </a:rPr>
              <a:t> European Centre for Economic and Policy Analysis and Affairs, Foundation for Entrepreneurship, Culture and Education, Youth Center of Epirus, Associação Social Recreativa Cultural e Bem Fazer Vai Avante, TASC Europe Studies Company Limited by Guarantee TA/ TASC, Eurasia Net.</a:t>
            </a:r>
            <a:endParaRPr b="0" i="0" sz="14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ctr">
              <a:lnSpc>
                <a:spcPct val="150000"/>
              </a:lnSpc>
              <a:spcBef>
                <a:spcPts val="0"/>
              </a:spcBef>
              <a:spcAft>
                <a:spcPts val="0"/>
              </a:spcAft>
              <a:buClr>
                <a:srgbClr val="1052A7"/>
              </a:buClr>
              <a:buSzPts val="1200"/>
              <a:buFont typeface="Arial"/>
              <a:buNone/>
            </a:pPr>
            <a:r>
              <a:rPr b="0" i="0" lang="it-IT" sz="1200" u="sng" cap="none" strike="noStrike">
                <a:solidFill>
                  <a:srgbClr val="1052A7"/>
                </a:solidFill>
                <a:latin typeface="Arial"/>
                <a:ea typeface="Arial"/>
                <a:cs typeface="Arial"/>
                <a:sym typeface="Arial"/>
                <a:hlinkClick r:id="rId4">
                  <a:extLst>
                    <a:ext uri="{A12FA001-AC4F-418D-AE19-62706E023703}">
                      <ahyp:hlinkClr val="tx"/>
                    </a:ext>
                  </a:extLst>
                </a:hlinkClick>
              </a:rPr>
              <a:t>Click here to find out the results of our Survey “How much do we know about the EU“</a:t>
            </a:r>
            <a:endParaRPr b="0" i="0" sz="1200" u="none" cap="none" strike="noStrike">
              <a:solidFill>
                <a:srgbClr val="1052A7"/>
              </a:solidFill>
              <a:latin typeface="Arial"/>
              <a:ea typeface="Arial"/>
              <a:cs typeface="Arial"/>
              <a:sym typeface="Arial"/>
            </a:endParaRPr>
          </a:p>
          <a:p>
            <a:pPr indent="0" lvl="0" marL="0" marR="0" rtl="0" algn="ctr">
              <a:lnSpc>
                <a:spcPct val="150000"/>
              </a:lnSpc>
              <a:spcBef>
                <a:spcPts val="0"/>
              </a:spcBef>
              <a:spcAft>
                <a:spcPts val="0"/>
              </a:spcAft>
              <a:buClr>
                <a:srgbClr val="1052A7"/>
              </a:buClr>
              <a:buSzPts val="1200"/>
              <a:buFont typeface="Arial"/>
              <a:buNone/>
            </a:pPr>
            <a:r>
              <a:rPr b="0" i="0" lang="it-IT" sz="1200" u="sng" cap="none" strike="noStrike">
                <a:solidFill>
                  <a:srgbClr val="1052A7"/>
                </a:solidFill>
                <a:latin typeface="Arial"/>
                <a:ea typeface="Arial"/>
                <a:cs typeface="Arial"/>
                <a:sym typeface="Arial"/>
                <a:hlinkClick r:id="rId5">
                  <a:extLst>
                    <a:ext uri="{A12FA001-AC4F-418D-AE19-62706E023703}">
                      <ahyp:hlinkClr val="tx"/>
                    </a:ext>
                  </a:extLst>
                </a:hlinkClick>
              </a:rPr>
              <a:t>Click here to learn more about our local trainings</a:t>
            </a:r>
            <a:endParaRPr b="0" i="0" sz="1200" u="none" cap="none" strike="noStrike">
              <a:solidFill>
                <a:srgbClr val="1052A7"/>
              </a:solidFill>
              <a:latin typeface="Arial"/>
              <a:ea typeface="Arial"/>
              <a:cs typeface="Arial"/>
              <a:sym typeface="Arial"/>
            </a:endParaRPr>
          </a:p>
          <a:p>
            <a:pPr indent="0" lvl="0" marL="0" marR="0" rtl="0" algn="ctr">
              <a:lnSpc>
                <a:spcPct val="150000"/>
              </a:lnSpc>
              <a:spcBef>
                <a:spcPts val="0"/>
              </a:spcBef>
              <a:spcAft>
                <a:spcPts val="0"/>
              </a:spcAft>
              <a:buClr>
                <a:srgbClr val="1052A7"/>
              </a:buClr>
              <a:buSzPts val="1200"/>
              <a:buFont typeface="Arial"/>
              <a:buNone/>
            </a:pPr>
            <a:r>
              <a:rPr b="0" i="0" lang="it-IT" sz="1200" u="sng" cap="none" strike="noStrike">
                <a:solidFill>
                  <a:srgbClr val="1052A7"/>
                </a:solidFill>
                <a:latin typeface="Arial"/>
                <a:ea typeface="Arial"/>
                <a:cs typeface="Arial"/>
                <a:sym typeface="Arial"/>
                <a:hlinkClick r:id="rId6">
                  <a:extLst>
                    <a:ext uri="{A12FA001-AC4F-418D-AE19-62706E023703}">
                      <ahyp:hlinkClr val="tx"/>
                    </a:ext>
                  </a:extLst>
                </a:hlinkClick>
              </a:rPr>
              <a:t>Click here to learn more about our creative labs</a:t>
            </a:r>
            <a:endParaRPr b="0" i="0" sz="1200" u="none" cap="none" strike="noStrike">
              <a:solidFill>
                <a:srgbClr val="1052A7"/>
              </a:solidFill>
              <a:latin typeface="Arial"/>
              <a:ea typeface="Arial"/>
              <a:cs typeface="Arial"/>
              <a:sym typeface="Arial"/>
            </a:endParaRPr>
          </a:p>
          <a:p>
            <a:pPr indent="0" lvl="0" marL="0" marR="0" rtl="0" algn="ctr">
              <a:lnSpc>
                <a:spcPct val="15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1200"/>
              <a:buFont typeface="Arial"/>
              <a:buNone/>
            </a:pPr>
            <a:r>
              <a:rPr b="0" i="0" lang="it-IT" sz="1200" u="none" cap="none" strike="noStrike">
                <a:solidFill>
                  <a:srgbClr val="000000"/>
                </a:solidFill>
                <a:latin typeface="Arial"/>
                <a:ea typeface="Arial"/>
                <a:cs typeface="Arial"/>
                <a:sym typeface="Arial"/>
              </a:rPr>
              <a:t>This project has been funded by the Europe for Citizens Programme of the European Union.</a:t>
            </a:r>
            <a:endParaRPr b="0" i="0" sz="1200" u="none" cap="none" strike="noStrike">
              <a:solidFill>
                <a:schemeClr val="dk1"/>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1200"/>
              <a:buFont typeface="Arial"/>
              <a:buNone/>
            </a:pPr>
            <a:r>
              <a:rPr b="0" i="0" lang="it-IT" sz="1200" u="none" cap="none" strike="noStrike">
                <a:solidFill>
                  <a:srgbClr val="000000"/>
                </a:solidFill>
                <a:latin typeface="Arial"/>
                <a:ea typeface="Arial"/>
                <a:cs typeface="Arial"/>
                <a:sym typeface="Arial"/>
              </a:rPr>
              <a:t>Its contents and materials are the sole responsibility of its authors. The Commission cannot be held responsible for any use which may be made of the information contained therein.</a:t>
            </a:r>
            <a:endParaRPr b="0" i="0" sz="1200" u="none" cap="none" strike="noStrike">
              <a:solidFill>
                <a:schemeClr val="dk1"/>
              </a:solidFill>
              <a:latin typeface="Arial"/>
              <a:ea typeface="Arial"/>
              <a:cs typeface="Arial"/>
              <a:sym typeface="Arial"/>
            </a:endParaRPr>
          </a:p>
        </p:txBody>
      </p:sp>
      <p:pic>
        <p:nvPicPr>
          <p:cNvPr id="721" name="Google Shape;721;p25"/>
          <p:cNvPicPr preferRelativeResize="0"/>
          <p:nvPr/>
        </p:nvPicPr>
        <p:blipFill rotWithShape="1">
          <a:blip r:embed="rId7">
            <a:alphaModFix/>
          </a:blip>
          <a:srcRect b="0" l="0" r="0" t="0"/>
          <a:stretch/>
        </p:blipFill>
        <p:spPr>
          <a:xfrm>
            <a:off x="10502083" y="6411706"/>
            <a:ext cx="1360741" cy="23433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26"/>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it-IT"/>
              <a:t>‹#›</a:t>
            </a:fld>
            <a:endParaRPr/>
          </a:p>
        </p:txBody>
      </p:sp>
      <p:pic>
        <p:nvPicPr>
          <p:cNvPr id="727" name="Google Shape;727;p26"/>
          <p:cNvPicPr preferRelativeResize="0"/>
          <p:nvPr/>
        </p:nvPicPr>
        <p:blipFill rotWithShape="1">
          <a:blip r:embed="rId3">
            <a:alphaModFix/>
          </a:blip>
          <a:srcRect b="0" l="0" r="0" t="0"/>
          <a:stretch/>
        </p:blipFill>
        <p:spPr>
          <a:xfrm>
            <a:off x="2885719" y="2878667"/>
            <a:ext cx="6420562" cy="1100666"/>
          </a:xfrm>
          <a:prstGeom prst="rect">
            <a:avLst/>
          </a:prstGeom>
          <a:noFill/>
          <a:ln>
            <a:noFill/>
          </a:ln>
        </p:spPr>
      </p:pic>
      <p:sp>
        <p:nvSpPr>
          <p:cNvPr id="728" name="Google Shape;728;p26"/>
          <p:cNvSpPr/>
          <p:nvPr/>
        </p:nvSpPr>
        <p:spPr>
          <a:xfrm>
            <a:off x="-1" y="0"/>
            <a:ext cx="1110343"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729" name="Google Shape;729;p26"/>
          <p:cNvPicPr preferRelativeResize="0"/>
          <p:nvPr/>
        </p:nvPicPr>
        <p:blipFill rotWithShape="1">
          <a:blip r:embed="rId4">
            <a:alphaModFix/>
          </a:blip>
          <a:srcRect b="0" l="0" r="0" t="0"/>
          <a:stretch/>
        </p:blipFill>
        <p:spPr>
          <a:xfrm>
            <a:off x="4893449" y="581487"/>
            <a:ext cx="2405103" cy="414186"/>
          </a:xfrm>
          <a:prstGeom prst="rect">
            <a:avLst/>
          </a:prstGeom>
          <a:noFill/>
          <a:ln>
            <a:noFill/>
          </a:ln>
        </p:spPr>
      </p:pic>
      <p:grpSp>
        <p:nvGrpSpPr>
          <p:cNvPr id="730" name="Google Shape;730;p26"/>
          <p:cNvGrpSpPr/>
          <p:nvPr/>
        </p:nvGrpSpPr>
        <p:grpSpPr>
          <a:xfrm>
            <a:off x="2961739" y="5800563"/>
            <a:ext cx="8188441" cy="626115"/>
            <a:chOff x="2847338" y="5642075"/>
            <a:chExt cx="10623854" cy="857045"/>
          </a:xfrm>
        </p:grpSpPr>
        <p:pic>
          <p:nvPicPr>
            <p:cNvPr id="731" name="Google Shape;731;p26"/>
            <p:cNvPicPr preferRelativeResize="0"/>
            <p:nvPr/>
          </p:nvPicPr>
          <p:blipFill rotWithShape="1">
            <a:blip r:embed="rId5">
              <a:alphaModFix/>
            </a:blip>
            <a:srcRect b="0" l="0" r="0" t="0"/>
            <a:stretch/>
          </p:blipFill>
          <p:spPr>
            <a:xfrm>
              <a:off x="10808879" y="5642075"/>
              <a:ext cx="1236123" cy="857045"/>
            </a:xfrm>
            <a:prstGeom prst="rect">
              <a:avLst/>
            </a:prstGeom>
            <a:noFill/>
            <a:ln>
              <a:noFill/>
            </a:ln>
          </p:spPr>
        </p:pic>
        <p:pic>
          <p:nvPicPr>
            <p:cNvPr id="732" name="Google Shape;732;p26"/>
            <p:cNvPicPr preferRelativeResize="0"/>
            <p:nvPr/>
          </p:nvPicPr>
          <p:blipFill rotWithShape="1">
            <a:blip r:embed="rId6">
              <a:alphaModFix/>
            </a:blip>
            <a:srcRect b="0" l="0" r="0" t="0"/>
            <a:stretch/>
          </p:blipFill>
          <p:spPr>
            <a:xfrm>
              <a:off x="4509599" y="5796357"/>
              <a:ext cx="1284829" cy="577002"/>
            </a:xfrm>
            <a:prstGeom prst="rect">
              <a:avLst/>
            </a:prstGeom>
            <a:noFill/>
            <a:ln>
              <a:noFill/>
            </a:ln>
          </p:spPr>
        </p:pic>
        <p:pic>
          <p:nvPicPr>
            <p:cNvPr id="733" name="Google Shape;733;p26"/>
            <p:cNvPicPr preferRelativeResize="0"/>
            <p:nvPr/>
          </p:nvPicPr>
          <p:blipFill rotWithShape="1">
            <a:blip r:embed="rId7">
              <a:alphaModFix/>
            </a:blip>
            <a:srcRect b="0" l="0" r="0" t="0"/>
            <a:stretch/>
          </p:blipFill>
          <p:spPr>
            <a:xfrm>
              <a:off x="8474010" y="5710824"/>
              <a:ext cx="1716603" cy="675968"/>
            </a:xfrm>
            <a:prstGeom prst="rect">
              <a:avLst/>
            </a:prstGeom>
            <a:noFill/>
            <a:ln>
              <a:noFill/>
            </a:ln>
          </p:spPr>
        </p:pic>
        <p:pic>
          <p:nvPicPr>
            <p:cNvPr id="734" name="Google Shape;734;p26"/>
            <p:cNvPicPr preferRelativeResize="0"/>
            <p:nvPr/>
          </p:nvPicPr>
          <p:blipFill rotWithShape="1">
            <a:blip r:embed="rId8">
              <a:alphaModFix/>
            </a:blip>
            <a:srcRect b="0" l="0" r="0" t="0"/>
            <a:stretch/>
          </p:blipFill>
          <p:spPr>
            <a:xfrm>
              <a:off x="6717577" y="5774999"/>
              <a:ext cx="878543" cy="598359"/>
            </a:xfrm>
            <a:prstGeom prst="rect">
              <a:avLst/>
            </a:prstGeom>
            <a:noFill/>
            <a:ln>
              <a:noFill/>
            </a:ln>
          </p:spPr>
        </p:pic>
        <p:pic>
          <p:nvPicPr>
            <p:cNvPr id="735" name="Google Shape;735;p26"/>
            <p:cNvPicPr preferRelativeResize="0"/>
            <p:nvPr/>
          </p:nvPicPr>
          <p:blipFill rotWithShape="1">
            <a:blip r:embed="rId9">
              <a:alphaModFix/>
            </a:blip>
            <a:srcRect b="0" l="0" r="0" t="0"/>
            <a:stretch/>
          </p:blipFill>
          <p:spPr>
            <a:xfrm>
              <a:off x="2847338" y="5827044"/>
              <a:ext cx="1464980" cy="487106"/>
            </a:xfrm>
            <a:prstGeom prst="rect">
              <a:avLst/>
            </a:prstGeom>
            <a:noFill/>
            <a:ln>
              <a:noFill/>
            </a:ln>
          </p:spPr>
        </p:pic>
        <p:pic>
          <p:nvPicPr>
            <p:cNvPr id="736" name="Google Shape;736;p26"/>
            <p:cNvPicPr preferRelativeResize="0"/>
            <p:nvPr/>
          </p:nvPicPr>
          <p:blipFill rotWithShape="1">
            <a:blip r:embed="rId10">
              <a:alphaModFix/>
            </a:blip>
            <a:srcRect b="0" l="0" r="0" t="0"/>
            <a:stretch/>
          </p:blipFill>
          <p:spPr>
            <a:xfrm>
              <a:off x="12663269" y="5921089"/>
              <a:ext cx="807923" cy="327536"/>
            </a:xfrm>
            <a:prstGeom prst="rect">
              <a:avLst/>
            </a:prstGeom>
            <a:noFill/>
            <a:ln>
              <a:noFill/>
            </a:ln>
          </p:spPr>
        </p:pic>
      </p:grpSp>
      <p:pic>
        <p:nvPicPr>
          <p:cNvPr id="737" name="Google Shape;737;p26"/>
          <p:cNvPicPr preferRelativeResize="0"/>
          <p:nvPr/>
        </p:nvPicPr>
        <p:blipFill rotWithShape="1">
          <a:blip r:embed="rId11">
            <a:alphaModFix/>
          </a:blip>
          <a:srcRect b="0" l="0" r="0" t="0"/>
          <a:stretch/>
        </p:blipFill>
        <p:spPr>
          <a:xfrm>
            <a:off x="1320401" y="5850788"/>
            <a:ext cx="1641338" cy="45796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
          <p:cNvSpPr/>
          <p:nvPr/>
        </p:nvSpPr>
        <p:spPr>
          <a:xfrm>
            <a:off x="345989" y="3130378"/>
            <a:ext cx="296562"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291" name="Google Shape;291;p3"/>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it-IT">
                <a:latin typeface="Arial"/>
                <a:ea typeface="Arial"/>
                <a:cs typeface="Arial"/>
                <a:sym typeface="Arial"/>
              </a:rPr>
              <a:t>‹#›</a:t>
            </a:fld>
            <a:endParaRPr>
              <a:latin typeface="Arial"/>
              <a:ea typeface="Arial"/>
              <a:cs typeface="Arial"/>
              <a:sym typeface="Arial"/>
            </a:endParaRPr>
          </a:p>
        </p:txBody>
      </p:sp>
      <p:cxnSp>
        <p:nvCxnSpPr>
          <p:cNvPr id="292" name="Google Shape;292;p3"/>
          <p:cNvCxnSpPr/>
          <p:nvPr/>
        </p:nvCxnSpPr>
        <p:spPr>
          <a:xfrm>
            <a:off x="986110" y="0"/>
            <a:ext cx="0" cy="6858000"/>
          </a:xfrm>
          <a:prstGeom prst="straightConnector1">
            <a:avLst/>
          </a:prstGeom>
          <a:noFill/>
          <a:ln cap="flat" cmpd="sng" w="9525">
            <a:solidFill>
              <a:schemeClr val="dk1">
                <a:alpha val="20000"/>
              </a:schemeClr>
            </a:solidFill>
            <a:prstDash val="solid"/>
            <a:miter lim="800000"/>
            <a:headEnd len="sm" w="sm" type="none"/>
            <a:tailEnd len="sm" w="sm" type="none"/>
          </a:ln>
        </p:spPr>
      </p:cxnSp>
      <p:sp>
        <p:nvSpPr>
          <p:cNvPr id="293" name="Google Shape;293;p3"/>
          <p:cNvSpPr txBox="1"/>
          <p:nvPr/>
        </p:nvSpPr>
        <p:spPr>
          <a:xfrm>
            <a:off x="4517559" y="3404286"/>
            <a:ext cx="3855780" cy="227306"/>
          </a:xfrm>
          <a:prstGeom prst="rect">
            <a:avLst/>
          </a:prstGeom>
          <a:noFill/>
          <a:ln>
            <a:noFill/>
          </a:ln>
        </p:spPr>
        <p:txBody>
          <a:bodyPr anchorCtr="0" anchor="t" bIns="45700" lIns="0" spcFirstLastPara="1" rIns="0" wrap="square" tIns="45700">
            <a:spAutoFit/>
          </a:bodyPr>
          <a:lstStyle/>
          <a:p>
            <a:pPr indent="0" lvl="0" marL="0" marR="0" rtl="0" algn="l">
              <a:lnSpc>
                <a:spcPct val="7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MEANING</a:t>
            </a:r>
            <a:endParaRPr b="1" i="0" sz="1200" u="none" cap="none" strike="noStrike">
              <a:solidFill>
                <a:schemeClr val="accent1"/>
              </a:solidFill>
              <a:latin typeface="Arial"/>
              <a:ea typeface="Arial"/>
              <a:cs typeface="Arial"/>
              <a:sym typeface="Arial"/>
            </a:endParaRPr>
          </a:p>
        </p:txBody>
      </p:sp>
      <p:sp>
        <p:nvSpPr>
          <p:cNvPr id="294" name="Google Shape;294;p3"/>
          <p:cNvSpPr txBox="1"/>
          <p:nvPr/>
        </p:nvSpPr>
        <p:spPr>
          <a:xfrm>
            <a:off x="4517558" y="3867483"/>
            <a:ext cx="3849501" cy="984885"/>
          </a:xfrm>
          <a:prstGeom prst="rect">
            <a:avLst/>
          </a:prstGeom>
          <a:noFill/>
          <a:ln>
            <a:noFill/>
          </a:ln>
        </p:spPr>
        <p:txBody>
          <a:bodyPr anchorCtr="0" anchor="t" bIns="45700" lIns="0" spcFirstLastPara="1" rIns="0" wrap="square" tIns="45700">
            <a:spAutoFit/>
          </a:bodyPr>
          <a:lstStyle/>
          <a:p>
            <a:pPr indent="0" lvl="0" marL="0" marR="0" rtl="0" algn="l">
              <a:lnSpc>
                <a:spcPct val="12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False information deliberately and often covertly spread</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(as by the planting of rumors) in order to influence public opinion</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or obscure the truth - cause harm.</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People spread them to cause harm.</a:t>
            </a:r>
            <a:endParaRPr b="0" i="0" sz="1400" u="none" cap="none" strike="noStrike">
              <a:solidFill>
                <a:srgbClr val="000000"/>
              </a:solidFill>
              <a:latin typeface="Arial"/>
              <a:ea typeface="Arial"/>
              <a:cs typeface="Arial"/>
              <a:sym typeface="Arial"/>
            </a:endParaRPr>
          </a:p>
        </p:txBody>
      </p:sp>
      <p:pic>
        <p:nvPicPr>
          <p:cNvPr id="295" name="Google Shape;295;p3"/>
          <p:cNvPicPr preferRelativeResize="0"/>
          <p:nvPr/>
        </p:nvPicPr>
        <p:blipFill rotWithShape="1">
          <a:blip r:embed="rId3">
            <a:alphaModFix/>
          </a:blip>
          <a:srcRect b="0" l="0" r="0" t="0"/>
          <a:stretch/>
        </p:blipFill>
        <p:spPr>
          <a:xfrm>
            <a:off x="10627841" y="6451334"/>
            <a:ext cx="1135792" cy="194707"/>
          </a:xfrm>
          <a:prstGeom prst="rect">
            <a:avLst/>
          </a:prstGeom>
          <a:noFill/>
          <a:ln>
            <a:noFill/>
          </a:ln>
        </p:spPr>
      </p:pic>
      <p:pic>
        <p:nvPicPr>
          <p:cNvPr id="296" name="Google Shape;296;p3"/>
          <p:cNvPicPr preferRelativeResize="0"/>
          <p:nvPr/>
        </p:nvPicPr>
        <p:blipFill rotWithShape="1">
          <a:blip r:embed="rId4">
            <a:alphaModFix/>
          </a:blip>
          <a:srcRect b="0" l="0" r="0" t="0"/>
          <a:stretch/>
        </p:blipFill>
        <p:spPr>
          <a:xfrm>
            <a:off x="-1117776" y="-204993"/>
            <a:ext cx="6173919" cy="7273383"/>
          </a:xfrm>
          <a:prstGeom prst="rect">
            <a:avLst/>
          </a:prstGeom>
          <a:noFill/>
          <a:ln>
            <a:noFill/>
          </a:ln>
        </p:spPr>
      </p:pic>
      <p:sp>
        <p:nvSpPr>
          <p:cNvPr id="297" name="Google Shape;297;p3"/>
          <p:cNvSpPr/>
          <p:nvPr/>
        </p:nvSpPr>
        <p:spPr>
          <a:xfrm>
            <a:off x="4341341" y="990269"/>
            <a:ext cx="1013254" cy="8714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298" name="Google Shape;298;p3"/>
          <p:cNvSpPr txBox="1"/>
          <p:nvPr>
            <p:ph type="title"/>
          </p:nvPr>
        </p:nvSpPr>
        <p:spPr>
          <a:xfrm>
            <a:off x="4469433" y="2197278"/>
            <a:ext cx="6414052" cy="815051"/>
          </a:xfrm>
          <a:prstGeom prst="rect">
            <a:avLst/>
          </a:prstGeom>
          <a:noFill/>
          <a:ln>
            <a:noFill/>
          </a:ln>
        </p:spPr>
        <p:txBody>
          <a:bodyPr anchorCtr="0" anchor="t" bIns="0" lIns="0" spcFirstLastPara="1" rIns="0" wrap="square" tIns="192000">
            <a:noAutofit/>
          </a:bodyPr>
          <a:lstStyle/>
          <a:p>
            <a:pPr indent="0" lvl="0" marL="0" rtl="0" algn="l">
              <a:lnSpc>
                <a:spcPct val="80000"/>
              </a:lnSpc>
              <a:spcBef>
                <a:spcPts val="0"/>
              </a:spcBef>
              <a:spcAft>
                <a:spcPts val="0"/>
              </a:spcAft>
              <a:buClr>
                <a:schemeClr val="dk1"/>
              </a:buClr>
              <a:buSzPts val="5400"/>
              <a:buFont typeface="Arial"/>
              <a:buNone/>
            </a:pPr>
            <a:r>
              <a:rPr b="1" lang="it-IT">
                <a:latin typeface="Arial"/>
                <a:ea typeface="Arial"/>
                <a:cs typeface="Arial"/>
                <a:sym typeface="Arial"/>
              </a:rPr>
              <a:t>DISINFORMATION</a:t>
            </a:r>
            <a:endParaRPr b="1">
              <a:solidFill>
                <a:srgbClr val="1052A7"/>
              </a:solidFill>
              <a:latin typeface="Arial"/>
              <a:ea typeface="Arial"/>
              <a:cs typeface="Arial"/>
              <a:sym typeface="Arial"/>
            </a:endParaRPr>
          </a:p>
        </p:txBody>
      </p:sp>
      <p:pic>
        <p:nvPicPr>
          <p:cNvPr id="299" name="Google Shape;299;p3"/>
          <p:cNvPicPr preferRelativeResize="0"/>
          <p:nvPr/>
        </p:nvPicPr>
        <p:blipFill rotWithShape="1">
          <a:blip r:embed="rId5">
            <a:alphaModFix/>
          </a:blip>
          <a:srcRect b="0" l="0" r="0" t="0"/>
          <a:stretch/>
        </p:blipFill>
        <p:spPr>
          <a:xfrm>
            <a:off x="1660954" y="6411706"/>
            <a:ext cx="1360741" cy="2343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
          <p:cNvSpPr/>
          <p:nvPr/>
        </p:nvSpPr>
        <p:spPr>
          <a:xfrm>
            <a:off x="345989" y="3130378"/>
            <a:ext cx="296562"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305" name="Google Shape;305;p4"/>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it-IT">
                <a:latin typeface="Arial"/>
                <a:ea typeface="Arial"/>
                <a:cs typeface="Arial"/>
                <a:sym typeface="Arial"/>
              </a:rPr>
              <a:t>‹#›</a:t>
            </a:fld>
            <a:endParaRPr>
              <a:latin typeface="Arial"/>
              <a:ea typeface="Arial"/>
              <a:cs typeface="Arial"/>
              <a:sym typeface="Arial"/>
            </a:endParaRPr>
          </a:p>
        </p:txBody>
      </p:sp>
      <p:cxnSp>
        <p:nvCxnSpPr>
          <p:cNvPr id="306" name="Google Shape;306;p4"/>
          <p:cNvCxnSpPr/>
          <p:nvPr/>
        </p:nvCxnSpPr>
        <p:spPr>
          <a:xfrm>
            <a:off x="986110" y="0"/>
            <a:ext cx="0" cy="6858000"/>
          </a:xfrm>
          <a:prstGeom prst="straightConnector1">
            <a:avLst/>
          </a:prstGeom>
          <a:noFill/>
          <a:ln cap="flat" cmpd="sng" w="9525">
            <a:solidFill>
              <a:schemeClr val="dk1">
                <a:alpha val="20000"/>
              </a:schemeClr>
            </a:solidFill>
            <a:prstDash val="solid"/>
            <a:miter lim="800000"/>
            <a:headEnd len="sm" w="sm" type="none"/>
            <a:tailEnd len="sm" w="sm" type="none"/>
          </a:ln>
        </p:spPr>
      </p:cxnSp>
      <p:sp>
        <p:nvSpPr>
          <p:cNvPr id="307" name="Google Shape;307;p4"/>
          <p:cNvSpPr txBox="1"/>
          <p:nvPr/>
        </p:nvSpPr>
        <p:spPr>
          <a:xfrm>
            <a:off x="4518607" y="3404286"/>
            <a:ext cx="3855780" cy="227306"/>
          </a:xfrm>
          <a:prstGeom prst="rect">
            <a:avLst/>
          </a:prstGeom>
          <a:noFill/>
          <a:ln>
            <a:noFill/>
          </a:ln>
        </p:spPr>
        <p:txBody>
          <a:bodyPr anchorCtr="0" anchor="t" bIns="45700" lIns="0" spcFirstLastPara="1" rIns="0" wrap="square" tIns="45700">
            <a:spAutoFit/>
          </a:bodyPr>
          <a:lstStyle/>
          <a:p>
            <a:pPr indent="0" lvl="0" marL="0" marR="0" rtl="0" algn="l">
              <a:lnSpc>
                <a:spcPct val="7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MEANING</a:t>
            </a:r>
            <a:endParaRPr b="1" i="0" sz="1200" u="none" cap="none" strike="noStrike">
              <a:solidFill>
                <a:schemeClr val="accent1"/>
              </a:solidFill>
              <a:latin typeface="Arial"/>
              <a:ea typeface="Arial"/>
              <a:cs typeface="Arial"/>
              <a:sym typeface="Arial"/>
            </a:endParaRPr>
          </a:p>
        </p:txBody>
      </p:sp>
      <p:sp>
        <p:nvSpPr>
          <p:cNvPr id="308" name="Google Shape;308;p4"/>
          <p:cNvSpPr txBox="1"/>
          <p:nvPr/>
        </p:nvSpPr>
        <p:spPr>
          <a:xfrm>
            <a:off x="4518606" y="3867483"/>
            <a:ext cx="3849501" cy="818686"/>
          </a:xfrm>
          <a:prstGeom prst="rect">
            <a:avLst/>
          </a:prstGeom>
          <a:noFill/>
          <a:ln>
            <a:noFill/>
          </a:ln>
        </p:spPr>
        <p:txBody>
          <a:bodyPr anchorCtr="0" anchor="t" bIns="45700" lIns="0" spcFirstLastPara="1" rIns="0" wrap="square" tIns="45700">
            <a:spAutoFit/>
          </a:bodyPr>
          <a:lstStyle/>
          <a:p>
            <a:pPr indent="0" lvl="0" marL="0" marR="0" rtl="0" algn="l">
              <a:lnSpc>
                <a:spcPct val="12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False information that’s shared by people who don’t realize it’s false and don’t mean any harm.</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They don’t mean to cause harm.</a:t>
            </a:r>
            <a:endParaRPr b="0" i="0" sz="1400" u="none" cap="none" strike="noStrike">
              <a:solidFill>
                <a:srgbClr val="000000"/>
              </a:solidFill>
              <a:latin typeface="Arial"/>
              <a:ea typeface="Arial"/>
              <a:cs typeface="Arial"/>
              <a:sym typeface="Arial"/>
            </a:endParaRPr>
          </a:p>
        </p:txBody>
      </p:sp>
      <p:pic>
        <p:nvPicPr>
          <p:cNvPr id="309" name="Google Shape;309;p4"/>
          <p:cNvPicPr preferRelativeResize="0"/>
          <p:nvPr/>
        </p:nvPicPr>
        <p:blipFill rotWithShape="1">
          <a:blip r:embed="rId3">
            <a:alphaModFix/>
          </a:blip>
          <a:srcRect b="0" l="0" r="0" t="0"/>
          <a:stretch/>
        </p:blipFill>
        <p:spPr>
          <a:xfrm>
            <a:off x="10627841" y="6451334"/>
            <a:ext cx="1135792" cy="194707"/>
          </a:xfrm>
          <a:prstGeom prst="rect">
            <a:avLst/>
          </a:prstGeom>
          <a:noFill/>
          <a:ln>
            <a:noFill/>
          </a:ln>
        </p:spPr>
      </p:pic>
      <p:sp>
        <p:nvSpPr>
          <p:cNvPr id="310" name="Google Shape;310;p4"/>
          <p:cNvSpPr/>
          <p:nvPr/>
        </p:nvSpPr>
        <p:spPr>
          <a:xfrm>
            <a:off x="4341341" y="990269"/>
            <a:ext cx="1013254" cy="8714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311" name="Google Shape;311;p4"/>
          <p:cNvPicPr preferRelativeResize="0"/>
          <p:nvPr/>
        </p:nvPicPr>
        <p:blipFill rotWithShape="1">
          <a:blip r:embed="rId4">
            <a:alphaModFix/>
          </a:blip>
          <a:srcRect b="0" l="0" r="0" t="0"/>
          <a:stretch/>
        </p:blipFill>
        <p:spPr>
          <a:xfrm>
            <a:off x="-1117776" y="-204993"/>
            <a:ext cx="6173919" cy="7273383"/>
          </a:xfrm>
          <a:prstGeom prst="rect">
            <a:avLst/>
          </a:prstGeom>
          <a:noFill/>
          <a:ln>
            <a:noFill/>
          </a:ln>
        </p:spPr>
      </p:pic>
      <p:sp>
        <p:nvSpPr>
          <p:cNvPr id="312" name="Google Shape;312;p4"/>
          <p:cNvSpPr txBox="1"/>
          <p:nvPr/>
        </p:nvSpPr>
        <p:spPr>
          <a:xfrm>
            <a:off x="4470481" y="2197278"/>
            <a:ext cx="6516129" cy="871482"/>
          </a:xfrm>
          <a:prstGeom prst="rect">
            <a:avLst/>
          </a:prstGeom>
          <a:noFill/>
          <a:ln>
            <a:noFill/>
          </a:ln>
        </p:spPr>
        <p:txBody>
          <a:bodyPr anchorCtr="0" anchor="t" bIns="0" lIns="0" spcFirstLastPara="1" rIns="0" wrap="square" tIns="192000">
            <a:noAutofit/>
          </a:bodyPr>
          <a:lstStyle/>
          <a:p>
            <a:pPr indent="0" lvl="0" marL="0" marR="0" rtl="0" algn="l">
              <a:lnSpc>
                <a:spcPct val="80000"/>
              </a:lnSpc>
              <a:spcBef>
                <a:spcPts val="0"/>
              </a:spcBef>
              <a:spcAft>
                <a:spcPts val="0"/>
              </a:spcAft>
              <a:buClr>
                <a:schemeClr val="dk1"/>
              </a:buClr>
              <a:buSzPts val="5400"/>
              <a:buFont typeface="Arial"/>
              <a:buNone/>
            </a:pPr>
            <a:r>
              <a:rPr b="1" i="0" lang="it-IT" sz="5400" u="none" cap="none" strike="noStrike">
                <a:solidFill>
                  <a:schemeClr val="dk1"/>
                </a:solidFill>
                <a:latin typeface="Arial"/>
                <a:ea typeface="Arial"/>
                <a:cs typeface="Arial"/>
                <a:sym typeface="Arial"/>
              </a:rPr>
              <a:t>MISINFORMATION</a:t>
            </a:r>
            <a:endParaRPr b="1" i="0" sz="5400" u="none" cap="none" strike="noStrike">
              <a:solidFill>
                <a:srgbClr val="1052A7"/>
              </a:solidFill>
              <a:latin typeface="Arial"/>
              <a:ea typeface="Arial"/>
              <a:cs typeface="Arial"/>
              <a:sym typeface="Arial"/>
            </a:endParaRPr>
          </a:p>
        </p:txBody>
      </p:sp>
      <p:pic>
        <p:nvPicPr>
          <p:cNvPr id="313" name="Google Shape;313;p4"/>
          <p:cNvPicPr preferRelativeResize="0"/>
          <p:nvPr/>
        </p:nvPicPr>
        <p:blipFill rotWithShape="1">
          <a:blip r:embed="rId5">
            <a:alphaModFix/>
          </a:blip>
          <a:srcRect b="0" l="0" r="0" t="0"/>
          <a:stretch/>
        </p:blipFill>
        <p:spPr>
          <a:xfrm>
            <a:off x="1660954" y="6411706"/>
            <a:ext cx="1360741" cy="2343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p5"/>
          <p:cNvPicPr preferRelativeResize="0"/>
          <p:nvPr/>
        </p:nvPicPr>
        <p:blipFill rotWithShape="1">
          <a:blip r:embed="rId3">
            <a:alphaModFix/>
          </a:blip>
          <a:srcRect b="0" l="0" r="0" t="0"/>
          <a:stretch/>
        </p:blipFill>
        <p:spPr>
          <a:xfrm>
            <a:off x="1291751" y="1128648"/>
            <a:ext cx="1037904" cy="414187"/>
          </a:xfrm>
          <a:prstGeom prst="rect">
            <a:avLst/>
          </a:prstGeom>
          <a:noFill/>
          <a:ln>
            <a:noFill/>
          </a:ln>
        </p:spPr>
      </p:pic>
      <p:sp>
        <p:nvSpPr>
          <p:cNvPr id="319" name="Google Shape;319;p5"/>
          <p:cNvSpPr/>
          <p:nvPr/>
        </p:nvSpPr>
        <p:spPr>
          <a:xfrm>
            <a:off x="345989" y="3130378"/>
            <a:ext cx="296562"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320" name="Google Shape;320;p5"/>
          <p:cNvPicPr preferRelativeResize="0"/>
          <p:nvPr/>
        </p:nvPicPr>
        <p:blipFill rotWithShape="1">
          <a:blip r:embed="rId4">
            <a:alphaModFix amt="49000"/>
          </a:blip>
          <a:srcRect b="0" l="0" r="0" t="0"/>
          <a:stretch/>
        </p:blipFill>
        <p:spPr>
          <a:xfrm>
            <a:off x="428402" y="1906249"/>
            <a:ext cx="1501242" cy="1329225"/>
          </a:xfrm>
          <a:prstGeom prst="rect">
            <a:avLst/>
          </a:prstGeom>
          <a:noFill/>
          <a:ln>
            <a:noFill/>
          </a:ln>
        </p:spPr>
      </p:pic>
      <p:pic>
        <p:nvPicPr>
          <p:cNvPr id="321" name="Google Shape;321;p5"/>
          <p:cNvPicPr preferRelativeResize="0"/>
          <p:nvPr/>
        </p:nvPicPr>
        <p:blipFill rotWithShape="1">
          <a:blip r:embed="rId5">
            <a:alphaModFix amt="33000"/>
          </a:blip>
          <a:srcRect b="0" l="0" r="0" t="0"/>
          <a:stretch/>
        </p:blipFill>
        <p:spPr>
          <a:xfrm>
            <a:off x="4446758" y="3045129"/>
            <a:ext cx="1219200" cy="1079500"/>
          </a:xfrm>
          <a:prstGeom prst="rect">
            <a:avLst/>
          </a:prstGeom>
          <a:noFill/>
          <a:ln>
            <a:noFill/>
          </a:ln>
        </p:spPr>
      </p:pic>
      <p:sp>
        <p:nvSpPr>
          <p:cNvPr id="322" name="Google Shape;322;p5"/>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it-IT">
                <a:latin typeface="Arial"/>
                <a:ea typeface="Arial"/>
                <a:cs typeface="Arial"/>
                <a:sym typeface="Arial"/>
              </a:rPr>
              <a:t>‹#›</a:t>
            </a:fld>
            <a:endParaRPr>
              <a:latin typeface="Arial"/>
              <a:ea typeface="Arial"/>
              <a:cs typeface="Arial"/>
              <a:sym typeface="Arial"/>
            </a:endParaRPr>
          </a:p>
        </p:txBody>
      </p:sp>
      <p:sp>
        <p:nvSpPr>
          <p:cNvPr id="323" name="Google Shape;323;p5"/>
          <p:cNvSpPr/>
          <p:nvPr/>
        </p:nvSpPr>
        <p:spPr>
          <a:xfrm>
            <a:off x="1357185" y="1188625"/>
            <a:ext cx="837375" cy="294234"/>
          </a:xfrm>
          <a:prstGeom prst="rect">
            <a:avLst/>
          </a:prstGeom>
          <a:solidFill>
            <a:srgbClr val="1052A7"/>
          </a:solidFill>
          <a:ln>
            <a:noFill/>
          </a:ln>
        </p:spPr>
        <p:txBody>
          <a:bodyPr anchorCtr="0" anchor="ctr" bIns="45700" lIns="0" spcFirstLastPara="1" rIns="0" wrap="square" tIns="64000">
            <a:noAutofit/>
          </a:bodyPr>
          <a:lstStyle/>
          <a:p>
            <a:pPr indent="0" lvl="0" marL="0" marR="0" rtl="0" algn="ctr">
              <a:lnSpc>
                <a:spcPct val="100000"/>
              </a:lnSpc>
              <a:spcBef>
                <a:spcPts val="0"/>
              </a:spcBef>
              <a:spcAft>
                <a:spcPts val="0"/>
              </a:spcAft>
              <a:buClr>
                <a:srgbClr val="000000"/>
              </a:buClr>
              <a:buSzPts val="900"/>
              <a:buFont typeface="Arial"/>
              <a:buNone/>
            </a:pPr>
            <a:r>
              <a:rPr b="0" i="0" lang="it-IT" sz="900" u="none" cap="none" strike="noStrike">
                <a:solidFill>
                  <a:schemeClr val="lt1"/>
                </a:solidFill>
                <a:latin typeface="Arial"/>
                <a:ea typeface="Arial"/>
                <a:cs typeface="Arial"/>
                <a:sym typeface="Arial"/>
              </a:rPr>
              <a:t>ABOUT</a:t>
            </a:r>
            <a:endParaRPr b="0" i="0" sz="1400" u="none" cap="none" strike="noStrike">
              <a:solidFill>
                <a:srgbClr val="000000"/>
              </a:solidFill>
              <a:latin typeface="Arial"/>
              <a:ea typeface="Arial"/>
              <a:cs typeface="Arial"/>
              <a:sym typeface="Arial"/>
            </a:endParaRPr>
          </a:p>
        </p:txBody>
      </p:sp>
      <p:sp>
        <p:nvSpPr>
          <p:cNvPr id="324" name="Google Shape;324;p5"/>
          <p:cNvSpPr txBox="1"/>
          <p:nvPr/>
        </p:nvSpPr>
        <p:spPr>
          <a:xfrm>
            <a:off x="5724737" y="2491566"/>
            <a:ext cx="2023534" cy="227306"/>
          </a:xfrm>
          <a:prstGeom prst="rect">
            <a:avLst/>
          </a:prstGeom>
          <a:noFill/>
          <a:ln>
            <a:noFill/>
          </a:ln>
        </p:spPr>
        <p:txBody>
          <a:bodyPr anchorCtr="0" anchor="t" bIns="45700" lIns="0" spcFirstLastPara="1" rIns="0" wrap="square" tIns="45700">
            <a:spAutoFit/>
          </a:bodyPr>
          <a:lstStyle/>
          <a:p>
            <a:pPr indent="0" lvl="0" marL="0" marR="0" rtl="0" algn="ctr">
              <a:lnSpc>
                <a:spcPct val="70000"/>
              </a:lnSpc>
              <a:spcBef>
                <a:spcPts val="0"/>
              </a:spcBef>
              <a:spcAft>
                <a:spcPts val="0"/>
              </a:spcAft>
              <a:buClr>
                <a:srgbClr val="000000"/>
              </a:buClr>
              <a:buSzPts val="1200"/>
              <a:buFont typeface="Arial"/>
              <a:buNone/>
            </a:pPr>
            <a:r>
              <a:rPr b="1" i="0" lang="it-IT" sz="1200" u="none" cap="none" strike="noStrike">
                <a:solidFill>
                  <a:srgbClr val="1052A7"/>
                </a:solidFill>
                <a:latin typeface="Arial"/>
                <a:ea typeface="Arial"/>
                <a:cs typeface="Arial"/>
                <a:sym typeface="Arial"/>
              </a:rPr>
              <a:t>BOTS</a:t>
            </a:r>
            <a:endParaRPr b="0" i="0" sz="1400" u="none" cap="none" strike="noStrike">
              <a:solidFill>
                <a:srgbClr val="000000"/>
              </a:solidFill>
              <a:latin typeface="Arial"/>
              <a:ea typeface="Arial"/>
              <a:cs typeface="Arial"/>
              <a:sym typeface="Arial"/>
            </a:endParaRPr>
          </a:p>
        </p:txBody>
      </p:sp>
      <p:sp>
        <p:nvSpPr>
          <p:cNvPr id="325" name="Google Shape;325;p5"/>
          <p:cNvSpPr txBox="1"/>
          <p:nvPr/>
        </p:nvSpPr>
        <p:spPr>
          <a:xfrm>
            <a:off x="5724737" y="4888298"/>
            <a:ext cx="2023534" cy="227306"/>
          </a:xfrm>
          <a:prstGeom prst="rect">
            <a:avLst/>
          </a:prstGeom>
          <a:noFill/>
          <a:ln>
            <a:noFill/>
          </a:ln>
        </p:spPr>
        <p:txBody>
          <a:bodyPr anchorCtr="0" anchor="t" bIns="45700" lIns="0" spcFirstLastPara="1" rIns="0" wrap="square" tIns="45700">
            <a:spAutoFit/>
          </a:bodyPr>
          <a:lstStyle/>
          <a:p>
            <a:pPr indent="0" lvl="0" marL="0" marR="0" rtl="0" algn="ctr">
              <a:lnSpc>
                <a:spcPct val="70000"/>
              </a:lnSpc>
              <a:spcBef>
                <a:spcPts val="0"/>
              </a:spcBef>
              <a:spcAft>
                <a:spcPts val="0"/>
              </a:spcAft>
              <a:buClr>
                <a:srgbClr val="000000"/>
              </a:buClr>
              <a:buSzPts val="1200"/>
              <a:buFont typeface="Arial"/>
              <a:buNone/>
            </a:pPr>
            <a:r>
              <a:rPr b="1" i="0" lang="it-IT" sz="1200" u="none" cap="none" strike="noStrike">
                <a:solidFill>
                  <a:srgbClr val="1052A7"/>
                </a:solidFill>
                <a:latin typeface="Arial"/>
                <a:ea typeface="Arial"/>
                <a:cs typeface="Arial"/>
                <a:sym typeface="Arial"/>
              </a:rPr>
              <a:t>TROLL</a:t>
            </a:r>
            <a:endParaRPr b="0" i="0" sz="1400" u="none" cap="none" strike="noStrike">
              <a:solidFill>
                <a:srgbClr val="000000"/>
              </a:solidFill>
              <a:latin typeface="Arial"/>
              <a:ea typeface="Arial"/>
              <a:cs typeface="Arial"/>
              <a:sym typeface="Arial"/>
            </a:endParaRPr>
          </a:p>
        </p:txBody>
      </p:sp>
      <p:cxnSp>
        <p:nvCxnSpPr>
          <p:cNvPr id="326" name="Google Shape;326;p5"/>
          <p:cNvCxnSpPr/>
          <p:nvPr/>
        </p:nvCxnSpPr>
        <p:spPr>
          <a:xfrm>
            <a:off x="7599990" y="1518436"/>
            <a:ext cx="0" cy="1274233"/>
          </a:xfrm>
          <a:prstGeom prst="straightConnector1">
            <a:avLst/>
          </a:prstGeom>
          <a:noFill/>
          <a:ln cap="flat" cmpd="sng" w="9525">
            <a:solidFill>
              <a:schemeClr val="dk1">
                <a:alpha val="20000"/>
              </a:schemeClr>
            </a:solidFill>
            <a:prstDash val="solid"/>
            <a:miter lim="800000"/>
            <a:headEnd len="sm" w="sm" type="none"/>
            <a:tailEnd len="sm" w="sm" type="none"/>
          </a:ln>
        </p:spPr>
      </p:cxnSp>
      <p:cxnSp>
        <p:nvCxnSpPr>
          <p:cNvPr id="327" name="Google Shape;327;p5"/>
          <p:cNvCxnSpPr/>
          <p:nvPr/>
        </p:nvCxnSpPr>
        <p:spPr>
          <a:xfrm>
            <a:off x="7599990" y="3871556"/>
            <a:ext cx="0" cy="1274233"/>
          </a:xfrm>
          <a:prstGeom prst="straightConnector1">
            <a:avLst/>
          </a:prstGeom>
          <a:noFill/>
          <a:ln cap="flat" cmpd="sng" w="9525">
            <a:solidFill>
              <a:schemeClr val="dk1">
                <a:alpha val="20000"/>
              </a:schemeClr>
            </a:solidFill>
            <a:prstDash val="solid"/>
            <a:miter lim="800000"/>
            <a:headEnd len="sm" w="sm" type="none"/>
            <a:tailEnd len="sm" w="sm" type="none"/>
          </a:ln>
        </p:spPr>
      </p:cxnSp>
      <p:sp>
        <p:nvSpPr>
          <p:cNvPr id="328" name="Google Shape;328;p5"/>
          <p:cNvSpPr txBox="1"/>
          <p:nvPr/>
        </p:nvSpPr>
        <p:spPr>
          <a:xfrm>
            <a:off x="8008159" y="1775063"/>
            <a:ext cx="3005270" cy="987130"/>
          </a:xfrm>
          <a:prstGeom prst="rect">
            <a:avLst/>
          </a:prstGeom>
          <a:noFill/>
          <a:ln>
            <a:noFill/>
          </a:ln>
        </p:spPr>
        <p:txBody>
          <a:bodyPr anchorCtr="0" anchor="t" bIns="45700" lIns="0" spcFirstLastPara="1" rIns="0" wrap="square" tIns="45700">
            <a:spAutoFit/>
          </a:bodyPr>
          <a:lstStyle/>
          <a:p>
            <a:pPr indent="0" lvl="0" marL="0" marR="0" rtl="0" algn="l">
              <a:lnSpc>
                <a:spcPct val="15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A software program that can execute commands, reply to messages, or perform routine tasks, as online searches, either automatically or with minimal human intervention. </a:t>
            </a:r>
            <a:endParaRPr b="0" i="0" sz="1400" u="none" cap="none" strike="noStrike">
              <a:solidFill>
                <a:srgbClr val="000000"/>
              </a:solidFill>
              <a:latin typeface="Arial"/>
              <a:ea typeface="Arial"/>
              <a:cs typeface="Arial"/>
              <a:sym typeface="Arial"/>
            </a:endParaRPr>
          </a:p>
        </p:txBody>
      </p:sp>
      <p:sp>
        <p:nvSpPr>
          <p:cNvPr id="329" name="Google Shape;329;p5"/>
          <p:cNvSpPr txBox="1"/>
          <p:nvPr/>
        </p:nvSpPr>
        <p:spPr>
          <a:xfrm>
            <a:off x="8008159" y="4128183"/>
            <a:ext cx="3005270" cy="760978"/>
          </a:xfrm>
          <a:prstGeom prst="rect">
            <a:avLst/>
          </a:prstGeom>
          <a:noFill/>
          <a:ln>
            <a:noFill/>
          </a:ln>
        </p:spPr>
        <p:txBody>
          <a:bodyPr anchorCtr="0" anchor="t" bIns="45700" lIns="0" spcFirstLastPara="1" rIns="0" wrap="square" tIns="45700">
            <a:spAutoFit/>
          </a:bodyPr>
          <a:lstStyle/>
          <a:p>
            <a:pPr indent="0" lvl="0" marL="0" marR="0" rtl="0" algn="l">
              <a:lnSpc>
                <a:spcPct val="15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A person who intentionally antagonizes others online by posting inflammatory, irrelevant, or offensive comments or other disruptive content.</a:t>
            </a:r>
            <a:endParaRPr b="0" i="0" sz="1400" u="none" cap="none" strike="noStrike">
              <a:solidFill>
                <a:srgbClr val="000000"/>
              </a:solidFill>
              <a:latin typeface="Arial"/>
              <a:ea typeface="Arial"/>
              <a:cs typeface="Arial"/>
              <a:sym typeface="Arial"/>
            </a:endParaRPr>
          </a:p>
        </p:txBody>
      </p:sp>
      <p:pic>
        <p:nvPicPr>
          <p:cNvPr id="330" name="Google Shape;330;p5"/>
          <p:cNvPicPr preferRelativeResize="0"/>
          <p:nvPr/>
        </p:nvPicPr>
        <p:blipFill rotWithShape="1">
          <a:blip r:embed="rId6">
            <a:alphaModFix/>
          </a:blip>
          <a:srcRect b="0" l="0" r="0" t="0"/>
          <a:stretch/>
        </p:blipFill>
        <p:spPr>
          <a:xfrm>
            <a:off x="10627841" y="6451334"/>
            <a:ext cx="1135792" cy="194707"/>
          </a:xfrm>
          <a:prstGeom prst="rect">
            <a:avLst/>
          </a:prstGeom>
          <a:noFill/>
          <a:ln>
            <a:noFill/>
          </a:ln>
        </p:spPr>
      </p:pic>
      <p:pic>
        <p:nvPicPr>
          <p:cNvPr id="331" name="Google Shape;331;p5"/>
          <p:cNvPicPr preferRelativeResize="0"/>
          <p:nvPr/>
        </p:nvPicPr>
        <p:blipFill rotWithShape="1">
          <a:blip r:embed="rId7">
            <a:alphaModFix/>
          </a:blip>
          <a:srcRect b="0" l="0" r="0" t="0"/>
          <a:stretch/>
        </p:blipFill>
        <p:spPr>
          <a:xfrm>
            <a:off x="6405502" y="4084461"/>
            <a:ext cx="662004" cy="583566"/>
          </a:xfrm>
          <a:prstGeom prst="rect">
            <a:avLst/>
          </a:prstGeom>
          <a:noFill/>
          <a:ln>
            <a:noFill/>
          </a:ln>
        </p:spPr>
      </p:pic>
      <p:pic>
        <p:nvPicPr>
          <p:cNvPr id="332" name="Google Shape;332;p5"/>
          <p:cNvPicPr preferRelativeResize="0"/>
          <p:nvPr/>
        </p:nvPicPr>
        <p:blipFill rotWithShape="1">
          <a:blip r:embed="rId8">
            <a:alphaModFix/>
          </a:blip>
          <a:srcRect b="0" l="0" r="0" t="0"/>
          <a:stretch/>
        </p:blipFill>
        <p:spPr>
          <a:xfrm>
            <a:off x="6345763" y="1521565"/>
            <a:ext cx="786953" cy="786953"/>
          </a:xfrm>
          <a:prstGeom prst="rect">
            <a:avLst/>
          </a:prstGeom>
          <a:noFill/>
          <a:ln>
            <a:noFill/>
          </a:ln>
        </p:spPr>
      </p:pic>
      <p:pic>
        <p:nvPicPr>
          <p:cNvPr id="333" name="Google Shape;333;p5"/>
          <p:cNvPicPr preferRelativeResize="0"/>
          <p:nvPr/>
        </p:nvPicPr>
        <p:blipFill rotWithShape="1">
          <a:blip r:embed="rId9">
            <a:alphaModFix amt="54000"/>
          </a:blip>
          <a:srcRect b="0" l="0" r="0" t="0"/>
          <a:stretch/>
        </p:blipFill>
        <p:spPr>
          <a:xfrm>
            <a:off x="642551" y="2413385"/>
            <a:ext cx="2646198" cy="2342988"/>
          </a:xfrm>
          <a:prstGeom prst="rect">
            <a:avLst/>
          </a:prstGeom>
          <a:noFill/>
          <a:ln>
            <a:noFill/>
          </a:ln>
        </p:spPr>
      </p:pic>
      <p:sp>
        <p:nvSpPr>
          <p:cNvPr id="334" name="Google Shape;334;p5"/>
          <p:cNvSpPr txBox="1"/>
          <p:nvPr>
            <p:ph type="title"/>
          </p:nvPr>
        </p:nvSpPr>
        <p:spPr>
          <a:xfrm>
            <a:off x="1357185" y="2590857"/>
            <a:ext cx="4229100" cy="1621619"/>
          </a:xfrm>
          <a:prstGeom prst="rect">
            <a:avLst/>
          </a:prstGeom>
          <a:noFill/>
          <a:ln>
            <a:noFill/>
          </a:ln>
        </p:spPr>
        <p:txBody>
          <a:bodyPr anchorCtr="0" anchor="t" bIns="0" lIns="0" spcFirstLastPara="1" rIns="0" wrap="square" tIns="192000">
            <a:noAutofit/>
          </a:bodyPr>
          <a:lstStyle/>
          <a:p>
            <a:pPr indent="0" lvl="0" marL="0" rtl="0" algn="l">
              <a:lnSpc>
                <a:spcPct val="80000"/>
              </a:lnSpc>
              <a:spcBef>
                <a:spcPts val="0"/>
              </a:spcBef>
              <a:spcAft>
                <a:spcPts val="0"/>
              </a:spcAft>
              <a:buClr>
                <a:schemeClr val="dk1"/>
              </a:buClr>
              <a:buSzPts val="3600"/>
              <a:buFont typeface="Arial"/>
              <a:buNone/>
            </a:pPr>
            <a:r>
              <a:rPr b="1" lang="it-IT">
                <a:latin typeface="Arial"/>
                <a:ea typeface="Arial"/>
                <a:cs typeface="Arial"/>
                <a:sym typeface="Arial"/>
              </a:rPr>
              <a:t>HOW DISINFORMATION</a:t>
            </a:r>
            <a:br>
              <a:rPr b="1" lang="it-IT">
                <a:latin typeface="Arial"/>
                <a:ea typeface="Arial"/>
                <a:cs typeface="Arial"/>
                <a:sym typeface="Arial"/>
              </a:rPr>
            </a:br>
            <a:r>
              <a:rPr b="1" lang="it-IT">
                <a:latin typeface="Arial"/>
                <a:ea typeface="Arial"/>
                <a:cs typeface="Arial"/>
                <a:sym typeface="Arial"/>
              </a:rPr>
              <a:t>IS PROLIFERATED</a:t>
            </a:r>
            <a:endParaRPr b="1">
              <a:solidFill>
                <a:srgbClr val="1052A7"/>
              </a:solidFill>
              <a:latin typeface="Arial"/>
              <a:ea typeface="Arial"/>
              <a:cs typeface="Arial"/>
              <a:sym typeface="Arial"/>
            </a:endParaRPr>
          </a:p>
        </p:txBody>
      </p:sp>
      <p:pic>
        <p:nvPicPr>
          <p:cNvPr id="335" name="Google Shape;335;p5"/>
          <p:cNvPicPr preferRelativeResize="0"/>
          <p:nvPr/>
        </p:nvPicPr>
        <p:blipFill rotWithShape="1">
          <a:blip r:embed="rId10">
            <a:alphaModFix amt="55000"/>
          </a:blip>
          <a:srcRect b="0" l="0" r="0" t="0"/>
          <a:stretch/>
        </p:blipFill>
        <p:spPr>
          <a:xfrm>
            <a:off x="1592612" y="4260590"/>
            <a:ext cx="1176909" cy="1042055"/>
          </a:xfrm>
          <a:prstGeom prst="rect">
            <a:avLst/>
          </a:prstGeom>
          <a:noFill/>
          <a:ln>
            <a:noFill/>
          </a:ln>
        </p:spPr>
      </p:pic>
      <p:pic>
        <p:nvPicPr>
          <p:cNvPr id="336" name="Google Shape;336;p5"/>
          <p:cNvPicPr preferRelativeResize="0"/>
          <p:nvPr/>
        </p:nvPicPr>
        <p:blipFill rotWithShape="1">
          <a:blip r:embed="rId11">
            <a:alphaModFix/>
          </a:blip>
          <a:srcRect b="0" l="0" r="0" t="0"/>
          <a:stretch/>
        </p:blipFill>
        <p:spPr>
          <a:xfrm>
            <a:off x="1660954" y="6411706"/>
            <a:ext cx="1360741" cy="2343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6"/>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it-IT">
                <a:latin typeface="Arial"/>
                <a:ea typeface="Arial"/>
                <a:cs typeface="Arial"/>
                <a:sym typeface="Arial"/>
              </a:rPr>
              <a:t>‹#›</a:t>
            </a:fld>
            <a:endParaRPr>
              <a:latin typeface="Arial"/>
              <a:ea typeface="Arial"/>
              <a:cs typeface="Arial"/>
              <a:sym typeface="Arial"/>
            </a:endParaRPr>
          </a:p>
        </p:txBody>
      </p:sp>
      <p:sp>
        <p:nvSpPr>
          <p:cNvPr id="342" name="Google Shape;342;p6"/>
          <p:cNvSpPr txBox="1"/>
          <p:nvPr>
            <p:ph type="title"/>
          </p:nvPr>
        </p:nvSpPr>
        <p:spPr>
          <a:xfrm>
            <a:off x="1866900" y="610234"/>
            <a:ext cx="8290354" cy="1621619"/>
          </a:xfrm>
          <a:prstGeom prst="rect">
            <a:avLst/>
          </a:prstGeom>
          <a:noFill/>
          <a:ln>
            <a:noFill/>
          </a:ln>
        </p:spPr>
        <p:txBody>
          <a:bodyPr anchorCtr="0" anchor="t" bIns="0" lIns="0" spcFirstLastPara="1" rIns="0" wrap="square" tIns="192000">
            <a:noAutofit/>
          </a:bodyPr>
          <a:lstStyle/>
          <a:p>
            <a:pPr indent="0" lvl="0" marL="0" rtl="0" algn="l">
              <a:lnSpc>
                <a:spcPct val="80000"/>
              </a:lnSpc>
              <a:spcBef>
                <a:spcPts val="0"/>
              </a:spcBef>
              <a:spcAft>
                <a:spcPts val="0"/>
              </a:spcAft>
              <a:buClr>
                <a:schemeClr val="dk1"/>
              </a:buClr>
              <a:buSzPts val="3600"/>
              <a:buFont typeface="Arial"/>
              <a:buNone/>
            </a:pPr>
            <a:r>
              <a:rPr b="1" lang="it-IT">
                <a:latin typeface="Arial"/>
                <a:ea typeface="Arial"/>
                <a:cs typeface="Arial"/>
                <a:sym typeface="Arial"/>
              </a:rPr>
              <a:t>HOW DOES SOCIAL MEDIA PLAY A CRITICAL ROLE IN SPREADING DISINFORMATION</a:t>
            </a:r>
            <a:endParaRPr b="1">
              <a:solidFill>
                <a:srgbClr val="1052A7"/>
              </a:solidFill>
              <a:latin typeface="Arial"/>
              <a:ea typeface="Arial"/>
              <a:cs typeface="Arial"/>
              <a:sym typeface="Arial"/>
            </a:endParaRPr>
          </a:p>
        </p:txBody>
      </p:sp>
      <p:sp>
        <p:nvSpPr>
          <p:cNvPr id="343" name="Google Shape;343;p6"/>
          <p:cNvSpPr txBox="1"/>
          <p:nvPr/>
        </p:nvSpPr>
        <p:spPr>
          <a:xfrm>
            <a:off x="1293498" y="3403357"/>
            <a:ext cx="2023534" cy="227306"/>
          </a:xfrm>
          <a:prstGeom prst="rect">
            <a:avLst/>
          </a:prstGeom>
          <a:noFill/>
          <a:ln>
            <a:noFill/>
          </a:ln>
        </p:spPr>
        <p:txBody>
          <a:bodyPr anchorCtr="0" anchor="t" bIns="45700" lIns="0" spcFirstLastPara="1" rIns="0" wrap="square" tIns="45700">
            <a:spAutoFit/>
          </a:bodyPr>
          <a:lstStyle/>
          <a:p>
            <a:pPr indent="0" lvl="0" marL="0" marR="0" rtl="0" algn="ctr">
              <a:lnSpc>
                <a:spcPct val="70000"/>
              </a:lnSpc>
              <a:spcBef>
                <a:spcPts val="0"/>
              </a:spcBef>
              <a:spcAft>
                <a:spcPts val="0"/>
              </a:spcAft>
              <a:buClr>
                <a:srgbClr val="000000"/>
              </a:buClr>
              <a:buSzPts val="1200"/>
              <a:buFont typeface="Arial"/>
              <a:buNone/>
            </a:pPr>
            <a:r>
              <a:rPr b="1" i="0" lang="it-IT" sz="1200" u="none" cap="none" strike="noStrike">
                <a:solidFill>
                  <a:srgbClr val="1052A7"/>
                </a:solidFill>
                <a:latin typeface="Arial"/>
                <a:ea typeface="Arial"/>
                <a:cs typeface="Arial"/>
                <a:sym typeface="Arial"/>
              </a:rPr>
              <a:t>EASY</a:t>
            </a:r>
            <a:endParaRPr b="0" i="0" sz="1400" u="none" cap="none" strike="noStrike">
              <a:solidFill>
                <a:srgbClr val="000000"/>
              </a:solidFill>
              <a:latin typeface="Arial"/>
              <a:ea typeface="Arial"/>
              <a:cs typeface="Arial"/>
              <a:sym typeface="Arial"/>
            </a:endParaRPr>
          </a:p>
        </p:txBody>
      </p:sp>
      <p:sp>
        <p:nvSpPr>
          <p:cNvPr id="344" name="Google Shape;344;p6"/>
          <p:cNvSpPr txBox="1"/>
          <p:nvPr/>
        </p:nvSpPr>
        <p:spPr>
          <a:xfrm>
            <a:off x="8314964" y="5258313"/>
            <a:ext cx="2023534" cy="227306"/>
          </a:xfrm>
          <a:prstGeom prst="rect">
            <a:avLst/>
          </a:prstGeom>
          <a:noFill/>
          <a:ln>
            <a:noFill/>
          </a:ln>
        </p:spPr>
        <p:txBody>
          <a:bodyPr anchorCtr="0" anchor="t" bIns="45700" lIns="0" spcFirstLastPara="1" rIns="0" wrap="square" tIns="45700">
            <a:spAutoFit/>
          </a:bodyPr>
          <a:lstStyle/>
          <a:p>
            <a:pPr indent="0" lvl="0" marL="0" marR="0" rtl="0" algn="ctr">
              <a:lnSpc>
                <a:spcPct val="70000"/>
              </a:lnSpc>
              <a:spcBef>
                <a:spcPts val="0"/>
              </a:spcBef>
              <a:spcAft>
                <a:spcPts val="0"/>
              </a:spcAft>
              <a:buClr>
                <a:srgbClr val="000000"/>
              </a:buClr>
              <a:buSzPts val="1200"/>
              <a:buFont typeface="Arial"/>
              <a:buNone/>
            </a:pPr>
            <a:r>
              <a:rPr b="1" i="0" lang="it-IT" sz="1200" u="none" cap="none" strike="noStrike">
                <a:solidFill>
                  <a:srgbClr val="1052A7"/>
                </a:solidFill>
                <a:latin typeface="Arial"/>
                <a:ea typeface="Arial"/>
                <a:cs typeface="Arial"/>
                <a:sym typeface="Arial"/>
              </a:rPr>
              <a:t>FAST</a:t>
            </a:r>
            <a:endParaRPr b="0" i="0" sz="1400" u="none" cap="none" strike="noStrike">
              <a:solidFill>
                <a:srgbClr val="000000"/>
              </a:solidFill>
              <a:latin typeface="Arial"/>
              <a:ea typeface="Arial"/>
              <a:cs typeface="Arial"/>
              <a:sym typeface="Arial"/>
            </a:endParaRPr>
          </a:p>
        </p:txBody>
      </p:sp>
      <p:sp>
        <p:nvSpPr>
          <p:cNvPr id="345" name="Google Shape;345;p6"/>
          <p:cNvSpPr txBox="1"/>
          <p:nvPr/>
        </p:nvSpPr>
        <p:spPr>
          <a:xfrm>
            <a:off x="1109234" y="3646500"/>
            <a:ext cx="2392062" cy="264688"/>
          </a:xfrm>
          <a:prstGeom prst="rect">
            <a:avLst/>
          </a:prstGeom>
          <a:noFill/>
          <a:ln>
            <a:noFill/>
          </a:ln>
        </p:spPr>
        <p:txBody>
          <a:bodyPr anchorCtr="0" anchor="t" bIns="45700" lIns="0" spcFirstLastPara="1" rIns="0" wrap="square" tIns="45700">
            <a:spAutoFit/>
          </a:bodyPr>
          <a:lstStyle/>
          <a:p>
            <a:pPr indent="0" lvl="0" marL="0" marR="0" rtl="0" algn="ctr">
              <a:lnSpc>
                <a:spcPct val="12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It is easy to share news.</a:t>
            </a:r>
            <a:endParaRPr b="0" i="0" sz="1400" u="none" cap="none" strike="noStrike">
              <a:solidFill>
                <a:srgbClr val="000000"/>
              </a:solidFill>
              <a:latin typeface="Arial"/>
              <a:ea typeface="Arial"/>
              <a:cs typeface="Arial"/>
              <a:sym typeface="Arial"/>
            </a:endParaRPr>
          </a:p>
        </p:txBody>
      </p:sp>
      <p:sp>
        <p:nvSpPr>
          <p:cNvPr id="346" name="Google Shape;346;p6"/>
          <p:cNvSpPr txBox="1"/>
          <p:nvPr/>
        </p:nvSpPr>
        <p:spPr>
          <a:xfrm>
            <a:off x="8130700" y="5501456"/>
            <a:ext cx="2392062" cy="264688"/>
          </a:xfrm>
          <a:prstGeom prst="rect">
            <a:avLst/>
          </a:prstGeom>
          <a:noFill/>
          <a:ln>
            <a:noFill/>
          </a:ln>
        </p:spPr>
        <p:txBody>
          <a:bodyPr anchorCtr="0" anchor="t" bIns="45700" lIns="0" spcFirstLastPara="1" rIns="0" wrap="square" tIns="45700">
            <a:spAutoFit/>
          </a:bodyPr>
          <a:lstStyle/>
          <a:p>
            <a:pPr indent="0" lvl="0" marL="0" marR="0" rtl="0" algn="ctr">
              <a:lnSpc>
                <a:spcPct val="12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Faster proliferation of disinformation.</a:t>
            </a:r>
            <a:endParaRPr b="0" i="0" sz="1400" u="none" cap="none" strike="noStrike">
              <a:solidFill>
                <a:srgbClr val="000000"/>
              </a:solidFill>
              <a:latin typeface="Arial"/>
              <a:ea typeface="Arial"/>
              <a:cs typeface="Arial"/>
              <a:sym typeface="Arial"/>
            </a:endParaRPr>
          </a:p>
        </p:txBody>
      </p:sp>
      <p:sp>
        <p:nvSpPr>
          <p:cNvPr id="347" name="Google Shape;347;p6"/>
          <p:cNvSpPr txBox="1"/>
          <p:nvPr/>
        </p:nvSpPr>
        <p:spPr>
          <a:xfrm>
            <a:off x="3926033" y="3403357"/>
            <a:ext cx="2023534" cy="227306"/>
          </a:xfrm>
          <a:prstGeom prst="rect">
            <a:avLst/>
          </a:prstGeom>
          <a:noFill/>
          <a:ln>
            <a:noFill/>
          </a:ln>
        </p:spPr>
        <p:txBody>
          <a:bodyPr anchorCtr="0" anchor="t" bIns="45700" lIns="0" spcFirstLastPara="1" rIns="0" wrap="square" tIns="45700">
            <a:spAutoFit/>
          </a:bodyPr>
          <a:lstStyle/>
          <a:p>
            <a:pPr indent="0" lvl="0" marL="0" marR="0" rtl="0" algn="ctr">
              <a:lnSpc>
                <a:spcPct val="70000"/>
              </a:lnSpc>
              <a:spcBef>
                <a:spcPts val="0"/>
              </a:spcBef>
              <a:spcAft>
                <a:spcPts val="0"/>
              </a:spcAft>
              <a:buClr>
                <a:srgbClr val="000000"/>
              </a:buClr>
              <a:buSzPts val="1200"/>
              <a:buFont typeface="Arial"/>
              <a:buNone/>
            </a:pPr>
            <a:r>
              <a:rPr b="1" i="0" lang="it-IT" sz="1200" u="none" cap="none" strike="noStrike">
                <a:solidFill>
                  <a:srgbClr val="1052A7"/>
                </a:solidFill>
                <a:latin typeface="Arial"/>
                <a:ea typeface="Arial"/>
                <a:cs typeface="Arial"/>
                <a:sym typeface="Arial"/>
              </a:rPr>
              <a:t>NO PREVENTION</a:t>
            </a:r>
            <a:endParaRPr b="0" i="0" sz="1400" u="none" cap="none" strike="noStrike">
              <a:solidFill>
                <a:srgbClr val="000000"/>
              </a:solidFill>
              <a:latin typeface="Arial"/>
              <a:ea typeface="Arial"/>
              <a:cs typeface="Arial"/>
              <a:sym typeface="Arial"/>
            </a:endParaRPr>
          </a:p>
        </p:txBody>
      </p:sp>
      <p:sp>
        <p:nvSpPr>
          <p:cNvPr id="348" name="Google Shape;348;p6"/>
          <p:cNvSpPr txBox="1"/>
          <p:nvPr/>
        </p:nvSpPr>
        <p:spPr>
          <a:xfrm>
            <a:off x="2571030" y="5258313"/>
            <a:ext cx="2023534" cy="227306"/>
          </a:xfrm>
          <a:prstGeom prst="rect">
            <a:avLst/>
          </a:prstGeom>
          <a:noFill/>
          <a:ln>
            <a:noFill/>
          </a:ln>
        </p:spPr>
        <p:txBody>
          <a:bodyPr anchorCtr="0" anchor="t" bIns="45700" lIns="0" spcFirstLastPara="1" rIns="0" wrap="square" tIns="45700">
            <a:spAutoFit/>
          </a:bodyPr>
          <a:lstStyle/>
          <a:p>
            <a:pPr indent="0" lvl="0" marL="0" marR="0" rtl="0" algn="ctr">
              <a:lnSpc>
                <a:spcPct val="70000"/>
              </a:lnSpc>
              <a:spcBef>
                <a:spcPts val="0"/>
              </a:spcBef>
              <a:spcAft>
                <a:spcPts val="0"/>
              </a:spcAft>
              <a:buClr>
                <a:srgbClr val="000000"/>
              </a:buClr>
              <a:buSzPts val="1200"/>
              <a:buFont typeface="Arial"/>
              <a:buNone/>
            </a:pPr>
            <a:r>
              <a:rPr b="1" i="0" lang="it-IT" sz="1200" u="none" cap="none" strike="noStrike">
                <a:solidFill>
                  <a:srgbClr val="1052A7"/>
                </a:solidFill>
                <a:latin typeface="Arial"/>
                <a:ea typeface="Arial"/>
                <a:cs typeface="Arial"/>
                <a:sym typeface="Arial"/>
              </a:rPr>
              <a:t>NO SCIENTIFIC READING</a:t>
            </a:r>
            <a:endParaRPr b="0" i="0" sz="1400" u="none" cap="none" strike="noStrike">
              <a:solidFill>
                <a:srgbClr val="000000"/>
              </a:solidFill>
              <a:latin typeface="Arial"/>
              <a:ea typeface="Arial"/>
              <a:cs typeface="Arial"/>
              <a:sym typeface="Arial"/>
            </a:endParaRPr>
          </a:p>
        </p:txBody>
      </p:sp>
      <p:sp>
        <p:nvSpPr>
          <p:cNvPr id="349" name="Google Shape;349;p6"/>
          <p:cNvSpPr txBox="1"/>
          <p:nvPr/>
        </p:nvSpPr>
        <p:spPr>
          <a:xfrm>
            <a:off x="3741769" y="3646500"/>
            <a:ext cx="2392062" cy="264688"/>
          </a:xfrm>
          <a:prstGeom prst="rect">
            <a:avLst/>
          </a:prstGeom>
          <a:noFill/>
          <a:ln>
            <a:noFill/>
          </a:ln>
        </p:spPr>
        <p:txBody>
          <a:bodyPr anchorCtr="0" anchor="t" bIns="45700" lIns="0" spcFirstLastPara="1" rIns="0" wrap="square" tIns="45700">
            <a:spAutoFit/>
          </a:bodyPr>
          <a:lstStyle/>
          <a:p>
            <a:pPr indent="0" lvl="0" marL="0" marR="0" rtl="0" algn="ctr">
              <a:lnSpc>
                <a:spcPct val="12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No effective measure to prevent.</a:t>
            </a:r>
            <a:endParaRPr b="0" i="0" sz="1400" u="none" cap="none" strike="noStrike">
              <a:solidFill>
                <a:srgbClr val="000000"/>
              </a:solidFill>
              <a:latin typeface="Arial"/>
              <a:ea typeface="Arial"/>
              <a:cs typeface="Arial"/>
              <a:sym typeface="Arial"/>
            </a:endParaRPr>
          </a:p>
        </p:txBody>
      </p:sp>
      <p:sp>
        <p:nvSpPr>
          <p:cNvPr id="350" name="Google Shape;350;p6"/>
          <p:cNvSpPr txBox="1"/>
          <p:nvPr/>
        </p:nvSpPr>
        <p:spPr>
          <a:xfrm>
            <a:off x="2386766" y="5501456"/>
            <a:ext cx="2392062" cy="444674"/>
          </a:xfrm>
          <a:prstGeom prst="rect">
            <a:avLst/>
          </a:prstGeom>
          <a:noFill/>
          <a:ln>
            <a:noFill/>
          </a:ln>
        </p:spPr>
        <p:txBody>
          <a:bodyPr anchorCtr="0" anchor="t" bIns="45700" lIns="0" spcFirstLastPara="1" rIns="0" wrap="square" tIns="45700">
            <a:spAutoFit/>
          </a:bodyPr>
          <a:lstStyle/>
          <a:p>
            <a:pPr indent="0" lvl="0" marL="0" marR="0" rtl="0" algn="ctr">
              <a:lnSpc>
                <a:spcPct val="12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People read posts on social media more than scientific publication</a:t>
            </a:r>
            <a:endParaRPr b="0" i="0" sz="1400" u="none" cap="none" strike="noStrike">
              <a:solidFill>
                <a:srgbClr val="000000"/>
              </a:solidFill>
              <a:latin typeface="Arial"/>
              <a:ea typeface="Arial"/>
              <a:cs typeface="Arial"/>
              <a:sym typeface="Arial"/>
            </a:endParaRPr>
          </a:p>
        </p:txBody>
      </p:sp>
      <p:sp>
        <p:nvSpPr>
          <p:cNvPr id="351" name="Google Shape;351;p6"/>
          <p:cNvSpPr txBox="1"/>
          <p:nvPr/>
        </p:nvSpPr>
        <p:spPr>
          <a:xfrm>
            <a:off x="6820260" y="3403357"/>
            <a:ext cx="2023534" cy="227306"/>
          </a:xfrm>
          <a:prstGeom prst="rect">
            <a:avLst/>
          </a:prstGeom>
          <a:noFill/>
          <a:ln>
            <a:noFill/>
          </a:ln>
        </p:spPr>
        <p:txBody>
          <a:bodyPr anchorCtr="0" anchor="t" bIns="45700" lIns="0" spcFirstLastPara="1" rIns="0" wrap="square" tIns="45700">
            <a:spAutoFit/>
          </a:bodyPr>
          <a:lstStyle/>
          <a:p>
            <a:pPr indent="0" lvl="0" marL="0" marR="0" rtl="0" algn="ctr">
              <a:lnSpc>
                <a:spcPct val="70000"/>
              </a:lnSpc>
              <a:spcBef>
                <a:spcPts val="0"/>
              </a:spcBef>
              <a:spcAft>
                <a:spcPts val="0"/>
              </a:spcAft>
              <a:buClr>
                <a:srgbClr val="000000"/>
              </a:buClr>
              <a:buSzPts val="1200"/>
              <a:buFont typeface="Arial"/>
              <a:buNone/>
            </a:pPr>
            <a:r>
              <a:rPr b="1" i="0" lang="it-IT" sz="1200" u="none" cap="none" strike="noStrike">
                <a:solidFill>
                  <a:srgbClr val="1052A7"/>
                </a:solidFill>
                <a:latin typeface="Arial"/>
                <a:ea typeface="Arial"/>
                <a:cs typeface="Arial"/>
                <a:sym typeface="Arial"/>
              </a:rPr>
              <a:t>INNER CIRCLE</a:t>
            </a:r>
            <a:endParaRPr b="0" i="0" sz="1400" u="none" cap="none" strike="noStrike">
              <a:solidFill>
                <a:srgbClr val="000000"/>
              </a:solidFill>
              <a:latin typeface="Arial"/>
              <a:ea typeface="Arial"/>
              <a:cs typeface="Arial"/>
              <a:sym typeface="Arial"/>
            </a:endParaRPr>
          </a:p>
        </p:txBody>
      </p:sp>
      <p:sp>
        <p:nvSpPr>
          <p:cNvPr id="352" name="Google Shape;352;p6"/>
          <p:cNvSpPr txBox="1"/>
          <p:nvPr/>
        </p:nvSpPr>
        <p:spPr>
          <a:xfrm>
            <a:off x="5554774" y="5258313"/>
            <a:ext cx="2023534" cy="227306"/>
          </a:xfrm>
          <a:prstGeom prst="rect">
            <a:avLst/>
          </a:prstGeom>
          <a:noFill/>
          <a:ln>
            <a:noFill/>
          </a:ln>
        </p:spPr>
        <p:txBody>
          <a:bodyPr anchorCtr="0" anchor="t" bIns="45700" lIns="0" spcFirstLastPara="1" rIns="0" wrap="square" tIns="45700">
            <a:spAutoFit/>
          </a:bodyPr>
          <a:lstStyle/>
          <a:p>
            <a:pPr indent="0" lvl="0" marL="0" marR="0" rtl="0" algn="ctr">
              <a:lnSpc>
                <a:spcPct val="70000"/>
              </a:lnSpc>
              <a:spcBef>
                <a:spcPts val="0"/>
              </a:spcBef>
              <a:spcAft>
                <a:spcPts val="0"/>
              </a:spcAft>
              <a:buClr>
                <a:srgbClr val="000000"/>
              </a:buClr>
              <a:buSzPts val="1200"/>
              <a:buFont typeface="Arial"/>
              <a:buNone/>
            </a:pPr>
            <a:r>
              <a:rPr b="1" i="0" lang="it-IT" sz="1200" u="none" cap="none" strike="noStrike">
                <a:solidFill>
                  <a:srgbClr val="1052A7"/>
                </a:solidFill>
                <a:latin typeface="Arial"/>
                <a:ea typeface="Arial"/>
                <a:cs typeface="Arial"/>
                <a:sym typeface="Arial"/>
              </a:rPr>
              <a:t>ALGORITHM</a:t>
            </a:r>
            <a:endParaRPr b="0" i="0" sz="1400" u="none" cap="none" strike="noStrike">
              <a:solidFill>
                <a:srgbClr val="000000"/>
              </a:solidFill>
              <a:latin typeface="Arial"/>
              <a:ea typeface="Arial"/>
              <a:cs typeface="Arial"/>
              <a:sym typeface="Arial"/>
            </a:endParaRPr>
          </a:p>
        </p:txBody>
      </p:sp>
      <p:sp>
        <p:nvSpPr>
          <p:cNvPr id="353" name="Google Shape;353;p6"/>
          <p:cNvSpPr txBox="1"/>
          <p:nvPr/>
        </p:nvSpPr>
        <p:spPr>
          <a:xfrm>
            <a:off x="6635996" y="3646500"/>
            <a:ext cx="2392062" cy="264688"/>
          </a:xfrm>
          <a:prstGeom prst="rect">
            <a:avLst/>
          </a:prstGeom>
          <a:noFill/>
          <a:ln>
            <a:noFill/>
          </a:ln>
        </p:spPr>
        <p:txBody>
          <a:bodyPr anchorCtr="0" anchor="t" bIns="45700" lIns="0" spcFirstLastPara="1" rIns="0" wrap="square" tIns="45700">
            <a:spAutoFit/>
          </a:bodyPr>
          <a:lstStyle/>
          <a:p>
            <a:pPr indent="0" lvl="0" marL="0" marR="0" rtl="0" algn="ctr">
              <a:lnSpc>
                <a:spcPct val="12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The impact of ”inner circle”.</a:t>
            </a:r>
            <a:endParaRPr b="0" i="0" sz="1400" u="none" cap="none" strike="noStrike">
              <a:solidFill>
                <a:srgbClr val="000000"/>
              </a:solidFill>
              <a:latin typeface="Arial"/>
              <a:ea typeface="Arial"/>
              <a:cs typeface="Arial"/>
              <a:sym typeface="Arial"/>
            </a:endParaRPr>
          </a:p>
        </p:txBody>
      </p:sp>
      <p:sp>
        <p:nvSpPr>
          <p:cNvPr id="354" name="Google Shape;354;p6"/>
          <p:cNvSpPr txBox="1"/>
          <p:nvPr/>
        </p:nvSpPr>
        <p:spPr>
          <a:xfrm>
            <a:off x="5370510" y="5501456"/>
            <a:ext cx="2392062" cy="634020"/>
          </a:xfrm>
          <a:prstGeom prst="rect">
            <a:avLst/>
          </a:prstGeom>
          <a:noFill/>
          <a:ln>
            <a:noFill/>
          </a:ln>
        </p:spPr>
        <p:txBody>
          <a:bodyPr anchorCtr="0" anchor="t" bIns="45700" lIns="0" spcFirstLastPara="1" rIns="0" wrap="square" tIns="45700">
            <a:spAutoFit/>
          </a:bodyPr>
          <a:lstStyle/>
          <a:p>
            <a:pPr indent="0" lvl="0" marL="0" marR="0" rtl="0" algn="ctr">
              <a:lnSpc>
                <a:spcPct val="12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Social media platforms recommend similar news, images and videos based on personal data collection and algorithm.</a:t>
            </a:r>
            <a:endParaRPr b="0" i="0" sz="1400" u="none" cap="none" strike="noStrike">
              <a:solidFill>
                <a:srgbClr val="000000"/>
              </a:solidFill>
              <a:latin typeface="Arial"/>
              <a:ea typeface="Arial"/>
              <a:cs typeface="Arial"/>
              <a:sym typeface="Arial"/>
            </a:endParaRPr>
          </a:p>
        </p:txBody>
      </p:sp>
      <p:sp>
        <p:nvSpPr>
          <p:cNvPr id="355" name="Google Shape;355;p6"/>
          <p:cNvSpPr/>
          <p:nvPr/>
        </p:nvSpPr>
        <p:spPr>
          <a:xfrm>
            <a:off x="345989" y="3130378"/>
            <a:ext cx="296562"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356" name="Google Shape;356;p6"/>
          <p:cNvPicPr preferRelativeResize="0"/>
          <p:nvPr/>
        </p:nvPicPr>
        <p:blipFill rotWithShape="1">
          <a:blip r:embed="rId3">
            <a:alphaModFix/>
          </a:blip>
          <a:srcRect b="0" l="0" r="0" t="0"/>
          <a:stretch/>
        </p:blipFill>
        <p:spPr>
          <a:xfrm>
            <a:off x="10627841" y="6451334"/>
            <a:ext cx="1135792" cy="194707"/>
          </a:xfrm>
          <a:prstGeom prst="rect">
            <a:avLst/>
          </a:prstGeom>
          <a:noFill/>
          <a:ln>
            <a:noFill/>
          </a:ln>
        </p:spPr>
      </p:pic>
      <p:sp>
        <p:nvSpPr>
          <p:cNvPr id="357" name="Google Shape;357;p6"/>
          <p:cNvSpPr/>
          <p:nvPr/>
        </p:nvSpPr>
        <p:spPr>
          <a:xfrm>
            <a:off x="1982230" y="2762342"/>
            <a:ext cx="646070" cy="440501"/>
          </a:xfrm>
          <a:custGeom>
            <a:rect b="b" l="l" r="r" t="t"/>
            <a:pathLst>
              <a:path extrusionOk="0" h="21600" w="2160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dk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358" name="Google Shape;358;p6"/>
          <p:cNvSpPr txBox="1"/>
          <p:nvPr/>
        </p:nvSpPr>
        <p:spPr>
          <a:xfrm>
            <a:off x="9304262" y="3402246"/>
            <a:ext cx="2023534" cy="227306"/>
          </a:xfrm>
          <a:prstGeom prst="rect">
            <a:avLst/>
          </a:prstGeom>
          <a:noFill/>
          <a:ln>
            <a:noFill/>
          </a:ln>
        </p:spPr>
        <p:txBody>
          <a:bodyPr anchorCtr="0" anchor="t" bIns="45700" lIns="0" spcFirstLastPara="1" rIns="0" wrap="square" tIns="45700">
            <a:spAutoFit/>
          </a:bodyPr>
          <a:lstStyle/>
          <a:p>
            <a:pPr indent="0" lvl="0" marL="0" marR="0" rtl="0" algn="ctr">
              <a:lnSpc>
                <a:spcPct val="70000"/>
              </a:lnSpc>
              <a:spcBef>
                <a:spcPts val="0"/>
              </a:spcBef>
              <a:spcAft>
                <a:spcPts val="0"/>
              </a:spcAft>
              <a:buClr>
                <a:srgbClr val="000000"/>
              </a:buClr>
              <a:buSzPts val="1200"/>
              <a:buFont typeface="Arial"/>
              <a:buNone/>
            </a:pPr>
            <a:r>
              <a:rPr b="1" i="0" lang="it-IT" sz="1200" u="none" cap="none" strike="noStrike">
                <a:solidFill>
                  <a:srgbClr val="1052A7"/>
                </a:solidFill>
                <a:latin typeface="Arial"/>
                <a:ea typeface="Arial"/>
                <a:cs typeface="Arial"/>
                <a:sym typeface="Arial"/>
              </a:rPr>
              <a:t>WORLDWIDE</a:t>
            </a:r>
            <a:endParaRPr b="0" i="0" sz="1400" u="none" cap="none" strike="noStrike">
              <a:solidFill>
                <a:srgbClr val="000000"/>
              </a:solidFill>
              <a:latin typeface="Arial"/>
              <a:ea typeface="Arial"/>
              <a:cs typeface="Arial"/>
              <a:sym typeface="Arial"/>
            </a:endParaRPr>
          </a:p>
        </p:txBody>
      </p:sp>
      <p:sp>
        <p:nvSpPr>
          <p:cNvPr id="359" name="Google Shape;359;p6"/>
          <p:cNvSpPr txBox="1"/>
          <p:nvPr/>
        </p:nvSpPr>
        <p:spPr>
          <a:xfrm>
            <a:off x="9119998" y="3645389"/>
            <a:ext cx="2392062" cy="246221"/>
          </a:xfrm>
          <a:prstGeom prst="rect">
            <a:avLst/>
          </a:prstGeom>
          <a:noFill/>
          <a:ln>
            <a:noFill/>
          </a:ln>
        </p:spPr>
        <p:txBody>
          <a:bodyPr anchorCtr="0" anchor="t" bIns="45700" lIns="0" spcFirstLastPara="1" rIns="0"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Social Media is effective worldwide.</a:t>
            </a:r>
            <a:endParaRPr b="0" i="0" sz="1400" u="none" cap="none" strike="noStrike">
              <a:solidFill>
                <a:srgbClr val="000000"/>
              </a:solidFill>
              <a:latin typeface="Arial"/>
              <a:ea typeface="Arial"/>
              <a:cs typeface="Arial"/>
              <a:sym typeface="Arial"/>
            </a:endParaRPr>
          </a:p>
        </p:txBody>
      </p:sp>
      <p:sp>
        <p:nvSpPr>
          <p:cNvPr id="360" name="Google Shape;360;p6"/>
          <p:cNvSpPr/>
          <p:nvPr/>
        </p:nvSpPr>
        <p:spPr>
          <a:xfrm>
            <a:off x="4714283" y="2761231"/>
            <a:ext cx="447034" cy="447034"/>
          </a:xfrm>
          <a:custGeom>
            <a:rect b="b" l="l" r="r" t="t"/>
            <a:pathLst>
              <a:path extrusionOk="0" h="21600" w="21600">
                <a:moveTo>
                  <a:pt x="11291" y="20593"/>
                </a:moveTo>
                <a:lnTo>
                  <a:pt x="11291" y="17648"/>
                </a:lnTo>
                <a:cubicBezTo>
                  <a:pt x="14694" y="17407"/>
                  <a:pt x="17408" y="14694"/>
                  <a:pt x="17649" y="11291"/>
                </a:cubicBezTo>
                <a:lnTo>
                  <a:pt x="20594" y="11291"/>
                </a:lnTo>
                <a:cubicBezTo>
                  <a:pt x="20345" y="16320"/>
                  <a:pt x="16320" y="20344"/>
                  <a:pt x="11291" y="20593"/>
                </a:cubicBezTo>
                <a:moveTo>
                  <a:pt x="11291" y="13206"/>
                </a:moveTo>
                <a:cubicBezTo>
                  <a:pt x="12252" y="13010"/>
                  <a:pt x="13005" y="12252"/>
                  <a:pt x="13201" y="11291"/>
                </a:cubicBezTo>
                <a:lnTo>
                  <a:pt x="16667" y="11291"/>
                </a:lnTo>
                <a:cubicBezTo>
                  <a:pt x="16431" y="14152"/>
                  <a:pt x="14152" y="16429"/>
                  <a:pt x="11291" y="16667"/>
                </a:cubicBezTo>
                <a:cubicBezTo>
                  <a:pt x="11291" y="16667"/>
                  <a:pt x="11291" y="13206"/>
                  <a:pt x="11291" y="13206"/>
                </a:cubicBezTo>
                <a:close/>
                <a:moveTo>
                  <a:pt x="11291" y="4934"/>
                </a:moveTo>
                <a:cubicBezTo>
                  <a:pt x="12233" y="5012"/>
                  <a:pt x="13111" y="5316"/>
                  <a:pt x="13875" y="5784"/>
                </a:cubicBezTo>
                <a:cubicBezTo>
                  <a:pt x="13793" y="5968"/>
                  <a:pt x="13745" y="6169"/>
                  <a:pt x="13745" y="6382"/>
                </a:cubicBezTo>
                <a:cubicBezTo>
                  <a:pt x="13745" y="7196"/>
                  <a:pt x="14405" y="7855"/>
                  <a:pt x="15218" y="7855"/>
                </a:cubicBezTo>
                <a:cubicBezTo>
                  <a:pt x="15432" y="7855"/>
                  <a:pt x="15633" y="7808"/>
                  <a:pt x="15816" y="7725"/>
                </a:cubicBezTo>
                <a:cubicBezTo>
                  <a:pt x="16286" y="8489"/>
                  <a:pt x="16589" y="9367"/>
                  <a:pt x="16667" y="10309"/>
                </a:cubicBezTo>
                <a:lnTo>
                  <a:pt x="13201" y="10309"/>
                </a:lnTo>
                <a:cubicBezTo>
                  <a:pt x="13005" y="9348"/>
                  <a:pt x="12252" y="8590"/>
                  <a:pt x="11291" y="8395"/>
                </a:cubicBezTo>
                <a:cubicBezTo>
                  <a:pt x="11291" y="8395"/>
                  <a:pt x="11291" y="4934"/>
                  <a:pt x="11291" y="4934"/>
                </a:cubicBezTo>
                <a:close/>
                <a:moveTo>
                  <a:pt x="11291" y="1007"/>
                </a:moveTo>
                <a:cubicBezTo>
                  <a:pt x="16320" y="1256"/>
                  <a:pt x="20345" y="5281"/>
                  <a:pt x="20594" y="10309"/>
                </a:cubicBezTo>
                <a:lnTo>
                  <a:pt x="17649" y="10309"/>
                </a:lnTo>
                <a:cubicBezTo>
                  <a:pt x="17563" y="9102"/>
                  <a:pt x="17162" y="7986"/>
                  <a:pt x="16534" y="7032"/>
                </a:cubicBezTo>
                <a:cubicBezTo>
                  <a:pt x="16631" y="6835"/>
                  <a:pt x="16691" y="6617"/>
                  <a:pt x="16691" y="6382"/>
                </a:cubicBezTo>
                <a:cubicBezTo>
                  <a:pt x="16691" y="5569"/>
                  <a:pt x="16032" y="4909"/>
                  <a:pt x="15218" y="4909"/>
                </a:cubicBezTo>
                <a:cubicBezTo>
                  <a:pt x="14984" y="4909"/>
                  <a:pt x="14765" y="4969"/>
                  <a:pt x="14568" y="5066"/>
                </a:cubicBezTo>
                <a:cubicBezTo>
                  <a:pt x="13614" y="4439"/>
                  <a:pt x="12498" y="4038"/>
                  <a:pt x="11291" y="3952"/>
                </a:cubicBezTo>
                <a:cubicBezTo>
                  <a:pt x="11291" y="3952"/>
                  <a:pt x="11291" y="1007"/>
                  <a:pt x="11291" y="1007"/>
                </a:cubicBezTo>
                <a:close/>
                <a:moveTo>
                  <a:pt x="10309" y="3949"/>
                </a:moveTo>
                <a:cubicBezTo>
                  <a:pt x="7225" y="4167"/>
                  <a:pt x="4703" y="6417"/>
                  <a:pt x="4078" y="9370"/>
                </a:cubicBezTo>
                <a:cubicBezTo>
                  <a:pt x="3590" y="9486"/>
                  <a:pt x="3196" y="9843"/>
                  <a:pt x="3030" y="10309"/>
                </a:cubicBezTo>
                <a:lnTo>
                  <a:pt x="1006" y="10309"/>
                </a:lnTo>
                <a:cubicBezTo>
                  <a:pt x="1255" y="5281"/>
                  <a:pt x="5280" y="1256"/>
                  <a:pt x="10309" y="1007"/>
                </a:cubicBezTo>
                <a:cubicBezTo>
                  <a:pt x="10309" y="1007"/>
                  <a:pt x="10309" y="3949"/>
                  <a:pt x="10309" y="3949"/>
                </a:cubicBezTo>
                <a:close/>
                <a:moveTo>
                  <a:pt x="10309" y="8395"/>
                </a:moveTo>
                <a:cubicBezTo>
                  <a:pt x="9348" y="8590"/>
                  <a:pt x="8595" y="9348"/>
                  <a:pt x="8399" y="10309"/>
                </a:cubicBezTo>
                <a:lnTo>
                  <a:pt x="5796" y="10309"/>
                </a:lnTo>
                <a:cubicBezTo>
                  <a:pt x="5666" y="9949"/>
                  <a:pt x="5405" y="9649"/>
                  <a:pt x="5062" y="9482"/>
                </a:cubicBezTo>
                <a:cubicBezTo>
                  <a:pt x="5626" y="7018"/>
                  <a:pt x="7730" y="5144"/>
                  <a:pt x="10309" y="4930"/>
                </a:cubicBezTo>
                <a:cubicBezTo>
                  <a:pt x="10309" y="4930"/>
                  <a:pt x="10309" y="8395"/>
                  <a:pt x="10309" y="8395"/>
                </a:cubicBezTo>
                <a:close/>
                <a:moveTo>
                  <a:pt x="10309" y="16670"/>
                </a:moveTo>
                <a:cubicBezTo>
                  <a:pt x="7730" y="16457"/>
                  <a:pt x="5626" y="14582"/>
                  <a:pt x="5062" y="12118"/>
                </a:cubicBezTo>
                <a:cubicBezTo>
                  <a:pt x="5405" y="11951"/>
                  <a:pt x="5666" y="11652"/>
                  <a:pt x="5796" y="11291"/>
                </a:cubicBezTo>
                <a:lnTo>
                  <a:pt x="8399" y="11291"/>
                </a:lnTo>
                <a:cubicBezTo>
                  <a:pt x="8595" y="12252"/>
                  <a:pt x="9348" y="13010"/>
                  <a:pt x="10309" y="13206"/>
                </a:cubicBezTo>
                <a:cubicBezTo>
                  <a:pt x="10309" y="13206"/>
                  <a:pt x="10309" y="16670"/>
                  <a:pt x="10309" y="16670"/>
                </a:cubicBezTo>
                <a:close/>
                <a:moveTo>
                  <a:pt x="10309" y="20593"/>
                </a:moveTo>
                <a:cubicBezTo>
                  <a:pt x="5280" y="20344"/>
                  <a:pt x="1255" y="16320"/>
                  <a:pt x="1006" y="11291"/>
                </a:cubicBezTo>
                <a:lnTo>
                  <a:pt x="3030" y="11291"/>
                </a:lnTo>
                <a:cubicBezTo>
                  <a:pt x="3196" y="11757"/>
                  <a:pt x="3590" y="12114"/>
                  <a:pt x="4078" y="12230"/>
                </a:cubicBezTo>
                <a:cubicBezTo>
                  <a:pt x="4703" y="15183"/>
                  <a:pt x="7225" y="17434"/>
                  <a:pt x="10309" y="17652"/>
                </a:cubicBezTo>
                <a:cubicBezTo>
                  <a:pt x="10309" y="17652"/>
                  <a:pt x="10309" y="20593"/>
                  <a:pt x="10309" y="20593"/>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dk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361" name="Google Shape;361;p6"/>
          <p:cNvSpPr/>
          <p:nvPr/>
        </p:nvSpPr>
        <p:spPr>
          <a:xfrm>
            <a:off x="7611221" y="2761232"/>
            <a:ext cx="441612" cy="441612"/>
          </a:xfrm>
          <a:custGeom>
            <a:rect b="b" l="l" r="r" t="t"/>
            <a:pathLst>
              <a:path extrusionOk="0" h="21600" w="2160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dk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362" name="Google Shape;362;p6"/>
          <p:cNvSpPr/>
          <p:nvPr/>
        </p:nvSpPr>
        <p:spPr>
          <a:xfrm>
            <a:off x="10095223" y="2761231"/>
            <a:ext cx="441612" cy="441612"/>
          </a:xfrm>
          <a:custGeom>
            <a:rect b="b" l="l" r="r" t="t"/>
            <a:pathLst>
              <a:path extrusionOk="0" h="21600" w="21600">
                <a:moveTo>
                  <a:pt x="17850" y="17620"/>
                </a:moveTo>
                <a:cubicBezTo>
                  <a:pt x="17269" y="17122"/>
                  <a:pt x="16604" y="16682"/>
                  <a:pt x="15855" y="16325"/>
                </a:cubicBezTo>
                <a:cubicBezTo>
                  <a:pt x="15868" y="16284"/>
                  <a:pt x="15882" y="16244"/>
                  <a:pt x="15895" y="16203"/>
                </a:cubicBezTo>
                <a:cubicBezTo>
                  <a:pt x="16131" y="15457"/>
                  <a:pt x="16320" y="14656"/>
                  <a:pt x="16454" y="13812"/>
                </a:cubicBezTo>
                <a:cubicBezTo>
                  <a:pt x="16470" y="13704"/>
                  <a:pt x="16484" y="13596"/>
                  <a:pt x="16499" y="13488"/>
                </a:cubicBezTo>
                <a:cubicBezTo>
                  <a:pt x="16544" y="13166"/>
                  <a:pt x="16581" y="12839"/>
                  <a:pt x="16610" y="12507"/>
                </a:cubicBezTo>
                <a:cubicBezTo>
                  <a:pt x="16621" y="12383"/>
                  <a:pt x="16632" y="12260"/>
                  <a:pt x="16641" y="12135"/>
                </a:cubicBezTo>
                <a:cubicBezTo>
                  <a:pt x="16660" y="11859"/>
                  <a:pt x="16664" y="11574"/>
                  <a:pt x="16673" y="11291"/>
                </a:cubicBezTo>
                <a:lnTo>
                  <a:pt x="20598" y="11291"/>
                </a:lnTo>
                <a:cubicBezTo>
                  <a:pt x="20476" y="13747"/>
                  <a:pt x="19450" y="15962"/>
                  <a:pt x="17850" y="17620"/>
                </a:cubicBezTo>
                <a:moveTo>
                  <a:pt x="13714" y="20178"/>
                </a:moveTo>
                <a:cubicBezTo>
                  <a:pt x="13925" y="19958"/>
                  <a:pt x="14127" y="19710"/>
                  <a:pt x="14321" y="19444"/>
                </a:cubicBezTo>
                <a:cubicBezTo>
                  <a:pt x="14339" y="19419"/>
                  <a:pt x="14357" y="19395"/>
                  <a:pt x="14375" y="19369"/>
                </a:cubicBezTo>
                <a:cubicBezTo>
                  <a:pt x="14764" y="18822"/>
                  <a:pt x="15116" y="18192"/>
                  <a:pt x="15420" y="17488"/>
                </a:cubicBezTo>
                <a:cubicBezTo>
                  <a:pt x="15436" y="17450"/>
                  <a:pt x="15451" y="17410"/>
                  <a:pt x="15467" y="17372"/>
                </a:cubicBezTo>
                <a:cubicBezTo>
                  <a:pt x="15485" y="17329"/>
                  <a:pt x="15499" y="17282"/>
                  <a:pt x="15516" y="17239"/>
                </a:cubicBezTo>
                <a:cubicBezTo>
                  <a:pt x="16123" y="17536"/>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4" y="12996"/>
                  <a:pt x="15392" y="14581"/>
                  <a:pt x="14970" y="15948"/>
                </a:cubicBezTo>
                <a:cubicBezTo>
                  <a:pt x="13855" y="15534"/>
                  <a:pt x="12608" y="15291"/>
                  <a:pt x="11291" y="15240"/>
                </a:cubicBezTo>
                <a:cubicBezTo>
                  <a:pt x="11291" y="15240"/>
                  <a:pt x="11291" y="11291"/>
                  <a:pt x="11291" y="11291"/>
                </a:cubicBezTo>
                <a:close/>
                <a:moveTo>
                  <a:pt x="11291" y="6361"/>
                </a:moveTo>
                <a:cubicBezTo>
                  <a:pt x="12608" y="6309"/>
                  <a:pt x="13855" y="6066"/>
                  <a:pt x="14970" y="5652"/>
                </a:cubicBezTo>
                <a:cubicBezTo>
                  <a:pt x="15392" y="7019"/>
                  <a:pt x="15654" y="8605"/>
                  <a:pt x="15697" y="10309"/>
                </a:cubicBezTo>
                <a:lnTo>
                  <a:pt x="11291" y="10309"/>
                </a:lnTo>
                <a:cubicBezTo>
                  <a:pt x="11291" y="10309"/>
                  <a:pt x="11291" y="6361"/>
                  <a:pt x="11291" y="6361"/>
                </a:cubicBezTo>
                <a:close/>
                <a:moveTo>
                  <a:pt x="11291" y="1032"/>
                </a:moveTo>
                <a:cubicBezTo>
                  <a:pt x="12654" y="1302"/>
                  <a:pt x="13850" y="2691"/>
                  <a:pt x="14652" y="4731"/>
                </a:cubicBezTo>
                <a:cubicBezTo>
                  <a:pt x="13638" y="5107"/>
                  <a:pt x="12498" y="5329"/>
                  <a:pt x="11291" y="5379"/>
                </a:cubicBezTo>
                <a:cubicBezTo>
                  <a:pt x="11291" y="5379"/>
                  <a:pt x="11291" y="1032"/>
                  <a:pt x="11291" y="1032"/>
                </a:cubicBezTo>
                <a:close/>
                <a:moveTo>
                  <a:pt x="17142" y="3315"/>
                </a:moveTo>
                <a:cubicBezTo>
                  <a:pt x="16665" y="3711"/>
                  <a:pt x="16123" y="4065"/>
                  <a:pt x="15516"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1"/>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5"/>
                  <a:pt x="16499" y="8112"/>
                </a:cubicBezTo>
                <a:cubicBezTo>
                  <a:pt x="16484" y="8005"/>
                  <a:pt x="16470" y="7896"/>
                  <a:pt x="16454" y="7789"/>
                </a:cubicBezTo>
                <a:cubicBezTo>
                  <a:pt x="16320" y="6944"/>
                  <a:pt x="16131" y="6144"/>
                  <a:pt x="15895" y="5397"/>
                </a:cubicBezTo>
                <a:cubicBezTo>
                  <a:pt x="15882" y="5357"/>
                  <a:pt x="15868" y="5317"/>
                  <a:pt x="15855" y="5276"/>
                </a:cubicBezTo>
                <a:cubicBezTo>
                  <a:pt x="16604" y="4918"/>
                  <a:pt x="17269" y="4478"/>
                  <a:pt x="17850" y="3981"/>
                </a:cubicBezTo>
                <a:cubicBezTo>
                  <a:pt x="19450" y="5638"/>
                  <a:pt x="20476" y="7853"/>
                  <a:pt x="20598" y="10309"/>
                </a:cubicBezTo>
                <a:moveTo>
                  <a:pt x="10309" y="5379"/>
                </a:moveTo>
                <a:cubicBezTo>
                  <a:pt x="9101" y="5329"/>
                  <a:pt x="7961" y="5107"/>
                  <a:pt x="6947" y="4731"/>
                </a:cubicBezTo>
                <a:cubicBezTo>
                  <a:pt x="7749" y="2691"/>
                  <a:pt x="8945" y="1302"/>
                  <a:pt x="10309" y="1032"/>
                </a:cubicBezTo>
                <a:cubicBezTo>
                  <a:pt x="10309" y="1032"/>
                  <a:pt x="10309" y="5379"/>
                  <a:pt x="10309" y="5379"/>
                </a:cubicBezTo>
                <a:close/>
                <a:moveTo>
                  <a:pt x="10309" y="10309"/>
                </a:moveTo>
                <a:lnTo>
                  <a:pt x="5902" y="10309"/>
                </a:lnTo>
                <a:cubicBezTo>
                  <a:pt x="5945" y="8605"/>
                  <a:pt x="6207" y="7019"/>
                  <a:pt x="6629" y="5652"/>
                </a:cubicBezTo>
                <a:cubicBezTo>
                  <a:pt x="7744" y="6066"/>
                  <a:pt x="8991" y="6309"/>
                  <a:pt x="10309" y="6361"/>
                </a:cubicBezTo>
                <a:cubicBezTo>
                  <a:pt x="10309" y="6361"/>
                  <a:pt x="10309" y="10309"/>
                  <a:pt x="10309" y="10309"/>
                </a:cubicBezTo>
                <a:close/>
                <a:moveTo>
                  <a:pt x="10309" y="15240"/>
                </a:moveTo>
                <a:cubicBezTo>
                  <a:pt x="8991" y="15291"/>
                  <a:pt x="7744" y="15534"/>
                  <a:pt x="6629" y="15948"/>
                </a:cubicBezTo>
                <a:cubicBezTo>
                  <a:pt x="6207" y="14581"/>
                  <a:pt x="5945" y="12996"/>
                  <a:pt x="5902"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6"/>
                  <a:pt x="6083" y="17239"/>
                </a:cubicBezTo>
                <a:cubicBezTo>
                  <a:pt x="6100" y="17282"/>
                  <a:pt x="6114" y="17329"/>
                  <a:pt x="6132" y="17372"/>
                </a:cubicBezTo>
                <a:cubicBezTo>
                  <a:pt x="6148" y="17410"/>
                  <a:pt x="6163" y="17450"/>
                  <a:pt x="6180" y="17488"/>
                </a:cubicBezTo>
                <a:cubicBezTo>
                  <a:pt x="6483" y="18192"/>
                  <a:pt x="6834" y="18822"/>
                  <a:pt x="7224" y="19369"/>
                </a:cubicBezTo>
                <a:cubicBezTo>
                  <a:pt x="7242" y="19395"/>
                  <a:pt x="7260" y="19419"/>
                  <a:pt x="7278" y="19444"/>
                </a:cubicBezTo>
                <a:cubicBezTo>
                  <a:pt x="7472" y="19710"/>
                  <a:pt x="7674" y="19958"/>
                  <a:pt x="7886" y="20178"/>
                </a:cubicBezTo>
                <a:cubicBezTo>
                  <a:pt x="6610" y="19782"/>
                  <a:pt x="5451" y="19129"/>
                  <a:pt x="4458" y="18285"/>
                </a:cubicBezTo>
                <a:moveTo>
                  <a:pt x="1002" y="11291"/>
                </a:moveTo>
                <a:lnTo>
                  <a:pt x="4927" y="11291"/>
                </a:lnTo>
                <a:cubicBezTo>
                  <a:pt x="4935" y="11574"/>
                  <a:pt x="4940" y="11859"/>
                  <a:pt x="4958" y="12135"/>
                </a:cubicBezTo>
                <a:cubicBezTo>
                  <a:pt x="4967" y="12260"/>
                  <a:pt x="4978" y="12383"/>
                  <a:pt x="4989" y="12507"/>
                </a:cubicBezTo>
                <a:cubicBezTo>
                  <a:pt x="5018" y="12839"/>
                  <a:pt x="5055" y="13166"/>
                  <a:pt x="5100" y="13488"/>
                </a:cubicBezTo>
                <a:cubicBezTo>
                  <a:pt x="5115" y="13596"/>
                  <a:pt x="5129" y="13704"/>
                  <a:pt x="5145" y="13812"/>
                </a:cubicBezTo>
                <a:cubicBezTo>
                  <a:pt x="5279" y="14656"/>
                  <a:pt x="5468" y="15457"/>
                  <a:pt x="5704" y="16203"/>
                </a:cubicBezTo>
                <a:cubicBezTo>
                  <a:pt x="5717" y="16244"/>
                  <a:pt x="5731" y="16284"/>
                  <a:pt x="5744" y="16325"/>
                </a:cubicBezTo>
                <a:cubicBezTo>
                  <a:pt x="4995" y="16682"/>
                  <a:pt x="4329" y="17122"/>
                  <a:pt x="3749" y="17620"/>
                </a:cubicBezTo>
                <a:cubicBezTo>
                  <a:pt x="2150" y="15962"/>
                  <a:pt x="1123" y="13747"/>
                  <a:pt x="1002" y="11291"/>
                </a:cubicBezTo>
                <a:moveTo>
                  <a:pt x="3749" y="3981"/>
                </a:moveTo>
                <a:cubicBezTo>
                  <a:pt x="4329" y="4478"/>
                  <a:pt x="4995" y="4918"/>
                  <a:pt x="5744" y="5276"/>
                </a:cubicBezTo>
                <a:cubicBezTo>
                  <a:pt x="5731" y="5317"/>
                  <a:pt x="5717" y="5357"/>
                  <a:pt x="5704" y="5397"/>
                </a:cubicBezTo>
                <a:cubicBezTo>
                  <a:pt x="5468" y="6144"/>
                  <a:pt x="5279" y="6944"/>
                  <a:pt x="5145" y="7789"/>
                </a:cubicBezTo>
                <a:cubicBezTo>
                  <a:pt x="5129" y="7896"/>
                  <a:pt x="5115" y="8005"/>
                  <a:pt x="5100" y="8112"/>
                </a:cubicBezTo>
                <a:cubicBezTo>
                  <a:pt x="5055" y="8435"/>
                  <a:pt x="5018" y="8761"/>
                  <a:pt x="4989" y="9093"/>
                </a:cubicBezTo>
                <a:cubicBezTo>
                  <a:pt x="4978"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1"/>
                  <a:pt x="7278" y="2156"/>
                </a:cubicBezTo>
                <a:cubicBezTo>
                  <a:pt x="7260" y="2181"/>
                  <a:pt x="7242" y="2206"/>
                  <a:pt x="7224" y="2231"/>
                </a:cubicBezTo>
                <a:cubicBezTo>
                  <a:pt x="6834" y="2778"/>
                  <a:pt x="6483" y="3408"/>
                  <a:pt x="6180" y="4112"/>
                </a:cubicBezTo>
                <a:cubicBezTo>
                  <a:pt x="6163" y="4151"/>
                  <a:pt x="6148" y="4190"/>
                  <a:pt x="6132" y="4229"/>
                </a:cubicBezTo>
                <a:cubicBezTo>
                  <a:pt x="6114"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dk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363" name="Google Shape;363;p6"/>
          <p:cNvSpPr/>
          <p:nvPr/>
        </p:nvSpPr>
        <p:spPr>
          <a:xfrm>
            <a:off x="9152192" y="4577817"/>
            <a:ext cx="349078" cy="479982"/>
          </a:xfrm>
          <a:custGeom>
            <a:rect b="b" l="l" r="r" t="t"/>
            <a:pathLst>
              <a:path extrusionOk="0" h="21600" w="21600">
                <a:moveTo>
                  <a:pt x="5400" y="4909"/>
                </a:moveTo>
                <a:cubicBezTo>
                  <a:pt x="5586" y="4909"/>
                  <a:pt x="5755" y="4854"/>
                  <a:pt x="5877" y="4765"/>
                </a:cubicBezTo>
                <a:lnTo>
                  <a:pt x="10125" y="1676"/>
                </a:lnTo>
                <a:lnTo>
                  <a:pt x="10125" y="17182"/>
                </a:lnTo>
                <a:cubicBezTo>
                  <a:pt x="10125" y="17453"/>
                  <a:pt x="10428" y="17673"/>
                  <a:pt x="10800" y="17673"/>
                </a:cubicBezTo>
                <a:cubicBezTo>
                  <a:pt x="11172" y="17673"/>
                  <a:pt x="11475" y="17453"/>
                  <a:pt x="11475" y="17182"/>
                </a:cubicBezTo>
                <a:lnTo>
                  <a:pt x="11475" y="1676"/>
                </a:lnTo>
                <a:lnTo>
                  <a:pt x="15723" y="4765"/>
                </a:lnTo>
                <a:cubicBezTo>
                  <a:pt x="15845" y="4854"/>
                  <a:pt x="16014" y="4909"/>
                  <a:pt x="16200" y="4909"/>
                </a:cubicBezTo>
                <a:cubicBezTo>
                  <a:pt x="16572" y="4909"/>
                  <a:pt x="16875" y="4690"/>
                  <a:pt x="16875" y="4418"/>
                </a:cubicBezTo>
                <a:cubicBezTo>
                  <a:pt x="16875" y="4283"/>
                  <a:pt x="16800" y="4160"/>
                  <a:pt x="16677" y="4071"/>
                </a:cubicBezTo>
                <a:lnTo>
                  <a:pt x="11277" y="144"/>
                </a:lnTo>
                <a:cubicBezTo>
                  <a:pt x="11155" y="56"/>
                  <a:pt x="10986" y="0"/>
                  <a:pt x="10800" y="0"/>
                </a:cubicBezTo>
                <a:cubicBezTo>
                  <a:pt x="10614" y="0"/>
                  <a:pt x="10445" y="56"/>
                  <a:pt x="10323" y="144"/>
                </a:cubicBezTo>
                <a:lnTo>
                  <a:pt x="4923" y="4071"/>
                </a:lnTo>
                <a:cubicBezTo>
                  <a:pt x="4800" y="4160"/>
                  <a:pt x="4725" y="4283"/>
                  <a:pt x="4725" y="4418"/>
                </a:cubicBezTo>
                <a:cubicBezTo>
                  <a:pt x="4725" y="4690"/>
                  <a:pt x="5028" y="4909"/>
                  <a:pt x="5400" y="4909"/>
                </a:cubicBezTo>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0"/>
                  <a:pt x="303" y="21600"/>
                  <a:pt x="675" y="21600"/>
                </a:cubicBezTo>
                <a:lnTo>
                  <a:pt x="20925" y="21600"/>
                </a:lnTo>
                <a:cubicBezTo>
                  <a:pt x="21297" y="21600"/>
                  <a:pt x="21600" y="21380"/>
                  <a:pt x="21600" y="21109"/>
                </a:cubicBezTo>
                <a:lnTo>
                  <a:pt x="21600" y="7364"/>
                </a:lnTo>
                <a:cubicBezTo>
                  <a:pt x="21600" y="7093"/>
                  <a:pt x="21297" y="6873"/>
                  <a:pt x="20925" y="6873"/>
                </a:cubicBezTo>
              </a:path>
            </a:pathLst>
          </a:custGeom>
          <a:solidFill>
            <a:schemeClr val="dk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364" name="Google Shape;364;p6"/>
          <p:cNvSpPr/>
          <p:nvPr/>
        </p:nvSpPr>
        <p:spPr>
          <a:xfrm>
            <a:off x="3317032" y="4622912"/>
            <a:ext cx="531531" cy="434888"/>
          </a:xfrm>
          <a:custGeom>
            <a:rect b="b" l="l" r="r" t="t"/>
            <a:pathLst>
              <a:path extrusionOk="0" h="21600" w="21600">
                <a:moveTo>
                  <a:pt x="6873" y="8400"/>
                </a:moveTo>
                <a:lnTo>
                  <a:pt x="10800" y="8400"/>
                </a:lnTo>
                <a:lnTo>
                  <a:pt x="10800" y="12001"/>
                </a:lnTo>
                <a:lnTo>
                  <a:pt x="6873" y="12001"/>
                </a:lnTo>
                <a:cubicBezTo>
                  <a:pt x="6873" y="12001"/>
                  <a:pt x="6873" y="8400"/>
                  <a:pt x="6873" y="8400"/>
                </a:cubicBezTo>
                <a:close/>
                <a:moveTo>
                  <a:pt x="6382" y="13200"/>
                </a:moveTo>
                <a:lnTo>
                  <a:pt x="11291" y="13200"/>
                </a:lnTo>
                <a:cubicBezTo>
                  <a:pt x="11562" y="13200"/>
                  <a:pt x="11782" y="12932"/>
                  <a:pt x="11782" y="12600"/>
                </a:cubicBezTo>
                <a:lnTo>
                  <a:pt x="11782" y="7800"/>
                </a:lnTo>
                <a:cubicBezTo>
                  <a:pt x="11782" y="7470"/>
                  <a:pt x="11562" y="7200"/>
                  <a:pt x="11291" y="7200"/>
                </a:cubicBezTo>
                <a:lnTo>
                  <a:pt x="6382" y="7200"/>
                </a:lnTo>
                <a:cubicBezTo>
                  <a:pt x="6111" y="7200"/>
                  <a:pt x="5891" y="7470"/>
                  <a:pt x="5891" y="7800"/>
                </a:cubicBezTo>
                <a:lnTo>
                  <a:pt x="5891" y="12600"/>
                </a:lnTo>
                <a:cubicBezTo>
                  <a:pt x="5891" y="12932"/>
                  <a:pt x="6111" y="13200"/>
                  <a:pt x="6382" y="13200"/>
                </a:cubicBezTo>
                <a:moveTo>
                  <a:pt x="6382" y="4800"/>
                </a:moveTo>
                <a:cubicBezTo>
                  <a:pt x="6653" y="4800"/>
                  <a:pt x="6873" y="4532"/>
                  <a:pt x="6873" y="4200"/>
                </a:cubicBezTo>
                <a:cubicBezTo>
                  <a:pt x="6873" y="3868"/>
                  <a:pt x="6653" y="3600"/>
                  <a:pt x="6382" y="3600"/>
                </a:cubicBezTo>
                <a:cubicBezTo>
                  <a:pt x="6111" y="3600"/>
                  <a:pt x="5891" y="3868"/>
                  <a:pt x="5891" y="4200"/>
                </a:cubicBezTo>
                <a:cubicBezTo>
                  <a:pt x="5891" y="4532"/>
                  <a:pt x="6111" y="4800"/>
                  <a:pt x="6382" y="4800"/>
                </a:cubicBezTo>
                <a:moveTo>
                  <a:pt x="20618" y="20400"/>
                </a:moveTo>
                <a:lnTo>
                  <a:pt x="2945" y="20400"/>
                </a:lnTo>
                <a:cubicBezTo>
                  <a:pt x="1861" y="20400"/>
                  <a:pt x="982" y="19325"/>
                  <a:pt x="982" y="18000"/>
                </a:cubicBezTo>
                <a:lnTo>
                  <a:pt x="982" y="4800"/>
                </a:lnTo>
                <a:lnTo>
                  <a:pt x="2945" y="4800"/>
                </a:lnTo>
                <a:lnTo>
                  <a:pt x="2945" y="17400"/>
                </a:lnTo>
                <a:cubicBezTo>
                  <a:pt x="2945" y="17732"/>
                  <a:pt x="3166" y="18000"/>
                  <a:pt x="3436" y="18000"/>
                </a:cubicBezTo>
                <a:cubicBezTo>
                  <a:pt x="3707" y="18000"/>
                  <a:pt x="3927" y="17732"/>
                  <a:pt x="3927" y="17400"/>
                </a:cubicBezTo>
                <a:lnTo>
                  <a:pt x="3927" y="1200"/>
                </a:lnTo>
                <a:lnTo>
                  <a:pt x="20618" y="1200"/>
                </a:lnTo>
                <a:cubicBezTo>
                  <a:pt x="20618" y="1200"/>
                  <a:pt x="20618" y="20400"/>
                  <a:pt x="20618" y="20400"/>
                </a:cubicBezTo>
                <a:close/>
                <a:moveTo>
                  <a:pt x="20618" y="0"/>
                </a:moveTo>
                <a:lnTo>
                  <a:pt x="3927" y="0"/>
                </a:lnTo>
                <a:cubicBezTo>
                  <a:pt x="3385" y="0"/>
                  <a:pt x="2945" y="538"/>
                  <a:pt x="2945" y="1200"/>
                </a:cubicBezTo>
                <a:lnTo>
                  <a:pt x="2945" y="3600"/>
                </a:lnTo>
                <a:lnTo>
                  <a:pt x="982" y="3600"/>
                </a:lnTo>
                <a:cubicBezTo>
                  <a:pt x="440" y="3600"/>
                  <a:pt x="0" y="4138"/>
                  <a:pt x="0" y="4800"/>
                </a:cubicBezTo>
                <a:lnTo>
                  <a:pt x="0" y="18000"/>
                </a:lnTo>
                <a:cubicBezTo>
                  <a:pt x="0" y="19988"/>
                  <a:pt x="1319" y="21600"/>
                  <a:pt x="2945" y="21600"/>
                </a:cubicBezTo>
                <a:lnTo>
                  <a:pt x="20618" y="21600"/>
                </a:lnTo>
                <a:cubicBezTo>
                  <a:pt x="21160" y="21600"/>
                  <a:pt x="21600" y="21062"/>
                  <a:pt x="21600" y="20400"/>
                </a:cubicBezTo>
                <a:lnTo>
                  <a:pt x="21600" y="1200"/>
                </a:lnTo>
                <a:cubicBezTo>
                  <a:pt x="21600" y="538"/>
                  <a:pt x="21160" y="0"/>
                  <a:pt x="20618" y="0"/>
                </a:cubicBezTo>
                <a:moveTo>
                  <a:pt x="6382" y="18000"/>
                </a:moveTo>
                <a:lnTo>
                  <a:pt x="18164" y="18000"/>
                </a:lnTo>
                <a:cubicBezTo>
                  <a:pt x="18434" y="18000"/>
                  <a:pt x="18655" y="17732"/>
                  <a:pt x="18655" y="17400"/>
                </a:cubicBezTo>
                <a:cubicBezTo>
                  <a:pt x="18655" y="17068"/>
                  <a:pt x="18434" y="16801"/>
                  <a:pt x="18164" y="16801"/>
                </a:cubicBezTo>
                <a:lnTo>
                  <a:pt x="6382" y="16801"/>
                </a:lnTo>
                <a:cubicBezTo>
                  <a:pt x="6111" y="16801"/>
                  <a:pt x="5891" y="17068"/>
                  <a:pt x="5891" y="17400"/>
                </a:cubicBezTo>
                <a:cubicBezTo>
                  <a:pt x="5891" y="17732"/>
                  <a:pt x="6111" y="18000"/>
                  <a:pt x="6382" y="18000"/>
                </a:cubicBezTo>
                <a:moveTo>
                  <a:pt x="6382" y="15600"/>
                </a:moveTo>
                <a:lnTo>
                  <a:pt x="18164" y="15600"/>
                </a:lnTo>
                <a:cubicBezTo>
                  <a:pt x="18434" y="15600"/>
                  <a:pt x="18655" y="15332"/>
                  <a:pt x="18655" y="15000"/>
                </a:cubicBezTo>
                <a:cubicBezTo>
                  <a:pt x="18655" y="14668"/>
                  <a:pt x="18434" y="14401"/>
                  <a:pt x="18164" y="14401"/>
                </a:cubicBezTo>
                <a:lnTo>
                  <a:pt x="6382" y="14401"/>
                </a:lnTo>
                <a:cubicBezTo>
                  <a:pt x="6111" y="14401"/>
                  <a:pt x="5891" y="14668"/>
                  <a:pt x="5891" y="15000"/>
                </a:cubicBezTo>
                <a:cubicBezTo>
                  <a:pt x="5891" y="15332"/>
                  <a:pt x="6111" y="15600"/>
                  <a:pt x="6382" y="15600"/>
                </a:cubicBezTo>
                <a:moveTo>
                  <a:pt x="8345" y="4800"/>
                </a:moveTo>
                <a:cubicBezTo>
                  <a:pt x="8616" y="4800"/>
                  <a:pt x="8836" y="4532"/>
                  <a:pt x="8836" y="4200"/>
                </a:cubicBezTo>
                <a:cubicBezTo>
                  <a:pt x="8836" y="3868"/>
                  <a:pt x="8616" y="3600"/>
                  <a:pt x="8345" y="3600"/>
                </a:cubicBezTo>
                <a:cubicBezTo>
                  <a:pt x="8075" y="3600"/>
                  <a:pt x="7855" y="3868"/>
                  <a:pt x="7855" y="4200"/>
                </a:cubicBezTo>
                <a:cubicBezTo>
                  <a:pt x="7855" y="4532"/>
                  <a:pt x="8075" y="4800"/>
                  <a:pt x="8345" y="4800"/>
                </a:cubicBezTo>
                <a:moveTo>
                  <a:pt x="18164" y="7200"/>
                </a:moveTo>
                <a:lnTo>
                  <a:pt x="14236" y="7200"/>
                </a:lnTo>
                <a:cubicBezTo>
                  <a:pt x="13966" y="7200"/>
                  <a:pt x="13745" y="7470"/>
                  <a:pt x="13745" y="7800"/>
                </a:cubicBezTo>
                <a:cubicBezTo>
                  <a:pt x="13745" y="8132"/>
                  <a:pt x="13966" y="8400"/>
                  <a:pt x="14236" y="8400"/>
                </a:cubicBezTo>
                <a:lnTo>
                  <a:pt x="18164" y="8400"/>
                </a:lnTo>
                <a:cubicBezTo>
                  <a:pt x="18434" y="8400"/>
                  <a:pt x="18655" y="8132"/>
                  <a:pt x="18655" y="7800"/>
                </a:cubicBezTo>
                <a:cubicBezTo>
                  <a:pt x="18655" y="7470"/>
                  <a:pt x="18434" y="7200"/>
                  <a:pt x="18164" y="7200"/>
                </a:cubicBezTo>
                <a:moveTo>
                  <a:pt x="18164" y="12001"/>
                </a:moveTo>
                <a:lnTo>
                  <a:pt x="14236" y="12001"/>
                </a:lnTo>
                <a:cubicBezTo>
                  <a:pt x="13966" y="12001"/>
                  <a:pt x="13745" y="12268"/>
                  <a:pt x="13745" y="12600"/>
                </a:cubicBezTo>
                <a:cubicBezTo>
                  <a:pt x="13745" y="12932"/>
                  <a:pt x="13966" y="13200"/>
                  <a:pt x="14236" y="13200"/>
                </a:cubicBezTo>
                <a:lnTo>
                  <a:pt x="18164" y="13200"/>
                </a:lnTo>
                <a:cubicBezTo>
                  <a:pt x="18434" y="13200"/>
                  <a:pt x="18655" y="12932"/>
                  <a:pt x="18655" y="12600"/>
                </a:cubicBezTo>
                <a:cubicBezTo>
                  <a:pt x="18655" y="12268"/>
                  <a:pt x="18434" y="12001"/>
                  <a:pt x="18164" y="12001"/>
                </a:cubicBezTo>
                <a:moveTo>
                  <a:pt x="18164" y="9600"/>
                </a:moveTo>
                <a:lnTo>
                  <a:pt x="14236" y="9600"/>
                </a:lnTo>
                <a:cubicBezTo>
                  <a:pt x="13966" y="9600"/>
                  <a:pt x="13745" y="9870"/>
                  <a:pt x="13745" y="10200"/>
                </a:cubicBezTo>
                <a:cubicBezTo>
                  <a:pt x="13745" y="10532"/>
                  <a:pt x="13966" y="10800"/>
                  <a:pt x="14236" y="10800"/>
                </a:cubicBezTo>
                <a:lnTo>
                  <a:pt x="18164" y="10800"/>
                </a:lnTo>
                <a:cubicBezTo>
                  <a:pt x="18434" y="10800"/>
                  <a:pt x="18655" y="10532"/>
                  <a:pt x="18655" y="10200"/>
                </a:cubicBezTo>
                <a:cubicBezTo>
                  <a:pt x="18655" y="9870"/>
                  <a:pt x="18434" y="9600"/>
                  <a:pt x="18164" y="9600"/>
                </a:cubicBezTo>
                <a:moveTo>
                  <a:pt x="18164" y="4800"/>
                </a:moveTo>
                <a:cubicBezTo>
                  <a:pt x="18434" y="4800"/>
                  <a:pt x="18655" y="4532"/>
                  <a:pt x="18655" y="4200"/>
                </a:cubicBezTo>
                <a:cubicBezTo>
                  <a:pt x="18655" y="3868"/>
                  <a:pt x="18434" y="3600"/>
                  <a:pt x="18164" y="3600"/>
                </a:cubicBezTo>
                <a:cubicBezTo>
                  <a:pt x="17893" y="3600"/>
                  <a:pt x="17673" y="3868"/>
                  <a:pt x="17673" y="4200"/>
                </a:cubicBezTo>
                <a:cubicBezTo>
                  <a:pt x="17673" y="4532"/>
                  <a:pt x="17893" y="4800"/>
                  <a:pt x="18164" y="4800"/>
                </a:cubicBezTo>
                <a:moveTo>
                  <a:pt x="16200" y="4800"/>
                </a:moveTo>
                <a:cubicBezTo>
                  <a:pt x="16471" y="4800"/>
                  <a:pt x="16691" y="4532"/>
                  <a:pt x="16691" y="4200"/>
                </a:cubicBezTo>
                <a:cubicBezTo>
                  <a:pt x="16691" y="3868"/>
                  <a:pt x="16471" y="3600"/>
                  <a:pt x="16200" y="3600"/>
                </a:cubicBezTo>
                <a:cubicBezTo>
                  <a:pt x="15929" y="3600"/>
                  <a:pt x="15709" y="3868"/>
                  <a:pt x="15709" y="4200"/>
                </a:cubicBezTo>
                <a:cubicBezTo>
                  <a:pt x="15709" y="4532"/>
                  <a:pt x="15929" y="4800"/>
                  <a:pt x="16200" y="4800"/>
                </a:cubicBezTo>
                <a:moveTo>
                  <a:pt x="10309" y="4800"/>
                </a:moveTo>
                <a:lnTo>
                  <a:pt x="14236" y="4800"/>
                </a:lnTo>
                <a:cubicBezTo>
                  <a:pt x="14507" y="4800"/>
                  <a:pt x="14727" y="4532"/>
                  <a:pt x="14727" y="4200"/>
                </a:cubicBezTo>
                <a:cubicBezTo>
                  <a:pt x="14727" y="3868"/>
                  <a:pt x="14507" y="3600"/>
                  <a:pt x="14236" y="3600"/>
                </a:cubicBezTo>
                <a:lnTo>
                  <a:pt x="10309" y="3600"/>
                </a:lnTo>
                <a:cubicBezTo>
                  <a:pt x="10038" y="3600"/>
                  <a:pt x="9818" y="3868"/>
                  <a:pt x="9818" y="4200"/>
                </a:cubicBezTo>
                <a:cubicBezTo>
                  <a:pt x="9818" y="4532"/>
                  <a:pt x="10038" y="4800"/>
                  <a:pt x="10309" y="4800"/>
                </a:cubicBezTo>
              </a:path>
            </a:pathLst>
          </a:custGeom>
          <a:solidFill>
            <a:schemeClr val="dk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a:ea typeface="Open Sans"/>
              <a:cs typeface="Open Sans"/>
              <a:sym typeface="Open Sans"/>
            </a:endParaRPr>
          </a:p>
        </p:txBody>
      </p:sp>
      <p:pic>
        <p:nvPicPr>
          <p:cNvPr id="365" name="Google Shape;365;p6"/>
          <p:cNvPicPr preferRelativeResize="0"/>
          <p:nvPr/>
        </p:nvPicPr>
        <p:blipFill rotWithShape="1">
          <a:blip r:embed="rId4">
            <a:alphaModFix/>
          </a:blip>
          <a:srcRect b="0" l="0" r="0" t="0"/>
          <a:stretch/>
        </p:blipFill>
        <p:spPr>
          <a:xfrm>
            <a:off x="6316796" y="4617491"/>
            <a:ext cx="499490" cy="440308"/>
          </a:xfrm>
          <a:prstGeom prst="rect">
            <a:avLst/>
          </a:prstGeom>
          <a:noFill/>
          <a:ln>
            <a:noFill/>
          </a:ln>
        </p:spPr>
      </p:pic>
      <p:pic>
        <p:nvPicPr>
          <p:cNvPr id="366" name="Google Shape;366;p6"/>
          <p:cNvPicPr preferRelativeResize="0"/>
          <p:nvPr/>
        </p:nvPicPr>
        <p:blipFill rotWithShape="1">
          <a:blip r:embed="rId5">
            <a:alphaModFix/>
          </a:blip>
          <a:srcRect b="0" l="0" r="0" t="0"/>
          <a:stretch/>
        </p:blipFill>
        <p:spPr>
          <a:xfrm>
            <a:off x="1408708" y="587143"/>
            <a:ext cx="8686515" cy="1632364"/>
          </a:xfrm>
          <a:prstGeom prst="rect">
            <a:avLst/>
          </a:prstGeom>
          <a:noFill/>
          <a:ln>
            <a:noFill/>
          </a:ln>
        </p:spPr>
      </p:pic>
      <p:pic>
        <p:nvPicPr>
          <p:cNvPr id="367" name="Google Shape;367;p6"/>
          <p:cNvPicPr preferRelativeResize="0"/>
          <p:nvPr/>
        </p:nvPicPr>
        <p:blipFill rotWithShape="1">
          <a:blip r:embed="rId6">
            <a:alphaModFix/>
          </a:blip>
          <a:srcRect b="0" l="0" r="0" t="0"/>
          <a:stretch/>
        </p:blipFill>
        <p:spPr>
          <a:xfrm>
            <a:off x="1660954" y="6411706"/>
            <a:ext cx="1360741" cy="2343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id="372" name="Google Shape;372;p7"/>
          <p:cNvPicPr preferRelativeResize="0"/>
          <p:nvPr/>
        </p:nvPicPr>
        <p:blipFill rotWithShape="1">
          <a:blip r:embed="rId3">
            <a:alphaModFix amt="54000"/>
          </a:blip>
          <a:srcRect b="0" l="0" r="0" t="0"/>
          <a:stretch/>
        </p:blipFill>
        <p:spPr>
          <a:xfrm>
            <a:off x="791017" y="2986842"/>
            <a:ext cx="2015483" cy="1784542"/>
          </a:xfrm>
          <a:prstGeom prst="rect">
            <a:avLst/>
          </a:prstGeom>
          <a:noFill/>
          <a:ln>
            <a:noFill/>
          </a:ln>
        </p:spPr>
      </p:pic>
      <p:pic>
        <p:nvPicPr>
          <p:cNvPr id="373" name="Google Shape;373;p7"/>
          <p:cNvPicPr preferRelativeResize="0"/>
          <p:nvPr/>
        </p:nvPicPr>
        <p:blipFill rotWithShape="1">
          <a:blip r:embed="rId4">
            <a:alphaModFix/>
          </a:blip>
          <a:srcRect b="0" l="0" r="0" t="0"/>
          <a:stretch/>
        </p:blipFill>
        <p:spPr>
          <a:xfrm>
            <a:off x="1875667" y="1128648"/>
            <a:ext cx="1037904" cy="414187"/>
          </a:xfrm>
          <a:prstGeom prst="rect">
            <a:avLst/>
          </a:prstGeom>
          <a:noFill/>
          <a:ln>
            <a:noFill/>
          </a:ln>
        </p:spPr>
      </p:pic>
      <p:graphicFrame>
        <p:nvGraphicFramePr>
          <p:cNvPr id="374" name="Google Shape;374;p7"/>
          <p:cNvGraphicFramePr/>
          <p:nvPr/>
        </p:nvGraphicFramePr>
        <p:xfrm>
          <a:off x="6018540" y="1910056"/>
          <a:ext cx="5373359" cy="3482428"/>
        </p:xfrm>
        <a:graphic>
          <a:graphicData uri="http://schemas.openxmlformats.org/drawingml/2006/chart">
            <c:chart r:id="rId5"/>
          </a:graphicData>
        </a:graphic>
      </p:graphicFrame>
      <p:sp>
        <p:nvSpPr>
          <p:cNvPr id="375" name="Google Shape;375;p7"/>
          <p:cNvSpPr txBox="1"/>
          <p:nvPr/>
        </p:nvSpPr>
        <p:spPr>
          <a:xfrm>
            <a:off x="1866900" y="4322030"/>
            <a:ext cx="3108754" cy="449354"/>
          </a:xfrm>
          <a:prstGeom prst="rect">
            <a:avLst/>
          </a:prstGeom>
          <a:noFill/>
          <a:ln>
            <a:noFill/>
          </a:ln>
        </p:spPr>
        <p:txBody>
          <a:bodyPr anchorCtr="0" anchor="t" bIns="45700" lIns="0" spcFirstLastPara="1" rIns="0" wrap="square" tIns="45700">
            <a:spAutoFit/>
          </a:bodyPr>
          <a:lstStyle/>
          <a:p>
            <a:pPr indent="0" lvl="0" marL="0" marR="0" rtl="0" algn="l">
              <a:lnSpc>
                <a:spcPct val="12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According to CommEUnication Consortium Survey of November 2021.</a:t>
            </a:r>
            <a:endParaRPr b="0" i="0" sz="1400" u="none" cap="none" strike="noStrike">
              <a:solidFill>
                <a:srgbClr val="000000"/>
              </a:solidFill>
              <a:latin typeface="Arial"/>
              <a:ea typeface="Arial"/>
              <a:cs typeface="Arial"/>
              <a:sym typeface="Arial"/>
            </a:endParaRPr>
          </a:p>
        </p:txBody>
      </p:sp>
      <p:sp>
        <p:nvSpPr>
          <p:cNvPr id="376" name="Google Shape;376;p7"/>
          <p:cNvSpPr/>
          <p:nvPr/>
        </p:nvSpPr>
        <p:spPr>
          <a:xfrm>
            <a:off x="1981408" y="1188625"/>
            <a:ext cx="776547" cy="294234"/>
          </a:xfrm>
          <a:prstGeom prst="rect">
            <a:avLst/>
          </a:prstGeom>
          <a:solidFill>
            <a:srgbClr val="1052A7"/>
          </a:solidFill>
          <a:ln>
            <a:noFill/>
          </a:ln>
        </p:spPr>
        <p:txBody>
          <a:bodyPr anchorCtr="0" anchor="ctr" bIns="45700" lIns="0" spcFirstLastPara="1" rIns="0" wrap="square" tIns="64000">
            <a:noAutofit/>
          </a:bodyPr>
          <a:lstStyle/>
          <a:p>
            <a:pPr indent="0" lvl="0" marL="0" marR="0" rtl="0" algn="ctr">
              <a:lnSpc>
                <a:spcPct val="100000"/>
              </a:lnSpc>
              <a:spcBef>
                <a:spcPts val="0"/>
              </a:spcBef>
              <a:spcAft>
                <a:spcPts val="0"/>
              </a:spcAft>
              <a:buClr>
                <a:srgbClr val="000000"/>
              </a:buClr>
              <a:buSzPts val="900"/>
              <a:buFont typeface="Arial"/>
              <a:buNone/>
            </a:pPr>
            <a:r>
              <a:rPr b="0" i="0" lang="it-IT" sz="900" u="none" cap="none" strike="noStrike">
                <a:solidFill>
                  <a:schemeClr val="lt1"/>
                </a:solidFill>
                <a:latin typeface="Arial"/>
                <a:ea typeface="Arial"/>
                <a:cs typeface="Arial"/>
                <a:sym typeface="Arial"/>
              </a:rPr>
              <a:t>STATISTICS</a:t>
            </a:r>
            <a:endParaRPr b="0" i="0" sz="1400" u="none" cap="none" strike="noStrike">
              <a:solidFill>
                <a:srgbClr val="000000"/>
              </a:solidFill>
              <a:latin typeface="Arial"/>
              <a:ea typeface="Arial"/>
              <a:cs typeface="Arial"/>
              <a:sym typeface="Arial"/>
            </a:endParaRPr>
          </a:p>
        </p:txBody>
      </p:sp>
      <p:sp>
        <p:nvSpPr>
          <p:cNvPr id="377" name="Google Shape;377;p7"/>
          <p:cNvSpPr/>
          <p:nvPr/>
        </p:nvSpPr>
        <p:spPr>
          <a:xfrm>
            <a:off x="345989" y="3130378"/>
            <a:ext cx="296562"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378" name="Google Shape;378;p7"/>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it-IT">
                <a:latin typeface="Arial"/>
                <a:ea typeface="Arial"/>
                <a:cs typeface="Arial"/>
                <a:sym typeface="Arial"/>
              </a:rPr>
              <a:t>‹#›</a:t>
            </a:fld>
            <a:endParaRPr>
              <a:latin typeface="Arial"/>
              <a:ea typeface="Arial"/>
              <a:cs typeface="Arial"/>
              <a:sym typeface="Arial"/>
            </a:endParaRPr>
          </a:p>
        </p:txBody>
      </p:sp>
      <p:sp>
        <p:nvSpPr>
          <p:cNvPr id="379" name="Google Shape;379;p7"/>
          <p:cNvSpPr/>
          <p:nvPr/>
        </p:nvSpPr>
        <p:spPr>
          <a:xfrm>
            <a:off x="8679799" y="5388396"/>
            <a:ext cx="279033" cy="279033"/>
          </a:xfrm>
          <a:custGeom>
            <a:rect b="b" l="l" r="r" t="t"/>
            <a:pathLst>
              <a:path extrusionOk="0" h="21600" w="2160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39" y="7246"/>
                  <a:pt x="15108" y="7411"/>
                  <a:pt x="14650" y="7500"/>
                </a:cubicBezTo>
                <a:cubicBezTo>
                  <a:pt x="14282" y="7114"/>
                  <a:pt x="13759" y="6874"/>
                  <a:pt x="13180" y="6874"/>
                </a:cubicBezTo>
                <a:cubicBezTo>
                  <a:pt x="12067" y="6874"/>
                  <a:pt x="11165" y="7762"/>
                  <a:pt x="11165" y="8856"/>
                </a:cubicBezTo>
                <a:cubicBezTo>
                  <a:pt x="11165" y="9012"/>
                  <a:pt x="11183" y="9162"/>
                  <a:pt x="11217" y="9308"/>
                </a:cubicBezTo>
                <a:cubicBezTo>
                  <a:pt x="9543" y="9226"/>
                  <a:pt x="8059" y="8436"/>
                  <a:pt x="7065" y="7236"/>
                </a:cubicBezTo>
                <a:cubicBezTo>
                  <a:pt x="6892" y="7530"/>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2"/>
                  <a:pt x="7483" y="11638"/>
                </a:cubicBezTo>
                <a:cubicBezTo>
                  <a:pt x="7739" y="12426"/>
                  <a:pt x="8483" y="12999"/>
                  <a:pt x="9364" y="13015"/>
                </a:cubicBezTo>
                <a:cubicBezTo>
                  <a:pt x="8674" y="13547"/>
                  <a:pt x="7806" y="13863"/>
                  <a:pt x="6862" y="13863"/>
                </a:cubicBezTo>
                <a:cubicBezTo>
                  <a:pt x="6699" y="13863"/>
                  <a:pt x="6539" y="13855"/>
                  <a:pt x="6382" y="13837"/>
                </a:cubicBezTo>
                <a:cubicBezTo>
                  <a:pt x="7274" y="14398"/>
                  <a:pt x="8332" y="14727"/>
                  <a:pt x="9470" y="14727"/>
                </a:cubicBezTo>
                <a:cubicBezTo>
                  <a:pt x="13174" y="14727"/>
                  <a:pt x="15200" y="11706"/>
                  <a:pt x="15200" y="9086"/>
                </a:cubicBezTo>
                <a:cubicBezTo>
                  <a:pt x="15200" y="9000"/>
                  <a:pt x="15199" y="8914"/>
                  <a:pt x="15195" y="8830"/>
                </a:cubicBezTo>
                <a:cubicBezTo>
                  <a:pt x="15588" y="8550"/>
                  <a:pt x="15930" y="8201"/>
                  <a:pt x="16200" y="7804"/>
                </a:cubicBezTo>
                <a:cubicBezTo>
                  <a:pt x="15839" y="7961"/>
                  <a:pt x="15451" y="8067"/>
                  <a:pt x="15044" y="8115"/>
                </a:cubicBezTo>
                <a:cubicBezTo>
                  <a:pt x="15459" y="7870"/>
                  <a:pt x="15778" y="7482"/>
                  <a:pt x="15929" y="7018"/>
                </a:cubicBezTo>
              </a:path>
            </a:pathLst>
          </a:custGeom>
          <a:solidFill>
            <a:schemeClr val="dk1"/>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380" name="Google Shape;380;p7"/>
          <p:cNvSpPr/>
          <p:nvPr/>
        </p:nvSpPr>
        <p:spPr>
          <a:xfrm>
            <a:off x="6556285" y="5390501"/>
            <a:ext cx="279033" cy="279033"/>
          </a:xfrm>
          <a:custGeom>
            <a:rect b="b" l="l" r="r" t="t"/>
            <a:pathLst>
              <a:path extrusionOk="0" h="21600" w="21600">
                <a:moveTo>
                  <a:pt x="11776" y="8468"/>
                </a:moveTo>
                <a:cubicBezTo>
                  <a:pt x="11776" y="8071"/>
                  <a:pt x="11817" y="7858"/>
                  <a:pt x="12428" y="7858"/>
                </a:cubicBezTo>
                <a:lnTo>
                  <a:pt x="13245" y="7858"/>
                </a:lnTo>
                <a:lnTo>
                  <a:pt x="13245" y="6381"/>
                </a:lnTo>
                <a:lnTo>
                  <a:pt x="11938" y="6381"/>
                </a:lnTo>
                <a:cubicBezTo>
                  <a:pt x="10369" y="6381"/>
                  <a:pt x="9815" y="7120"/>
                  <a:pt x="9815" y="8363"/>
                </a:cubicBezTo>
                <a:lnTo>
                  <a:pt x="9815" y="9322"/>
                </a:lnTo>
                <a:lnTo>
                  <a:pt x="8837" y="9322"/>
                </a:lnTo>
                <a:lnTo>
                  <a:pt x="8837" y="10800"/>
                </a:lnTo>
                <a:lnTo>
                  <a:pt x="9815" y="10800"/>
                </a:lnTo>
                <a:lnTo>
                  <a:pt x="9815" y="15219"/>
                </a:lnTo>
                <a:lnTo>
                  <a:pt x="11774" y="15219"/>
                </a:lnTo>
                <a:lnTo>
                  <a:pt x="11774" y="10800"/>
                </a:lnTo>
                <a:lnTo>
                  <a:pt x="13081" y="10800"/>
                </a:lnTo>
                <a:lnTo>
                  <a:pt x="13254" y="9322"/>
                </a:lnTo>
                <a:lnTo>
                  <a:pt x="11774" y="9322"/>
                </a:lnTo>
                <a:cubicBezTo>
                  <a:pt x="11774" y="9322"/>
                  <a:pt x="11776" y="8468"/>
                  <a:pt x="11776" y="8468"/>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dk1"/>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381" name="Google Shape;381;p7"/>
          <p:cNvSpPr/>
          <p:nvPr/>
        </p:nvSpPr>
        <p:spPr>
          <a:xfrm>
            <a:off x="7960166" y="5388397"/>
            <a:ext cx="279033" cy="279033"/>
          </a:xfrm>
          <a:custGeom>
            <a:rect b="b" l="l" r="r" t="t"/>
            <a:pathLst>
              <a:path extrusionOk="0" h="21600" w="21600">
                <a:moveTo>
                  <a:pt x="14324" y="12090"/>
                </a:moveTo>
                <a:cubicBezTo>
                  <a:pt x="14020" y="12090"/>
                  <a:pt x="14020" y="12429"/>
                  <a:pt x="14020" y="12429"/>
                </a:cubicBezTo>
                <a:lnTo>
                  <a:pt x="14020" y="12863"/>
                </a:lnTo>
                <a:lnTo>
                  <a:pt x="14629" y="12863"/>
                </a:lnTo>
                <a:lnTo>
                  <a:pt x="14629" y="12429"/>
                </a:lnTo>
                <a:cubicBezTo>
                  <a:pt x="14629" y="12429"/>
                  <a:pt x="14629" y="12090"/>
                  <a:pt x="14324" y="12090"/>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4" y="14943"/>
                </a:cubicBezTo>
                <a:cubicBezTo>
                  <a:pt x="13563" y="14943"/>
                  <a:pt x="13412" y="14266"/>
                  <a:pt x="13412" y="14266"/>
                </a:cubicBezTo>
                <a:lnTo>
                  <a:pt x="13412" y="12380"/>
                </a:lnTo>
                <a:cubicBezTo>
                  <a:pt x="13412" y="12380"/>
                  <a:pt x="13412" y="11558"/>
                  <a:pt x="14374" y="11558"/>
                </a:cubicBezTo>
                <a:cubicBezTo>
                  <a:pt x="15338" y="11558"/>
                  <a:pt x="15287" y="12380"/>
                  <a:pt x="15287" y="12380"/>
                </a:cubicBezTo>
                <a:moveTo>
                  <a:pt x="12905" y="14169"/>
                </a:moveTo>
                <a:cubicBezTo>
                  <a:pt x="12905" y="14169"/>
                  <a:pt x="12905" y="14943"/>
                  <a:pt x="12347" y="14943"/>
                </a:cubicBezTo>
                <a:cubicBezTo>
                  <a:pt x="12005" y="14943"/>
                  <a:pt x="11797" y="14762"/>
                  <a:pt x="11687" y="14622"/>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5" y="11897"/>
                  <a:pt x="12905" y="12332"/>
                </a:cubicBezTo>
                <a:cubicBezTo>
                  <a:pt x="12905" y="12332"/>
                  <a:pt x="12905" y="14169"/>
                  <a:pt x="12905" y="14169"/>
                </a:cubicBezTo>
                <a:close/>
                <a:moveTo>
                  <a:pt x="10521" y="14895"/>
                </a:moveTo>
                <a:lnTo>
                  <a:pt x="9913" y="14895"/>
                </a:lnTo>
                <a:lnTo>
                  <a:pt x="9913" y="14605"/>
                </a:lnTo>
                <a:cubicBezTo>
                  <a:pt x="9913" y="14605"/>
                  <a:pt x="9558" y="14943"/>
                  <a:pt x="9152" y="14943"/>
                </a:cubicBezTo>
                <a:cubicBezTo>
                  <a:pt x="8746" y="14943"/>
                  <a:pt x="8696" y="14556"/>
                  <a:pt x="8696" y="14556"/>
                </a:cubicBezTo>
                <a:lnTo>
                  <a:pt x="8696" y="11558"/>
                </a:lnTo>
                <a:lnTo>
                  <a:pt x="9304" y="11558"/>
                </a:lnTo>
                <a:lnTo>
                  <a:pt x="9304" y="14363"/>
                </a:lnTo>
                <a:cubicBezTo>
                  <a:pt x="9304" y="14363"/>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3" y="11074"/>
                </a:lnTo>
                <a:lnTo>
                  <a:pt x="7833" y="14895"/>
                </a:lnTo>
                <a:lnTo>
                  <a:pt x="7124" y="14895"/>
                </a:lnTo>
                <a:lnTo>
                  <a:pt x="7124" y="11074"/>
                </a:lnTo>
                <a:lnTo>
                  <a:pt x="6364" y="11074"/>
                </a:lnTo>
                <a:lnTo>
                  <a:pt x="6364" y="10446"/>
                </a:lnTo>
                <a:lnTo>
                  <a:pt x="8595" y="10446"/>
                </a:lnTo>
                <a:cubicBezTo>
                  <a:pt x="8595" y="10446"/>
                  <a:pt x="8595" y="11074"/>
                  <a:pt x="8595" y="11074"/>
                </a:cubicBezTo>
                <a:close/>
                <a:moveTo>
                  <a:pt x="14527" y="9431"/>
                </a:moveTo>
                <a:cubicBezTo>
                  <a:pt x="14527" y="9431"/>
                  <a:pt x="12667" y="9334"/>
                  <a:pt x="10800" y="9334"/>
                </a:cubicBezTo>
                <a:cubicBezTo>
                  <a:pt x="8940" y="9334"/>
                  <a:pt x="7073" y="9431"/>
                  <a:pt x="7073" y="9431"/>
                </a:cubicBezTo>
                <a:cubicBezTo>
                  <a:pt x="6233" y="9431"/>
                  <a:pt x="5552" y="10080"/>
                  <a:pt x="5552" y="10881"/>
                </a:cubicBezTo>
                <a:cubicBezTo>
                  <a:pt x="5552" y="10881"/>
                  <a:pt x="5400" y="11822"/>
                  <a:pt x="5400" y="12767"/>
                </a:cubicBezTo>
                <a:cubicBezTo>
                  <a:pt x="5400" y="13708"/>
                  <a:pt x="5552" y="14652"/>
                  <a:pt x="5552" y="14652"/>
                </a:cubicBezTo>
                <a:cubicBezTo>
                  <a:pt x="5552" y="15454"/>
                  <a:pt x="6233" y="16104"/>
                  <a:pt x="7073" y="16104"/>
                </a:cubicBezTo>
                <a:cubicBezTo>
                  <a:pt x="7073" y="16104"/>
                  <a:pt x="8905" y="16200"/>
                  <a:pt x="10800" y="16200"/>
                </a:cubicBezTo>
                <a:cubicBezTo>
                  <a:pt x="12630" y="16200"/>
                  <a:pt x="14527" y="16104"/>
                  <a:pt x="14527" y="16104"/>
                </a:cubicBezTo>
                <a:cubicBezTo>
                  <a:pt x="15367" y="16104"/>
                  <a:pt x="16049" y="15454"/>
                  <a:pt x="16049" y="14652"/>
                </a:cubicBezTo>
                <a:cubicBezTo>
                  <a:pt x="16049" y="14652"/>
                  <a:pt x="16200" y="13700"/>
                  <a:pt x="16200" y="12767"/>
                </a:cubicBezTo>
                <a:cubicBezTo>
                  <a:pt x="16200" y="11814"/>
                  <a:pt x="16049" y="10881"/>
                  <a:pt x="16049" y="10881"/>
                </a:cubicBezTo>
                <a:cubicBezTo>
                  <a:pt x="16049" y="10080"/>
                  <a:pt x="15367" y="9431"/>
                  <a:pt x="14527" y="9431"/>
                </a:cubicBezTo>
                <a:moveTo>
                  <a:pt x="11991" y="12090"/>
                </a:moveTo>
                <a:cubicBezTo>
                  <a:pt x="11859" y="12090"/>
                  <a:pt x="11757" y="12167"/>
                  <a:pt x="11687" y="12243"/>
                </a:cubicBezTo>
                <a:lnTo>
                  <a:pt x="11687" y="14277"/>
                </a:lnTo>
                <a:cubicBezTo>
                  <a:pt x="11751" y="14345"/>
                  <a:pt x="11847" y="14411"/>
                  <a:pt x="11991" y="14411"/>
                </a:cubicBezTo>
                <a:cubicBezTo>
                  <a:pt x="12296" y="14411"/>
                  <a:pt x="12296" y="14072"/>
                  <a:pt x="12296" y="14072"/>
                </a:cubicBezTo>
                <a:lnTo>
                  <a:pt x="12296" y="12429"/>
                </a:lnTo>
                <a:cubicBezTo>
                  <a:pt x="12296" y="12429"/>
                  <a:pt x="12245" y="12090"/>
                  <a:pt x="11991" y="12090"/>
                </a:cubicBezTo>
                <a:moveTo>
                  <a:pt x="20618" y="19636"/>
                </a:moveTo>
                <a:cubicBezTo>
                  <a:pt x="20618" y="20179"/>
                  <a:pt x="20179"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986" y="8751"/>
                </a:moveTo>
                <a:lnTo>
                  <a:pt x="8696" y="8751"/>
                </a:lnTo>
                <a:lnTo>
                  <a:pt x="8696" y="7188"/>
                </a:lnTo>
                <a:lnTo>
                  <a:pt x="9507" y="4970"/>
                </a:lnTo>
                <a:lnTo>
                  <a:pt x="8848" y="4970"/>
                </a:lnTo>
                <a:lnTo>
                  <a:pt x="8341" y="6433"/>
                </a:lnTo>
                <a:lnTo>
                  <a:pt x="7833" y="4970"/>
                </a:lnTo>
                <a:lnTo>
                  <a:pt x="7124" y="4970"/>
                </a:lnTo>
                <a:lnTo>
                  <a:pt x="7986" y="7188"/>
                </a:lnTo>
                <a:cubicBezTo>
                  <a:pt x="7986" y="7188"/>
                  <a:pt x="7986" y="8751"/>
                  <a:pt x="7986" y="8751"/>
                </a:cubicBezTo>
                <a:close/>
                <a:moveTo>
                  <a:pt x="10166" y="6634"/>
                </a:moveTo>
                <a:cubicBezTo>
                  <a:pt x="10166" y="6467"/>
                  <a:pt x="10302" y="6332"/>
                  <a:pt x="10470" y="6332"/>
                </a:cubicBezTo>
                <a:cubicBezTo>
                  <a:pt x="10638" y="6332"/>
                  <a:pt x="10774" y="6467"/>
                  <a:pt x="10774" y="6634"/>
                </a:cubicBezTo>
                <a:lnTo>
                  <a:pt x="10774" y="8045"/>
                </a:lnTo>
                <a:cubicBezTo>
                  <a:pt x="10774" y="8212"/>
                  <a:pt x="10638" y="8348"/>
                  <a:pt x="10470" y="8348"/>
                </a:cubicBezTo>
                <a:cubicBezTo>
                  <a:pt x="10302" y="8348"/>
                  <a:pt x="10166" y="8212"/>
                  <a:pt x="10166" y="8045"/>
                </a:cubicBezTo>
                <a:cubicBezTo>
                  <a:pt x="10166" y="8045"/>
                  <a:pt x="10166" y="6634"/>
                  <a:pt x="10166" y="6634"/>
                </a:cubicBezTo>
                <a:close/>
                <a:moveTo>
                  <a:pt x="10369" y="8802"/>
                </a:moveTo>
                <a:lnTo>
                  <a:pt x="10572" y="8802"/>
                </a:lnTo>
                <a:cubicBezTo>
                  <a:pt x="11020" y="8802"/>
                  <a:pt x="11383" y="8440"/>
                  <a:pt x="11383" y="7995"/>
                </a:cubicBezTo>
                <a:lnTo>
                  <a:pt x="11383" y="6685"/>
                </a:lnTo>
                <a:cubicBezTo>
                  <a:pt x="11383" y="6239"/>
                  <a:pt x="11020" y="5877"/>
                  <a:pt x="10572" y="5877"/>
                </a:cubicBezTo>
                <a:lnTo>
                  <a:pt x="10369" y="5877"/>
                </a:lnTo>
                <a:cubicBezTo>
                  <a:pt x="9921" y="5877"/>
                  <a:pt x="9558" y="6239"/>
                  <a:pt x="9558" y="6685"/>
                </a:cubicBezTo>
                <a:lnTo>
                  <a:pt x="9558" y="7995"/>
                </a:lnTo>
                <a:cubicBezTo>
                  <a:pt x="9558" y="8440"/>
                  <a:pt x="9921" y="8802"/>
                  <a:pt x="10369" y="8802"/>
                </a:cubicBezTo>
                <a:moveTo>
                  <a:pt x="12397" y="8802"/>
                </a:moveTo>
                <a:cubicBezTo>
                  <a:pt x="12803" y="8802"/>
                  <a:pt x="13158" y="8449"/>
                  <a:pt x="13158" y="8449"/>
                </a:cubicBezTo>
                <a:lnTo>
                  <a:pt x="13158" y="8751"/>
                </a:lnTo>
                <a:lnTo>
                  <a:pt x="13767" y="8751"/>
                </a:lnTo>
                <a:lnTo>
                  <a:pt x="13767" y="5877"/>
                </a:lnTo>
                <a:lnTo>
                  <a:pt x="13158" y="5877"/>
                </a:lnTo>
                <a:lnTo>
                  <a:pt x="13158" y="8096"/>
                </a:lnTo>
                <a:cubicBezTo>
                  <a:pt x="13158" y="8096"/>
                  <a:pt x="12955" y="8348"/>
                  <a:pt x="12752" y="8348"/>
                </a:cubicBezTo>
                <a:cubicBezTo>
                  <a:pt x="12549" y="8348"/>
                  <a:pt x="12549" y="8197"/>
                  <a:pt x="12549" y="8197"/>
                </a:cubicBezTo>
                <a:lnTo>
                  <a:pt x="12549" y="5877"/>
                </a:lnTo>
                <a:lnTo>
                  <a:pt x="11941" y="5877"/>
                </a:lnTo>
                <a:lnTo>
                  <a:pt x="11941" y="8398"/>
                </a:lnTo>
                <a:cubicBezTo>
                  <a:pt x="11941" y="8398"/>
                  <a:pt x="11991" y="8802"/>
                  <a:pt x="12397" y="8802"/>
                </a:cubicBezTo>
              </a:path>
            </a:pathLst>
          </a:custGeom>
          <a:solidFill>
            <a:schemeClr val="dk1"/>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382" name="Google Shape;382;p7"/>
          <p:cNvSpPr/>
          <p:nvPr/>
        </p:nvSpPr>
        <p:spPr>
          <a:xfrm>
            <a:off x="9366987" y="5397527"/>
            <a:ext cx="279033" cy="279033"/>
          </a:xfrm>
          <a:custGeom>
            <a:rect b="b" l="l" r="r" t="t"/>
            <a:pathLst>
              <a:path extrusionOk="0" h="21600" w="21600">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20618" y="19636"/>
                </a:moveTo>
                <a:cubicBezTo>
                  <a:pt x="20618" y="20179"/>
                  <a:pt x="20179"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dk1"/>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383" name="Google Shape;383;p7"/>
          <p:cNvSpPr/>
          <p:nvPr/>
        </p:nvSpPr>
        <p:spPr>
          <a:xfrm>
            <a:off x="7259695" y="5397527"/>
            <a:ext cx="279033" cy="279033"/>
          </a:xfrm>
          <a:custGeom>
            <a:rect b="b" l="l" r="r" t="t"/>
            <a:pathLst>
              <a:path extrusionOk="0" h="21600" w="21600">
                <a:moveTo>
                  <a:pt x="14727" y="13745"/>
                </a:moveTo>
                <a:cubicBezTo>
                  <a:pt x="14727" y="14288"/>
                  <a:pt x="14287" y="14727"/>
                  <a:pt x="13745" y="14727"/>
                </a:cubicBezTo>
                <a:lnTo>
                  <a:pt x="7855" y="14727"/>
                </a:lnTo>
                <a:cubicBezTo>
                  <a:pt x="7313" y="14727"/>
                  <a:pt x="6873" y="14288"/>
                  <a:pt x="6873" y="13745"/>
                </a:cubicBezTo>
                <a:lnTo>
                  <a:pt x="6873" y="10309"/>
                </a:lnTo>
                <a:lnTo>
                  <a:pt x="7904" y="10309"/>
                </a:lnTo>
                <a:cubicBezTo>
                  <a:pt x="7877" y="10470"/>
                  <a:pt x="7855" y="10632"/>
                  <a:pt x="7855" y="10800"/>
                </a:cubicBezTo>
                <a:cubicBezTo>
                  <a:pt x="7855" y="12427"/>
                  <a:pt x="9173" y="13745"/>
                  <a:pt x="10800" y="13745"/>
                </a:cubicBezTo>
                <a:cubicBezTo>
                  <a:pt x="12427"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dk1"/>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a:ea typeface="Open Sans"/>
              <a:cs typeface="Open Sans"/>
              <a:sym typeface="Open Sans"/>
            </a:endParaRPr>
          </a:p>
        </p:txBody>
      </p:sp>
      <p:pic>
        <p:nvPicPr>
          <p:cNvPr id="384" name="Google Shape;384;p7"/>
          <p:cNvPicPr preferRelativeResize="0"/>
          <p:nvPr/>
        </p:nvPicPr>
        <p:blipFill rotWithShape="1">
          <a:blip r:embed="rId6">
            <a:alphaModFix/>
          </a:blip>
          <a:srcRect b="0" l="0" r="0" t="0"/>
          <a:stretch/>
        </p:blipFill>
        <p:spPr>
          <a:xfrm>
            <a:off x="10627841" y="6451334"/>
            <a:ext cx="1135792" cy="194707"/>
          </a:xfrm>
          <a:prstGeom prst="rect">
            <a:avLst/>
          </a:prstGeom>
          <a:noFill/>
          <a:ln>
            <a:noFill/>
          </a:ln>
        </p:spPr>
      </p:pic>
      <p:pic>
        <p:nvPicPr>
          <p:cNvPr id="385" name="Google Shape;385;p7"/>
          <p:cNvPicPr preferRelativeResize="0"/>
          <p:nvPr/>
        </p:nvPicPr>
        <p:blipFill rotWithShape="1">
          <a:blip r:embed="rId7">
            <a:alphaModFix/>
          </a:blip>
          <a:srcRect b="0" l="0" r="0" t="0"/>
          <a:stretch/>
        </p:blipFill>
        <p:spPr>
          <a:xfrm>
            <a:off x="10120769" y="5457825"/>
            <a:ext cx="158436" cy="158436"/>
          </a:xfrm>
          <a:prstGeom prst="rect">
            <a:avLst/>
          </a:prstGeom>
          <a:noFill/>
          <a:ln>
            <a:noFill/>
          </a:ln>
        </p:spPr>
      </p:pic>
      <p:pic>
        <p:nvPicPr>
          <p:cNvPr id="386" name="Google Shape;386;p7"/>
          <p:cNvPicPr preferRelativeResize="0"/>
          <p:nvPr/>
        </p:nvPicPr>
        <p:blipFill rotWithShape="1">
          <a:blip r:embed="rId8">
            <a:alphaModFix/>
          </a:blip>
          <a:srcRect b="0" l="0" r="0" t="0"/>
          <a:stretch/>
        </p:blipFill>
        <p:spPr>
          <a:xfrm>
            <a:off x="10827167" y="5463752"/>
            <a:ext cx="146582" cy="146582"/>
          </a:xfrm>
          <a:prstGeom prst="rect">
            <a:avLst/>
          </a:prstGeom>
          <a:noFill/>
          <a:ln>
            <a:noFill/>
          </a:ln>
        </p:spPr>
      </p:pic>
      <p:sp>
        <p:nvSpPr>
          <p:cNvPr id="387" name="Google Shape;387;p7"/>
          <p:cNvSpPr/>
          <p:nvPr/>
        </p:nvSpPr>
        <p:spPr>
          <a:xfrm>
            <a:off x="10064750" y="5397527"/>
            <a:ext cx="257175" cy="269902"/>
          </a:xfrm>
          <a:prstGeom prst="roundRect">
            <a:avLst>
              <a:gd fmla="val 16667" name="adj"/>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388" name="Google Shape;388;p7"/>
          <p:cNvSpPr/>
          <p:nvPr/>
        </p:nvSpPr>
        <p:spPr>
          <a:xfrm>
            <a:off x="10769600" y="5397527"/>
            <a:ext cx="257175" cy="269902"/>
          </a:xfrm>
          <a:prstGeom prst="roundRect">
            <a:avLst>
              <a:gd fmla="val 16667" name="adj"/>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389" name="Google Shape;389;p7"/>
          <p:cNvPicPr preferRelativeResize="0"/>
          <p:nvPr/>
        </p:nvPicPr>
        <p:blipFill rotWithShape="1">
          <a:blip r:embed="rId9">
            <a:alphaModFix amt="49000"/>
          </a:blip>
          <a:srcRect b="0" l="0" r="0" t="0"/>
          <a:stretch/>
        </p:blipFill>
        <p:spPr>
          <a:xfrm>
            <a:off x="4085978" y="2951834"/>
            <a:ext cx="1143424" cy="1012407"/>
          </a:xfrm>
          <a:prstGeom prst="rect">
            <a:avLst/>
          </a:prstGeom>
          <a:noFill/>
          <a:ln>
            <a:noFill/>
          </a:ln>
        </p:spPr>
      </p:pic>
      <p:pic>
        <p:nvPicPr>
          <p:cNvPr id="390" name="Google Shape;390;p7"/>
          <p:cNvPicPr preferRelativeResize="0"/>
          <p:nvPr/>
        </p:nvPicPr>
        <p:blipFill rotWithShape="1">
          <a:blip r:embed="rId10">
            <a:alphaModFix amt="33000"/>
          </a:blip>
          <a:srcRect b="0" l="0" r="0" t="0"/>
          <a:stretch/>
        </p:blipFill>
        <p:spPr>
          <a:xfrm>
            <a:off x="1718434" y="2391414"/>
            <a:ext cx="928607" cy="822204"/>
          </a:xfrm>
          <a:prstGeom prst="rect">
            <a:avLst/>
          </a:prstGeom>
          <a:noFill/>
          <a:ln>
            <a:noFill/>
          </a:ln>
        </p:spPr>
      </p:pic>
      <p:pic>
        <p:nvPicPr>
          <p:cNvPr id="391" name="Google Shape;391;p7"/>
          <p:cNvPicPr preferRelativeResize="0"/>
          <p:nvPr/>
        </p:nvPicPr>
        <p:blipFill rotWithShape="1">
          <a:blip r:embed="rId11">
            <a:alphaModFix amt="55000"/>
          </a:blip>
          <a:srcRect b="0" l="0" r="0" t="0"/>
          <a:stretch/>
        </p:blipFill>
        <p:spPr>
          <a:xfrm>
            <a:off x="3874578" y="3782406"/>
            <a:ext cx="563026" cy="498513"/>
          </a:xfrm>
          <a:prstGeom prst="rect">
            <a:avLst/>
          </a:prstGeom>
          <a:noFill/>
          <a:ln>
            <a:noFill/>
          </a:ln>
        </p:spPr>
      </p:pic>
      <p:sp>
        <p:nvSpPr>
          <p:cNvPr id="392" name="Google Shape;392;p7"/>
          <p:cNvSpPr txBox="1"/>
          <p:nvPr>
            <p:ph type="title"/>
          </p:nvPr>
        </p:nvSpPr>
        <p:spPr>
          <a:xfrm>
            <a:off x="1866900" y="2618190"/>
            <a:ext cx="4229100" cy="1621619"/>
          </a:xfrm>
          <a:prstGeom prst="rect">
            <a:avLst/>
          </a:prstGeom>
          <a:noFill/>
          <a:ln>
            <a:noFill/>
          </a:ln>
        </p:spPr>
        <p:txBody>
          <a:bodyPr anchorCtr="0" anchor="t" bIns="0" lIns="0" spcFirstLastPara="1" rIns="0" wrap="square" tIns="192000">
            <a:noAutofit/>
          </a:bodyPr>
          <a:lstStyle/>
          <a:p>
            <a:pPr indent="0" lvl="0" marL="0" rtl="0" algn="l">
              <a:lnSpc>
                <a:spcPct val="80000"/>
              </a:lnSpc>
              <a:spcBef>
                <a:spcPts val="0"/>
              </a:spcBef>
              <a:spcAft>
                <a:spcPts val="0"/>
              </a:spcAft>
              <a:buClr>
                <a:schemeClr val="dk1"/>
              </a:buClr>
              <a:buSzPts val="3600"/>
              <a:buFont typeface="Arial"/>
              <a:buNone/>
            </a:pPr>
            <a:r>
              <a:rPr b="1" lang="it-IT">
                <a:latin typeface="Arial"/>
                <a:ea typeface="Arial"/>
                <a:cs typeface="Arial"/>
                <a:sym typeface="Arial"/>
              </a:rPr>
              <a:t>MOST USED</a:t>
            </a:r>
            <a:br>
              <a:rPr b="1" lang="it-IT">
                <a:latin typeface="Arial"/>
                <a:ea typeface="Arial"/>
                <a:cs typeface="Arial"/>
                <a:sym typeface="Arial"/>
              </a:rPr>
            </a:br>
            <a:r>
              <a:rPr b="1" lang="it-IT">
                <a:latin typeface="Arial"/>
                <a:ea typeface="Arial"/>
                <a:cs typeface="Arial"/>
                <a:sym typeface="Arial"/>
              </a:rPr>
              <a:t>SOCIAL MEDIA</a:t>
            </a:r>
            <a:br>
              <a:rPr b="1" lang="it-IT">
                <a:latin typeface="Arial"/>
                <a:ea typeface="Arial"/>
                <a:cs typeface="Arial"/>
                <a:sym typeface="Arial"/>
              </a:rPr>
            </a:br>
            <a:r>
              <a:rPr b="1" lang="it-IT">
                <a:latin typeface="Arial"/>
                <a:ea typeface="Arial"/>
                <a:cs typeface="Arial"/>
                <a:sym typeface="Arial"/>
              </a:rPr>
              <a:t>PLATFORMS</a:t>
            </a:r>
            <a:endParaRPr/>
          </a:p>
        </p:txBody>
      </p:sp>
      <p:pic>
        <p:nvPicPr>
          <p:cNvPr id="393" name="Google Shape;393;p7"/>
          <p:cNvPicPr preferRelativeResize="0"/>
          <p:nvPr/>
        </p:nvPicPr>
        <p:blipFill rotWithShape="1">
          <a:blip r:embed="rId12">
            <a:alphaModFix/>
          </a:blip>
          <a:srcRect b="0" l="0" r="0" t="0"/>
          <a:stretch/>
        </p:blipFill>
        <p:spPr>
          <a:xfrm>
            <a:off x="1660954" y="6411706"/>
            <a:ext cx="1360741" cy="23433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8"/>
          <p:cNvSpPr txBox="1"/>
          <p:nvPr/>
        </p:nvSpPr>
        <p:spPr>
          <a:xfrm>
            <a:off x="614152" y="4306566"/>
            <a:ext cx="5201762" cy="1089529"/>
          </a:xfrm>
          <a:prstGeom prst="rect">
            <a:avLst/>
          </a:prstGeom>
          <a:noFill/>
          <a:ln>
            <a:noFill/>
          </a:ln>
        </p:spPr>
        <p:txBody>
          <a:bodyPr anchorCtr="0" anchor="t" bIns="45700" lIns="0" spcFirstLastPara="1" rIns="0" wrap="square" tIns="45700">
            <a:spAutoFit/>
          </a:bodyPr>
          <a:lstStyle/>
          <a:p>
            <a:pPr indent="0" lvl="0" marL="0" marR="0" rtl="0" algn="ctr">
              <a:lnSpc>
                <a:spcPct val="90000"/>
              </a:lnSpc>
              <a:spcBef>
                <a:spcPts val="0"/>
              </a:spcBef>
              <a:spcAft>
                <a:spcPts val="0"/>
              </a:spcAft>
              <a:buClr>
                <a:srgbClr val="000000"/>
              </a:buClr>
              <a:buSzPts val="2400"/>
              <a:buFont typeface="Arial"/>
              <a:buNone/>
            </a:pPr>
            <a:r>
              <a:rPr b="1" i="0" lang="it-IT" sz="2400" u="none" cap="none" strike="noStrike">
                <a:solidFill>
                  <a:srgbClr val="1052A7"/>
                </a:solidFill>
                <a:latin typeface="Arial"/>
                <a:ea typeface="Arial"/>
                <a:cs typeface="Arial"/>
                <a:sym typeface="Arial"/>
              </a:rPr>
              <a:t>EU Charter of Fundamental Rights Art. 11</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p:txBody>
      </p:sp>
      <p:cxnSp>
        <p:nvCxnSpPr>
          <p:cNvPr id="399" name="Google Shape;399;p8"/>
          <p:cNvCxnSpPr/>
          <p:nvPr/>
        </p:nvCxnSpPr>
        <p:spPr>
          <a:xfrm>
            <a:off x="3019062" y="3791712"/>
            <a:ext cx="0" cy="391070"/>
          </a:xfrm>
          <a:prstGeom prst="straightConnector1">
            <a:avLst/>
          </a:prstGeom>
          <a:noFill/>
          <a:ln cap="flat" cmpd="sng" w="25400">
            <a:solidFill>
              <a:schemeClr val="dk1"/>
            </a:solidFill>
            <a:prstDash val="solid"/>
            <a:miter lim="800000"/>
            <a:headEnd len="sm" w="sm" type="none"/>
            <a:tailEnd len="sm" w="sm" type="none"/>
          </a:ln>
        </p:spPr>
      </p:cxnSp>
      <p:sp>
        <p:nvSpPr>
          <p:cNvPr id="400" name="Google Shape;400;p8"/>
          <p:cNvSpPr txBox="1"/>
          <p:nvPr/>
        </p:nvSpPr>
        <p:spPr>
          <a:xfrm>
            <a:off x="6697960" y="4306566"/>
            <a:ext cx="4867696" cy="757130"/>
          </a:xfrm>
          <a:prstGeom prst="rect">
            <a:avLst/>
          </a:prstGeom>
          <a:noFill/>
          <a:ln>
            <a:noFill/>
          </a:ln>
        </p:spPr>
        <p:txBody>
          <a:bodyPr anchorCtr="0" anchor="t" bIns="45700" lIns="0" spcFirstLastPara="1" rIns="0" wrap="square" tIns="45700">
            <a:spAutoFit/>
          </a:bodyPr>
          <a:lstStyle/>
          <a:p>
            <a:pPr indent="0" lvl="0" marL="0" marR="0" rtl="0" algn="ctr">
              <a:lnSpc>
                <a:spcPct val="90000"/>
              </a:lnSpc>
              <a:spcBef>
                <a:spcPts val="0"/>
              </a:spcBef>
              <a:spcAft>
                <a:spcPts val="0"/>
              </a:spcAft>
              <a:buClr>
                <a:srgbClr val="000000"/>
              </a:buClr>
              <a:buSzPts val="2400"/>
              <a:buFont typeface="Arial"/>
              <a:buNone/>
            </a:pPr>
            <a:r>
              <a:rPr b="1" i="0" lang="it-IT" sz="2400" u="none" cap="none" strike="noStrike">
                <a:solidFill>
                  <a:srgbClr val="1052A7"/>
                </a:solidFill>
                <a:latin typeface="Arial"/>
                <a:ea typeface="Arial"/>
                <a:cs typeface="Arial"/>
                <a:sym typeface="Arial"/>
              </a:rPr>
              <a:t>Code of Practice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2400"/>
              <a:buFont typeface="Arial"/>
              <a:buNone/>
            </a:pPr>
            <a:r>
              <a:rPr b="1" i="0" lang="it-IT" sz="2400" u="none" cap="none" strike="noStrike">
                <a:solidFill>
                  <a:srgbClr val="1052A7"/>
                </a:solidFill>
                <a:latin typeface="Arial"/>
                <a:ea typeface="Arial"/>
                <a:cs typeface="Arial"/>
                <a:sym typeface="Arial"/>
              </a:rPr>
              <a:t>on Disinformation</a:t>
            </a:r>
            <a:endParaRPr b="0" i="0" sz="1400" u="none" cap="none" strike="noStrike">
              <a:solidFill>
                <a:srgbClr val="000000"/>
              </a:solidFill>
              <a:latin typeface="Arial"/>
              <a:ea typeface="Arial"/>
              <a:cs typeface="Arial"/>
              <a:sym typeface="Arial"/>
            </a:endParaRPr>
          </a:p>
        </p:txBody>
      </p:sp>
      <p:cxnSp>
        <p:nvCxnSpPr>
          <p:cNvPr id="401" name="Google Shape;401;p8"/>
          <p:cNvCxnSpPr/>
          <p:nvPr/>
        </p:nvCxnSpPr>
        <p:spPr>
          <a:xfrm>
            <a:off x="9102870" y="3791712"/>
            <a:ext cx="0" cy="391070"/>
          </a:xfrm>
          <a:prstGeom prst="straightConnector1">
            <a:avLst/>
          </a:prstGeom>
          <a:noFill/>
          <a:ln cap="flat" cmpd="sng" w="25400">
            <a:solidFill>
              <a:schemeClr val="dk1"/>
            </a:solidFill>
            <a:prstDash val="solid"/>
            <a:miter lim="800000"/>
            <a:headEnd len="sm" w="sm" type="none"/>
            <a:tailEnd len="sm" w="sm" type="none"/>
          </a:ln>
        </p:spPr>
      </p:cxnSp>
      <p:cxnSp>
        <p:nvCxnSpPr>
          <p:cNvPr id="402" name="Google Shape;402;p8"/>
          <p:cNvCxnSpPr/>
          <p:nvPr/>
        </p:nvCxnSpPr>
        <p:spPr>
          <a:xfrm>
            <a:off x="6084316" y="3441700"/>
            <a:ext cx="0" cy="3416300"/>
          </a:xfrm>
          <a:prstGeom prst="straightConnector1">
            <a:avLst/>
          </a:prstGeom>
          <a:noFill/>
          <a:ln cap="flat" cmpd="sng" w="9525">
            <a:solidFill>
              <a:schemeClr val="dk1">
                <a:alpha val="9411"/>
              </a:schemeClr>
            </a:solidFill>
            <a:prstDash val="solid"/>
            <a:miter lim="800000"/>
            <a:headEnd len="sm" w="sm" type="none"/>
            <a:tailEnd len="sm" w="sm" type="none"/>
          </a:ln>
        </p:spPr>
      </p:cxnSp>
      <p:sp>
        <p:nvSpPr>
          <p:cNvPr id="403" name="Google Shape;403;p8"/>
          <p:cNvSpPr txBox="1"/>
          <p:nvPr/>
        </p:nvSpPr>
        <p:spPr>
          <a:xfrm>
            <a:off x="869257" y="5396095"/>
            <a:ext cx="4357486" cy="630237"/>
          </a:xfrm>
          <a:prstGeom prst="rect">
            <a:avLst/>
          </a:prstGeom>
          <a:noFill/>
          <a:ln>
            <a:noFill/>
          </a:ln>
        </p:spPr>
        <p:txBody>
          <a:bodyPr anchorCtr="0" anchor="t" bIns="45700" lIns="0" spcFirstLastPara="1" rIns="0" wrap="square" tIns="45700">
            <a:spAutoFit/>
          </a:bodyPr>
          <a:lstStyle/>
          <a:p>
            <a:pPr indent="0" lvl="0" marL="0" marR="0" rtl="0" algn="ctr">
              <a:lnSpc>
                <a:spcPct val="12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“Everyone has the right to freedom of expression. This right shall include freedom to hold opinions and to receive and impart information and ideas without interference by public authority and regardless of frontiers”.</a:t>
            </a:r>
            <a:endParaRPr b="0" i="0" sz="1400" u="none" cap="none" strike="noStrike">
              <a:solidFill>
                <a:srgbClr val="000000"/>
              </a:solidFill>
              <a:latin typeface="Arial"/>
              <a:ea typeface="Arial"/>
              <a:cs typeface="Arial"/>
              <a:sym typeface="Arial"/>
            </a:endParaRPr>
          </a:p>
        </p:txBody>
      </p:sp>
      <p:sp>
        <p:nvSpPr>
          <p:cNvPr id="404" name="Google Shape;404;p8"/>
          <p:cNvSpPr txBox="1"/>
          <p:nvPr/>
        </p:nvSpPr>
        <p:spPr>
          <a:xfrm>
            <a:off x="6953065" y="5396095"/>
            <a:ext cx="4357486" cy="998671"/>
          </a:xfrm>
          <a:prstGeom prst="rect">
            <a:avLst/>
          </a:prstGeom>
          <a:noFill/>
          <a:ln>
            <a:noFill/>
          </a:ln>
        </p:spPr>
        <p:txBody>
          <a:bodyPr anchorCtr="0" anchor="t" bIns="45700" lIns="0" spcFirstLastPara="1" rIns="0" wrap="square" tIns="45700">
            <a:spAutoFit/>
          </a:bodyPr>
          <a:lstStyle/>
          <a:p>
            <a:pPr indent="0" lvl="0" marL="0" marR="0" rtl="0" algn="ctr">
              <a:lnSpc>
                <a:spcPct val="12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Focuses on:</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 disrupting the activities of websites that spread disinformation;</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000"/>
              <a:buFont typeface="Arial"/>
              <a:buNone/>
            </a:pPr>
            <a:r>
              <a:rPr b="0" i="0" lang="it-IT" sz="1000" u="none" cap="none" strike="noStrike">
                <a:solidFill>
                  <a:schemeClr val="dk1"/>
                </a:solidFill>
                <a:latin typeface="Arial"/>
                <a:ea typeface="Arial"/>
                <a:cs typeface="Arial"/>
                <a:sym typeface="Arial"/>
              </a:rPr>
              <a:t>- address the issue of fake accounts and online bots;</a:t>
            </a:r>
            <a:endParaRPr b="0" i="0" sz="1400" u="none" cap="none" strike="noStrike">
              <a:solidFill>
                <a:srgbClr val="000000"/>
              </a:solidFill>
              <a:latin typeface="Arial"/>
              <a:ea typeface="Arial"/>
              <a:cs typeface="Arial"/>
              <a:sym typeface="Arial"/>
            </a:endParaRPr>
          </a:p>
          <a:p>
            <a:pPr indent="-171450" lvl="0" marL="171450" marR="0" rtl="0" algn="ctr">
              <a:lnSpc>
                <a:spcPct val="120000"/>
              </a:lnSpc>
              <a:spcBef>
                <a:spcPts val="0"/>
              </a:spcBef>
              <a:spcAft>
                <a:spcPts val="0"/>
              </a:spcAft>
              <a:buClr>
                <a:schemeClr val="dk1"/>
              </a:buClr>
              <a:buSzPts val="1000"/>
              <a:buFont typeface="Arial"/>
              <a:buChar char="-"/>
            </a:pPr>
            <a:r>
              <a:rPr b="0" i="0" lang="it-IT" sz="1000" u="none" cap="none" strike="noStrike">
                <a:solidFill>
                  <a:schemeClr val="dk1"/>
                </a:solidFill>
                <a:latin typeface="Arial"/>
                <a:ea typeface="Arial"/>
                <a:cs typeface="Arial"/>
                <a:sym typeface="Arial"/>
              </a:rPr>
              <a:t>facilitating access to different sources of information, improving the visibility of authoritative content, and making it easier to report fake news.</a:t>
            </a:r>
            <a:endParaRPr b="0" i="0" sz="1400" u="none" cap="none" strike="noStrike">
              <a:solidFill>
                <a:srgbClr val="000000"/>
              </a:solidFill>
              <a:latin typeface="Arial"/>
              <a:ea typeface="Arial"/>
              <a:cs typeface="Arial"/>
              <a:sym typeface="Arial"/>
            </a:endParaRPr>
          </a:p>
        </p:txBody>
      </p:sp>
      <p:pic>
        <p:nvPicPr>
          <p:cNvPr id="405" name="Google Shape;405;p8"/>
          <p:cNvPicPr preferRelativeResize="0"/>
          <p:nvPr>
            <p:ph idx="2" type="pic"/>
          </p:nvPr>
        </p:nvPicPr>
        <p:blipFill rotWithShape="1">
          <a:blip r:embed="rId3">
            <a:alphaModFix/>
          </a:blip>
          <a:srcRect b="7665" l="0" r="0" t="7665"/>
          <a:stretch/>
        </p:blipFill>
        <p:spPr>
          <a:xfrm>
            <a:off x="0" y="0"/>
            <a:ext cx="6096000" cy="3441700"/>
          </a:xfrm>
          <a:prstGeom prst="rect">
            <a:avLst/>
          </a:prstGeom>
          <a:solidFill>
            <a:schemeClr val="lt1"/>
          </a:solidFill>
          <a:ln>
            <a:noFill/>
          </a:ln>
        </p:spPr>
      </p:pic>
      <p:pic>
        <p:nvPicPr>
          <p:cNvPr id="406" name="Google Shape;406;p8"/>
          <p:cNvPicPr preferRelativeResize="0"/>
          <p:nvPr>
            <p:ph idx="3" type="pic"/>
          </p:nvPr>
        </p:nvPicPr>
        <p:blipFill rotWithShape="1">
          <a:blip r:embed="rId4">
            <a:alphaModFix/>
          </a:blip>
          <a:srcRect b="7665" l="0" r="0" t="7665"/>
          <a:stretch/>
        </p:blipFill>
        <p:spPr>
          <a:xfrm>
            <a:off x="6096000" y="0"/>
            <a:ext cx="6096000" cy="3441700"/>
          </a:xfrm>
          <a:prstGeom prst="rect">
            <a:avLst/>
          </a:prstGeom>
          <a:solidFill>
            <a:schemeClr val="lt1"/>
          </a:solidFill>
          <a:ln>
            <a:noFill/>
          </a:ln>
        </p:spPr>
      </p:pic>
      <p:sp>
        <p:nvSpPr>
          <p:cNvPr id="407" name="Google Shape;407;p8"/>
          <p:cNvSpPr txBox="1"/>
          <p:nvPr/>
        </p:nvSpPr>
        <p:spPr>
          <a:xfrm>
            <a:off x="2877290" y="2631296"/>
            <a:ext cx="6414052" cy="53128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dk1"/>
              </a:buClr>
              <a:buSzPts val="4400"/>
              <a:buFont typeface="Arial"/>
              <a:buNone/>
            </a:pPr>
            <a:r>
              <a:rPr b="1" i="0" lang="it-IT" sz="4400" u="none" cap="none" strike="noStrike">
                <a:solidFill>
                  <a:schemeClr val="dk1"/>
                </a:solidFill>
                <a:latin typeface="Arial"/>
                <a:ea typeface="Arial"/>
                <a:cs typeface="Arial"/>
                <a:sym typeface="Arial"/>
              </a:rPr>
              <a:t>LEGAL FRAMEWORK</a:t>
            </a:r>
            <a:endParaRPr b="1" i="0" sz="4400" u="none" cap="none" strike="noStrike">
              <a:solidFill>
                <a:srgbClr val="1052A7"/>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id="412" name="Google Shape;412;p9"/>
          <p:cNvPicPr preferRelativeResize="0"/>
          <p:nvPr/>
        </p:nvPicPr>
        <p:blipFill rotWithShape="1">
          <a:blip r:embed="rId3">
            <a:alphaModFix/>
          </a:blip>
          <a:srcRect b="0" l="0" r="0" t="0"/>
          <a:stretch/>
        </p:blipFill>
        <p:spPr>
          <a:xfrm>
            <a:off x="5151228" y="2530686"/>
            <a:ext cx="3549751" cy="820642"/>
          </a:xfrm>
          <a:prstGeom prst="rect">
            <a:avLst/>
          </a:prstGeom>
          <a:noFill/>
          <a:ln>
            <a:noFill/>
          </a:ln>
        </p:spPr>
      </p:pic>
      <p:pic>
        <p:nvPicPr>
          <p:cNvPr id="413" name="Google Shape;413;p9"/>
          <p:cNvPicPr preferRelativeResize="0"/>
          <p:nvPr/>
        </p:nvPicPr>
        <p:blipFill rotWithShape="1">
          <a:blip r:embed="rId3">
            <a:alphaModFix/>
          </a:blip>
          <a:srcRect b="0" l="0" r="0" t="0"/>
          <a:stretch/>
        </p:blipFill>
        <p:spPr>
          <a:xfrm>
            <a:off x="5151228" y="4475864"/>
            <a:ext cx="3549751" cy="820642"/>
          </a:xfrm>
          <a:prstGeom prst="rect">
            <a:avLst/>
          </a:prstGeom>
          <a:noFill/>
          <a:ln>
            <a:noFill/>
          </a:ln>
        </p:spPr>
      </p:pic>
      <p:pic>
        <p:nvPicPr>
          <p:cNvPr id="414" name="Google Shape;414;p9"/>
          <p:cNvPicPr preferRelativeResize="0"/>
          <p:nvPr/>
        </p:nvPicPr>
        <p:blipFill rotWithShape="1">
          <a:blip r:embed="rId4">
            <a:alphaModFix/>
          </a:blip>
          <a:srcRect b="0" l="0" r="0" t="0"/>
          <a:stretch/>
        </p:blipFill>
        <p:spPr>
          <a:xfrm>
            <a:off x="1517650" y="504030"/>
            <a:ext cx="4927600" cy="1473200"/>
          </a:xfrm>
          <a:prstGeom prst="rect">
            <a:avLst/>
          </a:prstGeom>
          <a:noFill/>
          <a:ln>
            <a:noFill/>
          </a:ln>
        </p:spPr>
      </p:pic>
      <p:sp>
        <p:nvSpPr>
          <p:cNvPr id="415" name="Google Shape;415;p9"/>
          <p:cNvSpPr txBox="1"/>
          <p:nvPr>
            <p:ph idx="12" type="sldNum"/>
          </p:nvPr>
        </p:nvSpPr>
        <p:spPr>
          <a:xfrm>
            <a:off x="235873" y="6418877"/>
            <a:ext cx="513735" cy="227164"/>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it-IT">
                <a:latin typeface="Arial"/>
                <a:ea typeface="Arial"/>
                <a:cs typeface="Arial"/>
                <a:sym typeface="Arial"/>
              </a:rPr>
              <a:t>‹#›</a:t>
            </a:fld>
            <a:endParaRPr>
              <a:latin typeface="Arial"/>
              <a:ea typeface="Arial"/>
              <a:cs typeface="Arial"/>
              <a:sym typeface="Arial"/>
            </a:endParaRPr>
          </a:p>
        </p:txBody>
      </p:sp>
      <p:sp>
        <p:nvSpPr>
          <p:cNvPr id="416" name="Google Shape;416;p9"/>
          <p:cNvSpPr txBox="1"/>
          <p:nvPr>
            <p:ph type="title"/>
          </p:nvPr>
        </p:nvSpPr>
        <p:spPr>
          <a:xfrm>
            <a:off x="1866900" y="668599"/>
            <a:ext cx="4229100" cy="1621619"/>
          </a:xfrm>
          <a:prstGeom prst="rect">
            <a:avLst/>
          </a:prstGeom>
          <a:noFill/>
          <a:ln>
            <a:noFill/>
          </a:ln>
        </p:spPr>
        <p:txBody>
          <a:bodyPr anchorCtr="0" anchor="t" bIns="0" lIns="0" spcFirstLastPara="1" rIns="0" wrap="square" tIns="192000">
            <a:noAutofit/>
          </a:bodyPr>
          <a:lstStyle/>
          <a:p>
            <a:pPr indent="0" lvl="0" marL="0" rtl="0" algn="l">
              <a:lnSpc>
                <a:spcPct val="80000"/>
              </a:lnSpc>
              <a:spcBef>
                <a:spcPts val="0"/>
              </a:spcBef>
              <a:spcAft>
                <a:spcPts val="0"/>
              </a:spcAft>
              <a:buClr>
                <a:schemeClr val="dk1"/>
              </a:buClr>
              <a:buSzPts val="3600"/>
              <a:buFont typeface="Arial"/>
              <a:buNone/>
            </a:pPr>
            <a:r>
              <a:rPr b="1" lang="it-IT">
                <a:latin typeface="Arial"/>
                <a:ea typeface="Arial"/>
                <a:cs typeface="Arial"/>
                <a:sym typeface="Arial"/>
              </a:rPr>
              <a:t>HOW TO TACKLE DISINFORMATION</a:t>
            </a:r>
            <a:endParaRPr b="1">
              <a:solidFill>
                <a:srgbClr val="1052A7"/>
              </a:solidFill>
              <a:latin typeface="Arial"/>
              <a:ea typeface="Arial"/>
              <a:cs typeface="Arial"/>
              <a:sym typeface="Arial"/>
            </a:endParaRPr>
          </a:p>
        </p:txBody>
      </p:sp>
      <p:cxnSp>
        <p:nvCxnSpPr>
          <p:cNvPr id="417" name="Google Shape;417;p9"/>
          <p:cNvCxnSpPr/>
          <p:nvPr/>
        </p:nvCxnSpPr>
        <p:spPr>
          <a:xfrm>
            <a:off x="1416805" y="2292108"/>
            <a:ext cx="2891584" cy="0"/>
          </a:xfrm>
          <a:prstGeom prst="straightConnector1">
            <a:avLst/>
          </a:prstGeom>
          <a:noFill/>
          <a:ln cap="flat" cmpd="sng" w="9525">
            <a:solidFill>
              <a:schemeClr val="dk1"/>
            </a:solidFill>
            <a:prstDash val="solid"/>
            <a:miter lim="800000"/>
            <a:headEnd len="sm" w="sm" type="none"/>
            <a:tailEnd len="sm" w="sm" type="none"/>
          </a:ln>
        </p:spPr>
      </p:cxnSp>
      <p:cxnSp>
        <p:nvCxnSpPr>
          <p:cNvPr id="418" name="Google Shape;418;p9"/>
          <p:cNvCxnSpPr/>
          <p:nvPr/>
        </p:nvCxnSpPr>
        <p:spPr>
          <a:xfrm>
            <a:off x="4308389" y="2292108"/>
            <a:ext cx="0" cy="4565892"/>
          </a:xfrm>
          <a:prstGeom prst="straightConnector1">
            <a:avLst/>
          </a:prstGeom>
          <a:noFill/>
          <a:ln cap="flat" cmpd="sng" w="9525">
            <a:solidFill>
              <a:schemeClr val="dk1"/>
            </a:solidFill>
            <a:prstDash val="solid"/>
            <a:miter lim="800000"/>
            <a:headEnd len="sm" w="sm" type="none"/>
            <a:tailEnd len="sm" w="sm" type="none"/>
          </a:ln>
        </p:spPr>
      </p:cxnSp>
      <p:sp>
        <p:nvSpPr>
          <p:cNvPr id="419" name="Google Shape;419;p9"/>
          <p:cNvSpPr txBox="1"/>
          <p:nvPr/>
        </p:nvSpPr>
        <p:spPr>
          <a:xfrm>
            <a:off x="5579013" y="2710175"/>
            <a:ext cx="3669347" cy="461665"/>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REPORT FALSE INFORMATION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TO PLATFORMS</a:t>
            </a:r>
            <a:endParaRPr b="0" i="0" sz="1400" u="none" cap="none" strike="noStrike">
              <a:solidFill>
                <a:srgbClr val="000000"/>
              </a:solidFill>
              <a:latin typeface="Arial"/>
              <a:ea typeface="Arial"/>
              <a:cs typeface="Arial"/>
              <a:sym typeface="Arial"/>
            </a:endParaRPr>
          </a:p>
        </p:txBody>
      </p:sp>
      <p:cxnSp>
        <p:nvCxnSpPr>
          <p:cNvPr id="420" name="Google Shape;420;p9"/>
          <p:cNvCxnSpPr/>
          <p:nvPr/>
        </p:nvCxnSpPr>
        <p:spPr>
          <a:xfrm>
            <a:off x="4175039" y="2941008"/>
            <a:ext cx="266700" cy="0"/>
          </a:xfrm>
          <a:prstGeom prst="straightConnector1">
            <a:avLst/>
          </a:prstGeom>
          <a:noFill/>
          <a:ln cap="flat" cmpd="sng" w="9525">
            <a:solidFill>
              <a:schemeClr val="dk1"/>
            </a:solidFill>
            <a:prstDash val="solid"/>
            <a:miter lim="800000"/>
            <a:headEnd len="sm" w="sm" type="none"/>
            <a:tailEnd len="sm" w="sm" type="none"/>
          </a:ln>
        </p:spPr>
      </p:cxnSp>
      <p:sp>
        <p:nvSpPr>
          <p:cNvPr id="421" name="Google Shape;421;p9"/>
          <p:cNvSpPr txBox="1"/>
          <p:nvPr/>
        </p:nvSpPr>
        <p:spPr>
          <a:xfrm>
            <a:off x="5579013" y="4655059"/>
            <a:ext cx="3669347" cy="461665"/>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GETTING INFORMATION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it-IT" sz="1200" u="none" cap="none" strike="noStrike">
                <a:solidFill>
                  <a:schemeClr val="dk1"/>
                </a:solidFill>
                <a:latin typeface="Arial"/>
                <a:ea typeface="Arial"/>
                <a:cs typeface="Arial"/>
                <a:sym typeface="Arial"/>
              </a:rPr>
              <a:t>ON RELIABLE SITES</a:t>
            </a:r>
            <a:endParaRPr b="0" i="0" sz="1400" u="none" cap="none" strike="noStrike">
              <a:solidFill>
                <a:srgbClr val="000000"/>
              </a:solidFill>
              <a:latin typeface="Arial"/>
              <a:ea typeface="Arial"/>
              <a:cs typeface="Arial"/>
              <a:sym typeface="Arial"/>
            </a:endParaRPr>
          </a:p>
        </p:txBody>
      </p:sp>
      <p:cxnSp>
        <p:nvCxnSpPr>
          <p:cNvPr id="422" name="Google Shape;422;p9"/>
          <p:cNvCxnSpPr/>
          <p:nvPr/>
        </p:nvCxnSpPr>
        <p:spPr>
          <a:xfrm>
            <a:off x="4175039" y="4918089"/>
            <a:ext cx="266700" cy="0"/>
          </a:xfrm>
          <a:prstGeom prst="straightConnector1">
            <a:avLst/>
          </a:prstGeom>
          <a:noFill/>
          <a:ln cap="flat" cmpd="sng" w="9525">
            <a:solidFill>
              <a:schemeClr val="dk1"/>
            </a:solidFill>
            <a:prstDash val="solid"/>
            <a:miter lim="800000"/>
            <a:headEnd len="sm" w="sm" type="none"/>
            <a:tailEnd len="sm" w="sm" type="none"/>
          </a:ln>
        </p:spPr>
      </p:cxnSp>
      <p:sp>
        <p:nvSpPr>
          <p:cNvPr id="423" name="Google Shape;423;p9"/>
          <p:cNvSpPr/>
          <p:nvPr/>
        </p:nvSpPr>
        <p:spPr>
          <a:xfrm>
            <a:off x="345989" y="3130378"/>
            <a:ext cx="296562"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424" name="Google Shape;424;p9"/>
          <p:cNvPicPr preferRelativeResize="0"/>
          <p:nvPr/>
        </p:nvPicPr>
        <p:blipFill rotWithShape="1">
          <a:blip r:embed="rId5">
            <a:alphaModFix/>
          </a:blip>
          <a:srcRect b="0" l="0" r="0" t="0"/>
          <a:stretch/>
        </p:blipFill>
        <p:spPr>
          <a:xfrm>
            <a:off x="10627841" y="6451334"/>
            <a:ext cx="1135792" cy="194707"/>
          </a:xfrm>
          <a:prstGeom prst="rect">
            <a:avLst/>
          </a:prstGeom>
          <a:noFill/>
          <a:ln>
            <a:noFill/>
          </a:ln>
        </p:spPr>
      </p:pic>
      <p:sp>
        <p:nvSpPr>
          <p:cNvPr id="425" name="Google Shape;425;p9"/>
          <p:cNvSpPr/>
          <p:nvPr/>
        </p:nvSpPr>
        <p:spPr>
          <a:xfrm>
            <a:off x="3389395" y="2695402"/>
            <a:ext cx="491210" cy="49121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782" y="5891"/>
                </a:moveTo>
                <a:lnTo>
                  <a:pt x="9818" y="5891"/>
                </a:lnTo>
                <a:cubicBezTo>
                  <a:pt x="9547" y="5891"/>
                  <a:pt x="9327" y="6111"/>
                  <a:pt x="9327" y="6382"/>
                </a:cubicBezTo>
                <a:cubicBezTo>
                  <a:pt x="9327" y="6394"/>
                  <a:pt x="9334" y="6405"/>
                  <a:pt x="9334" y="6417"/>
                </a:cubicBezTo>
                <a:lnTo>
                  <a:pt x="9328" y="6417"/>
                </a:lnTo>
                <a:lnTo>
                  <a:pt x="9819" y="12308"/>
                </a:lnTo>
                <a:lnTo>
                  <a:pt x="9825" y="12307"/>
                </a:lnTo>
                <a:cubicBezTo>
                  <a:pt x="9844" y="12562"/>
                  <a:pt x="10050" y="12764"/>
                  <a:pt x="10309" y="12764"/>
                </a:cubicBezTo>
                <a:lnTo>
                  <a:pt x="11291" y="12764"/>
                </a:lnTo>
                <a:cubicBezTo>
                  <a:pt x="11550" y="12764"/>
                  <a:pt x="11756" y="12562"/>
                  <a:pt x="11775" y="12307"/>
                </a:cubicBezTo>
                <a:lnTo>
                  <a:pt x="11781" y="12308"/>
                </a:lnTo>
                <a:lnTo>
                  <a:pt x="12272" y="6417"/>
                </a:lnTo>
                <a:lnTo>
                  <a:pt x="12266" y="6417"/>
                </a:lnTo>
                <a:cubicBezTo>
                  <a:pt x="12267" y="6405"/>
                  <a:pt x="12273" y="6394"/>
                  <a:pt x="12273" y="6382"/>
                </a:cubicBezTo>
                <a:cubicBezTo>
                  <a:pt x="12273" y="6111"/>
                  <a:pt x="12053" y="5891"/>
                  <a:pt x="11782" y="5891"/>
                </a:cubicBezTo>
                <a:moveTo>
                  <a:pt x="10800" y="13745"/>
                </a:moveTo>
                <a:cubicBezTo>
                  <a:pt x="10258" y="13745"/>
                  <a:pt x="9818" y="14186"/>
                  <a:pt x="9818" y="14727"/>
                </a:cubicBezTo>
                <a:cubicBezTo>
                  <a:pt x="9818" y="15269"/>
                  <a:pt x="10258" y="15709"/>
                  <a:pt x="10800" y="15709"/>
                </a:cubicBezTo>
                <a:cubicBezTo>
                  <a:pt x="11342" y="15709"/>
                  <a:pt x="11782" y="15269"/>
                  <a:pt x="11782" y="14727"/>
                </a:cubicBezTo>
                <a:cubicBezTo>
                  <a:pt x="11782" y="14186"/>
                  <a:pt x="11342" y="13745"/>
                  <a:pt x="10800" y="13745"/>
                </a:cubicBezTo>
              </a:path>
            </a:pathLst>
          </a:custGeom>
          <a:solidFill>
            <a:srgbClr val="0B4184"/>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426" name="Google Shape;426;p9"/>
          <p:cNvSpPr/>
          <p:nvPr/>
        </p:nvSpPr>
        <p:spPr>
          <a:xfrm>
            <a:off x="3389396" y="4672484"/>
            <a:ext cx="491210" cy="491210"/>
          </a:xfrm>
          <a:custGeom>
            <a:rect b="b" l="l" r="r" t="t"/>
            <a:pathLst>
              <a:path extrusionOk="0" h="21600" w="21600">
                <a:moveTo>
                  <a:pt x="18164" y="4419"/>
                </a:moveTo>
                <a:lnTo>
                  <a:pt x="9327" y="4419"/>
                </a:lnTo>
                <a:cubicBezTo>
                  <a:pt x="9056" y="4419"/>
                  <a:pt x="8836" y="4638"/>
                  <a:pt x="8836" y="4909"/>
                </a:cubicBezTo>
                <a:cubicBezTo>
                  <a:pt x="8836" y="5180"/>
                  <a:pt x="9056" y="5400"/>
                  <a:pt x="9327" y="5400"/>
                </a:cubicBezTo>
                <a:lnTo>
                  <a:pt x="18164" y="5400"/>
                </a:lnTo>
                <a:cubicBezTo>
                  <a:pt x="18435" y="5400"/>
                  <a:pt x="18655" y="5180"/>
                  <a:pt x="18655" y="4909"/>
                </a:cubicBezTo>
                <a:cubicBezTo>
                  <a:pt x="18655" y="4638"/>
                  <a:pt x="18435" y="4419"/>
                  <a:pt x="18164" y="4419"/>
                </a:cubicBezTo>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2"/>
                  <a:pt x="879" y="21600"/>
                  <a:pt x="1964" y="21600"/>
                </a:cubicBezTo>
                <a:lnTo>
                  <a:pt x="19636" y="21600"/>
                </a:lnTo>
                <a:cubicBezTo>
                  <a:pt x="20721" y="21600"/>
                  <a:pt x="21600" y="20722"/>
                  <a:pt x="21600" y="19636"/>
                </a:cubicBezTo>
                <a:lnTo>
                  <a:pt x="21600" y="1964"/>
                </a:lnTo>
                <a:cubicBezTo>
                  <a:pt x="21600" y="879"/>
                  <a:pt x="20721" y="0"/>
                  <a:pt x="19636" y="0"/>
                </a:cubicBezTo>
                <a:moveTo>
                  <a:pt x="18164" y="10310"/>
                </a:moveTo>
                <a:lnTo>
                  <a:pt x="9327" y="10310"/>
                </a:lnTo>
                <a:cubicBezTo>
                  <a:pt x="9056" y="10310"/>
                  <a:pt x="8836" y="10529"/>
                  <a:pt x="8836" y="10800"/>
                </a:cubicBezTo>
                <a:cubicBezTo>
                  <a:pt x="8836" y="11071"/>
                  <a:pt x="9056" y="11291"/>
                  <a:pt x="9327" y="11291"/>
                </a:cubicBezTo>
                <a:lnTo>
                  <a:pt x="18164" y="11291"/>
                </a:lnTo>
                <a:cubicBezTo>
                  <a:pt x="18435" y="11291"/>
                  <a:pt x="18655" y="11071"/>
                  <a:pt x="18655" y="10800"/>
                </a:cubicBezTo>
                <a:cubicBezTo>
                  <a:pt x="18655" y="10529"/>
                  <a:pt x="18435" y="10310"/>
                  <a:pt x="18164" y="10310"/>
                </a:cubicBezTo>
                <a:moveTo>
                  <a:pt x="5445" y="16156"/>
                </a:moveTo>
                <a:lnTo>
                  <a:pt x="4909" y="14728"/>
                </a:lnTo>
                <a:lnTo>
                  <a:pt x="4374" y="16156"/>
                </a:lnTo>
                <a:lnTo>
                  <a:pt x="2945" y="16156"/>
                </a:lnTo>
                <a:lnTo>
                  <a:pt x="4106" y="17049"/>
                </a:lnTo>
                <a:lnTo>
                  <a:pt x="3571" y="18655"/>
                </a:lnTo>
                <a:lnTo>
                  <a:pt x="4909" y="17673"/>
                </a:lnTo>
                <a:lnTo>
                  <a:pt x="6248" y="18655"/>
                </a:lnTo>
                <a:lnTo>
                  <a:pt x="5713" y="17049"/>
                </a:lnTo>
                <a:lnTo>
                  <a:pt x="6873" y="16156"/>
                </a:lnTo>
                <a:cubicBezTo>
                  <a:pt x="6873" y="16156"/>
                  <a:pt x="5445" y="16156"/>
                  <a:pt x="5445" y="16156"/>
                </a:cubicBezTo>
                <a:close/>
                <a:moveTo>
                  <a:pt x="4909" y="8836"/>
                </a:moveTo>
                <a:lnTo>
                  <a:pt x="4374" y="10265"/>
                </a:lnTo>
                <a:lnTo>
                  <a:pt x="2945" y="10265"/>
                </a:lnTo>
                <a:lnTo>
                  <a:pt x="4106" y="11158"/>
                </a:lnTo>
                <a:lnTo>
                  <a:pt x="3571" y="12764"/>
                </a:lnTo>
                <a:lnTo>
                  <a:pt x="4909" y="11782"/>
                </a:lnTo>
                <a:lnTo>
                  <a:pt x="6248" y="12764"/>
                </a:lnTo>
                <a:lnTo>
                  <a:pt x="5713" y="11158"/>
                </a:lnTo>
                <a:lnTo>
                  <a:pt x="6873" y="10265"/>
                </a:lnTo>
                <a:lnTo>
                  <a:pt x="5445" y="10265"/>
                </a:lnTo>
                <a:cubicBezTo>
                  <a:pt x="5445" y="10265"/>
                  <a:pt x="4909" y="8836"/>
                  <a:pt x="4909" y="8836"/>
                </a:cubicBezTo>
                <a:close/>
                <a:moveTo>
                  <a:pt x="4909" y="2945"/>
                </a:moveTo>
                <a:lnTo>
                  <a:pt x="4374" y="4374"/>
                </a:lnTo>
                <a:lnTo>
                  <a:pt x="2945" y="4374"/>
                </a:lnTo>
                <a:lnTo>
                  <a:pt x="4106" y="5267"/>
                </a:lnTo>
                <a:lnTo>
                  <a:pt x="3571" y="6873"/>
                </a:lnTo>
                <a:lnTo>
                  <a:pt x="4909" y="5891"/>
                </a:lnTo>
                <a:lnTo>
                  <a:pt x="6248" y="6873"/>
                </a:lnTo>
                <a:lnTo>
                  <a:pt x="5713" y="5267"/>
                </a:lnTo>
                <a:lnTo>
                  <a:pt x="6873" y="4374"/>
                </a:lnTo>
                <a:lnTo>
                  <a:pt x="5445" y="4374"/>
                </a:lnTo>
                <a:cubicBezTo>
                  <a:pt x="5445" y="4374"/>
                  <a:pt x="4909" y="2945"/>
                  <a:pt x="4909" y="2945"/>
                </a:cubicBezTo>
                <a:close/>
                <a:moveTo>
                  <a:pt x="18164" y="16200"/>
                </a:moveTo>
                <a:lnTo>
                  <a:pt x="9327" y="16200"/>
                </a:lnTo>
                <a:cubicBezTo>
                  <a:pt x="9056" y="16200"/>
                  <a:pt x="8836" y="16421"/>
                  <a:pt x="8836" y="16692"/>
                </a:cubicBezTo>
                <a:cubicBezTo>
                  <a:pt x="8836" y="16962"/>
                  <a:pt x="9056" y="17183"/>
                  <a:pt x="9327" y="17183"/>
                </a:cubicBezTo>
                <a:lnTo>
                  <a:pt x="18164" y="17183"/>
                </a:lnTo>
                <a:cubicBezTo>
                  <a:pt x="18435" y="17183"/>
                  <a:pt x="18655" y="16962"/>
                  <a:pt x="18655" y="16692"/>
                </a:cubicBezTo>
                <a:cubicBezTo>
                  <a:pt x="18655" y="16421"/>
                  <a:pt x="18435" y="16200"/>
                  <a:pt x="18164" y="16200"/>
                </a:cubicBezTo>
              </a:path>
            </a:pathLst>
          </a:custGeom>
          <a:solidFill>
            <a:srgbClr val="0B4184"/>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a:ea typeface="Open Sans"/>
              <a:cs typeface="Open Sans"/>
              <a:sym typeface="Open Sans"/>
            </a:endParaRPr>
          </a:p>
        </p:txBody>
      </p:sp>
      <p:pic>
        <p:nvPicPr>
          <p:cNvPr id="427" name="Google Shape;427;p9"/>
          <p:cNvPicPr preferRelativeResize="0"/>
          <p:nvPr/>
        </p:nvPicPr>
        <p:blipFill rotWithShape="1">
          <a:blip r:embed="rId6">
            <a:alphaModFix/>
          </a:blip>
          <a:srcRect b="0" l="0" r="0" t="0"/>
          <a:stretch/>
        </p:blipFill>
        <p:spPr>
          <a:xfrm>
            <a:off x="7783034" y="-121438"/>
            <a:ext cx="6193725" cy="6938540"/>
          </a:xfrm>
          <a:prstGeom prst="rect">
            <a:avLst/>
          </a:prstGeom>
          <a:noFill/>
          <a:ln>
            <a:noFill/>
          </a:ln>
        </p:spPr>
      </p:pic>
      <p:pic>
        <p:nvPicPr>
          <p:cNvPr id="428" name="Google Shape;428;p9"/>
          <p:cNvPicPr preferRelativeResize="0"/>
          <p:nvPr/>
        </p:nvPicPr>
        <p:blipFill rotWithShape="1">
          <a:blip r:embed="rId7">
            <a:alphaModFix/>
          </a:blip>
          <a:srcRect b="0" l="0" r="0" t="0"/>
          <a:stretch/>
        </p:blipFill>
        <p:spPr>
          <a:xfrm>
            <a:off x="1660954" y="6411706"/>
            <a:ext cx="1360741" cy="23433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amp;D-Powerpoint Template_16x9">
  <a:themeElements>
    <a:clrScheme name="Balance Color">
      <a:dk1>
        <a:srgbClr val="1F1F1F"/>
      </a:dk1>
      <a:lt1>
        <a:srgbClr val="FFFFFF"/>
      </a:lt1>
      <a:dk2>
        <a:srgbClr val="202020"/>
      </a:dk2>
      <a:lt2>
        <a:srgbClr val="FFFFFF"/>
      </a:lt2>
      <a:accent1>
        <a:srgbClr val="FE1C1D"/>
      </a:accent1>
      <a:accent2>
        <a:srgbClr val="FF5757"/>
      </a:accent2>
      <a:accent3>
        <a:srgbClr val="C9D2FD"/>
      </a:accent3>
      <a:accent4>
        <a:srgbClr val="5E78FA"/>
      </a:accent4>
      <a:accent5>
        <a:srgbClr val="0420AB"/>
      </a:accent5>
      <a:accent6>
        <a:srgbClr val="021572"/>
      </a:accent6>
      <a:hlink>
        <a:srgbClr val="FF5757"/>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2016-11-10T06:07:03Z</dcterms:created>
  <dc:creator>Dublin_Design</dc:creator>
</cp:coreProperties>
</file>